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82" r:id="rId4"/>
    <p:sldId id="285" r:id="rId5"/>
    <p:sldId id="262" r:id="rId6"/>
    <p:sldId id="309" r:id="rId7"/>
    <p:sldId id="289" r:id="rId8"/>
    <p:sldId id="299" r:id="rId9"/>
    <p:sldId id="315" r:id="rId10"/>
    <p:sldId id="314" r:id="rId11"/>
    <p:sldId id="317" r:id="rId12"/>
    <p:sldId id="318" r:id="rId13"/>
    <p:sldId id="31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81541" autoAdjust="0"/>
  </p:normalViewPr>
  <p:slideViewPr>
    <p:cSldViewPr>
      <p:cViewPr varScale="1">
        <p:scale>
          <a:sx n="59" d="100"/>
          <a:sy n="59" d="100"/>
        </p:scale>
        <p:origin x="17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3B818-FAC9-413A-9CBA-08731A3C444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4087-DDD8-4D7F-93E7-FBDF3B0BE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 can greet by any other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4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cam make easy specially for the girl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55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can discusses about</a:t>
            </a:r>
            <a:r>
              <a:rPr lang="en-US" baseline="0" dirty="0"/>
              <a:t> our population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can give some instructions to do the home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58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can use any </a:t>
            </a:r>
            <a:r>
              <a:rPr lang="en-US"/>
              <a:t>other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 can hide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</a:t>
            </a:r>
            <a:r>
              <a:rPr lang="en-US" baseline="0" dirty="0"/>
              <a:t> only for mind set up. Teacher can ask another questions for grow class arrange.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Showing the video teacher</a:t>
            </a:r>
            <a:r>
              <a:rPr lang="en-US" baseline="0" dirty="0"/>
              <a:t> can</a:t>
            </a:r>
            <a:r>
              <a:rPr lang="en-US" dirty="0"/>
              <a:t> ask question to the whole class. SS will raise their hands. Teacher can ask 5/6</a:t>
            </a:r>
            <a:r>
              <a:rPr lang="en-US" baseline="0" dirty="0"/>
              <a:t> students to narrate the video.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 will monitor the class </a:t>
            </a:r>
            <a:r>
              <a:rPr lang="en-US" baseline="0" dirty="0"/>
              <a:t>and can help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first teacher will show</a:t>
            </a:r>
            <a:r>
              <a:rPr lang="en-US" baseline="0" dirty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5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first teacher will show</a:t>
            </a:r>
            <a:r>
              <a:rPr lang="en-US" baseline="0" dirty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4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first teacher will show</a:t>
            </a:r>
            <a:r>
              <a:rPr lang="en-US" baseline="0" dirty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see the pictures,</a:t>
            </a:r>
            <a:r>
              <a:rPr lang="en-US" baseline="0" dirty="0"/>
              <a:t> they can discusses it with their partner and will write minimum five sentences, teacher also can help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00969_142672782549986_70838915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762000"/>
            <a:ext cx="47244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00200" y="4419600"/>
            <a:ext cx="5867400" cy="1533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spc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WELCOME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28975" y="419168"/>
            <a:ext cx="3429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Ferry boat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6375" y="4237314"/>
            <a:ext cx="69342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After shopping they are returning home by a ferry boat.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22" y="1272565"/>
            <a:ext cx="4019550" cy="28196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14600" y="5339828"/>
            <a:ext cx="5410199" cy="120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kind of boat by that`s people cross the river to paying fare.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2863" y="4220178"/>
            <a:ext cx="74236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Can you make a sentence with the word “ferry boat”.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8447" y="284858"/>
            <a:ext cx="1638300" cy="1436179"/>
            <a:chOff x="628650" y="762000"/>
            <a:chExt cx="1600200" cy="1368615"/>
          </a:xfrm>
        </p:grpSpPr>
        <p:sp>
          <p:nvSpPr>
            <p:cNvPr id="10" name="Rectangle 9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Key word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24755" y="5537160"/>
            <a:ext cx="1638300" cy="8081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(Click here)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 animBg="1"/>
      <p:bldP spid="7" grpId="0" animBg="1"/>
      <p:bldP spid="7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5" y="3203114"/>
            <a:ext cx="2790825" cy="19168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4" y="3198449"/>
            <a:ext cx="2592440" cy="19315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8" y="3198449"/>
            <a:ext cx="2848180" cy="19214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21" y="1079283"/>
            <a:ext cx="2679466" cy="19152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94" y="1098213"/>
            <a:ext cx="2592440" cy="1900754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62000" y="5490001"/>
            <a:ext cx="7620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Look at the pictures and guess why do many people have little or no patience in situations as in the ferry boat?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9247" y="251554"/>
            <a:ext cx="376069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u="sng" dirty="0">
                <a:ln/>
                <a:solidFill>
                  <a:schemeClr val="accent6">
                    <a:lumMod val="75000"/>
                  </a:schemeClr>
                </a:solidFill>
              </a:rPr>
              <a:t>Individual/Pair works.</a:t>
            </a:r>
          </a:p>
        </p:txBody>
      </p:sp>
    </p:spTree>
    <p:extLst>
      <p:ext uri="{BB962C8B-B14F-4D97-AF65-F5344CB8AC3E}">
        <p14:creationId xmlns:p14="http://schemas.microsoft.com/office/powerpoint/2010/main" val="27191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88197"/>
            <a:ext cx="4572000" cy="350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4178" y="429272"/>
            <a:ext cx="457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Individual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410200"/>
            <a:ext cx="8001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Guess if we have too many buyers of fish in the market, what is likely to happen?</a:t>
            </a:r>
          </a:p>
        </p:txBody>
      </p:sp>
    </p:spTree>
    <p:extLst>
      <p:ext uri="{BB962C8B-B14F-4D97-AF65-F5344CB8AC3E}">
        <p14:creationId xmlns:p14="http://schemas.microsoft.com/office/powerpoint/2010/main" val="33877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03" y="1175880"/>
            <a:ext cx="3505200" cy="16986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98" y="3057550"/>
            <a:ext cx="2619375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48" y="3057550"/>
            <a:ext cx="2675021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041" y="1169894"/>
            <a:ext cx="2539165" cy="3630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718" y="5181600"/>
            <a:ext cx="8209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Look at the above pictures and guess if we have too many people in a town, bus and train then what will happen?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6773" y="292734"/>
            <a:ext cx="4876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Population problems?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447800"/>
            <a:ext cx="4136571" cy="2859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5791200" y="609600"/>
            <a:ext cx="2819400" cy="2133600"/>
          </a:xfrm>
          <a:prstGeom prst="cloudCallout">
            <a:avLst>
              <a:gd name="adj1" fmla="val -91186"/>
              <a:gd name="adj2" fmla="val 53269"/>
            </a:avLst>
          </a:prstGeom>
          <a:noFill/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4648200"/>
            <a:ext cx="7162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Write a paragraph with in ten sentences about     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The ferry accident.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2362200"/>
            <a:ext cx="38862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762000"/>
            <a:ext cx="3810000" cy="707886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chemeClr val="accent3"/>
                </a:solidFill>
              </a:rPr>
              <a:t>The end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524000" y="609600"/>
            <a:ext cx="5867400" cy="1066800"/>
          </a:xfrm>
          <a:prstGeom prst="ellipseRibbon2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1" y="2220686"/>
            <a:ext cx="1774857" cy="1774857"/>
          </a:xfrm>
          <a:prstGeom prst="rect">
            <a:avLst/>
          </a:prstGeom>
        </p:spPr>
      </p:pic>
      <p:pic>
        <p:nvPicPr>
          <p:cNvPr id="4" name="Picture 3" descr="h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868" y="2209800"/>
            <a:ext cx="1488782" cy="2057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990600" y="4648200"/>
            <a:ext cx="3429000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Uday Krishna Das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Senior Teacher (English)</a:t>
            </a:r>
          </a:p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Patkelghata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Satkhira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667071"/>
            <a:ext cx="32004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CLASS : Nine &amp; Ten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UNIT  - 4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Lesson : 1</a:t>
            </a:r>
          </a:p>
        </p:txBody>
      </p:sp>
      <p:pic>
        <p:nvPicPr>
          <p:cNvPr id="8" name="Picture 7" descr="Scho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2438400"/>
            <a:ext cx="1987296" cy="1319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341285"/>
            <a:ext cx="9127668" cy="142512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Where can you fine this kind of boat ?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Why does the boatman carry passengers across a river ?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Why do people use country boats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6330" y="64373"/>
            <a:ext cx="9143999" cy="830997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  <a:cs typeface="Calibri" pitchFamily="34" charset="0"/>
              </a:rPr>
              <a:t>What about the picture?</a:t>
            </a:r>
          </a:p>
          <a:p>
            <a:pPr algn="ctr"/>
            <a:r>
              <a:rPr lang="en-US" sz="2400" b="1" dirty="0">
                <a:latin typeface="Calibri" pitchFamily="34" charset="0"/>
                <a:cs typeface="Calibri" pitchFamily="34" charset="0"/>
              </a:rPr>
              <a:t>Discuss  with your partner then answer the following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86" y="1828799"/>
            <a:ext cx="4648200" cy="2905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38837" y="970207"/>
            <a:ext cx="61722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Elephant" pitchFamily="18" charset="0"/>
                <a:cs typeface="Times New Roman" pitchFamily="18" charset="0"/>
              </a:rPr>
              <a:t>So today we’ll discuss  about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5334000"/>
            <a:ext cx="84582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Gobold" panose="02000500000000000000" pitchFamily="2" charset="0"/>
              </a:rPr>
              <a:t>The ferry boat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5394"/>
            <a:ext cx="4800600" cy="2766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9144000" cy="762000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1905000"/>
            <a:ext cx="8915400" cy="39624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completing this lesson, students will be able to-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ask and tell about problems.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seek and give suggestions.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listen for specific information.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narrate something in writing.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5130" y="84991"/>
            <a:ext cx="9089756" cy="1143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Let’ watch a video clip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4244" y="6361446"/>
            <a:ext cx="9144000" cy="461665"/>
          </a:xfrm>
          <a:prstGeom prst="rect">
            <a:avLst/>
          </a:prstGeom>
          <a:solidFill>
            <a:srgbClr val="92D050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What were the causes of this accident?  And say how we can avoid it?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768312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425696" cy="3203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58775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Read the text silently to answer the multiple choices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457200"/>
            <a:ext cx="457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Individual 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679566" y="423677"/>
            <a:ext cx="2133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Shoulder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2318" y="4617930"/>
            <a:ext cx="742366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Often country people carry their bags on shoulder.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76" y="1548175"/>
            <a:ext cx="4026936" cy="2609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1915" y="5325569"/>
            <a:ext cx="5010454" cy="7477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A organ of human body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780" y="4617930"/>
            <a:ext cx="74236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Can you make a sentence with the word “shoulder”.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215360"/>
            <a:ext cx="1638300" cy="1436179"/>
            <a:chOff x="628650" y="762000"/>
            <a:chExt cx="1600200" cy="1368615"/>
          </a:xfrm>
        </p:grpSpPr>
        <p:sp>
          <p:nvSpPr>
            <p:cNvPr id="11" name="Rectangle 10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Key word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95853" y="5325569"/>
            <a:ext cx="1638300" cy="7657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(Click here)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animBg="1"/>
      <p:bldP spid="3" grpId="0" animBg="1"/>
      <p:bldP spid="3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80238" y="426815"/>
            <a:ext cx="3733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Cross the river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4900" y="4716379"/>
            <a:ext cx="6934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They are crossing the river by boat.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96" y="1429654"/>
            <a:ext cx="4599904" cy="28561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60035" y="5562600"/>
            <a:ext cx="4900948" cy="7114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go another side of a river.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0310" y="4747157"/>
            <a:ext cx="74236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Can you make a sentence with the word “cross the river”.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200843"/>
            <a:ext cx="1828800" cy="1447653"/>
            <a:chOff x="628650" y="762000"/>
            <a:chExt cx="1600200" cy="1368615"/>
          </a:xfrm>
        </p:grpSpPr>
        <p:sp>
          <p:nvSpPr>
            <p:cNvPr id="9" name="Rectangle 8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Key word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27975" y="5562600"/>
            <a:ext cx="1638300" cy="7114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(Click here)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 animBg="1"/>
      <p:bldP spid="7" grpId="0" animBg="1"/>
      <p:bldP spid="7" grpId="1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4279</TotalTime>
  <Words>622</Words>
  <Application>Microsoft Office PowerPoint</Application>
  <PresentationFormat>On-screen Show (4:3)</PresentationFormat>
  <Paragraphs>84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Elephant</vt:lpstr>
      <vt:lpstr>Gobold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Uday Krishna Das</dc:creator>
  <cp:lastModifiedBy>Windows User</cp:lastModifiedBy>
  <cp:revision>456</cp:revision>
  <dcterms:created xsi:type="dcterms:W3CDTF">2006-08-16T00:00:00Z</dcterms:created>
  <dcterms:modified xsi:type="dcterms:W3CDTF">2021-11-08T14:09:09Z</dcterms:modified>
</cp:coreProperties>
</file>