
<file path=[Content_Types].xml><?xml version="1.0" encoding="utf-8"?>
<Types xmlns="http://schemas.openxmlformats.org/package/2006/content-types">
  <Default ContentType="image/png" Extension="png"/>
  <Default ContentType="application/vnd.openxmlformats-package.relationships+xml" Extension="rels"/>
  <Default ContentType="application/xml" Extension="xml"/>
  <Default ContentType="application/x-fontdata" Extension="fntdata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package.core-properties+xml" PartName="/docProps/core.xml"/>
  <Override ContentType="application/vnd.openxmlformats-officedocument.extended-properties+xml" PartName="/docProps/app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8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Nunito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cb567dede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cb567dede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cb567dede6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cb567dede6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cb567dede6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cb567dede6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cb567dede6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cb567dede6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cb567dede6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cb567dede6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cb567dede6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cb567dede6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cb567dede6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cb567dede6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cb567dede6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cb567dede6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cb567dede6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cb567dede6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cb567dede6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cb567dede6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b567dede6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cb567dede6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cb567dede6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cb567dede6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cb567dede6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cb567dede6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cb567dede6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cb567dede6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cb567dede6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cb567dede6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cb567dede6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cb567dede6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b567dede6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cb567dede6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cb567dede6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cb567dede6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b567dede6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cb567dede6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cb567dede6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cb567dede6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cb567dede6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cb567dede6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cb567dede6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b567dede6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cb567dede6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cb567dede6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cb567dede6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cb567dede6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notesSlides/notesSlide12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notesSlides/notesSlide14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notesSlides/notesSlide16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notesSlides/notesSlide17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notesSlides/notesSlide18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Relationship Id="rId4" Target="../media/image3.png" Type="http://schemas.openxmlformats.org/officeDocument/2006/relationships/image"/></Relationships>
</file>

<file path=ppt/slides/_rels/slide20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notesSlides/notesSlide19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notesSlides/notesSlide20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notesSlides/notesSlide24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26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notesSlides/notesSlide25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4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 ?><Relationships xmlns="http://schemas.openxmlformats.org/package/2006/relationships"><Relationship Id="rId3" Target="../media/image11.pn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3.xml" Type="http://schemas.openxmlformats.org/officeDocument/2006/relationships/slideLayout"/><Relationship Id="rId4" Target="../media/image1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96398F-69B3-4B38-85A5-3B9FB7ABC2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5"/>
          <a:stretch/>
        </p:blipFill>
        <p:spPr>
          <a:xfrm>
            <a:off x="218208" y="201485"/>
            <a:ext cx="8707583" cy="474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07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15451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5175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2754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0334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2754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0335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088" y="418675"/>
            <a:ext cx="8505825" cy="412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0335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1545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1545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500" y="168625"/>
            <a:ext cx="8712674" cy="480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0225" y="225775"/>
            <a:ext cx="7012051" cy="11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650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5175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075" y="152400"/>
            <a:ext cx="8391850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00" y="152400"/>
            <a:ext cx="734147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7595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65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25" y="152400"/>
            <a:ext cx="8423251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34150"/>
            <a:ext cx="6948600" cy="475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7000" y="1212225"/>
            <a:ext cx="3065101" cy="3261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/>
          <p:nvPr/>
        </p:nvSpPr>
        <p:spPr>
          <a:xfrm>
            <a:off x="3338925" y="443625"/>
            <a:ext cx="2698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পাঠ পরিচিতি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5"/>
          <p:cNvSpPr txBox="1"/>
          <p:nvPr/>
        </p:nvSpPr>
        <p:spPr>
          <a:xfrm>
            <a:off x="798750" y="1512800"/>
            <a:ext cx="286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3900" y="902650"/>
            <a:ext cx="3233069" cy="381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/>
        </p:nvSpPr>
        <p:spPr>
          <a:xfrm>
            <a:off x="629325" y="1512800"/>
            <a:ext cx="37881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Calibri"/>
                <a:ea typeface="Calibri"/>
                <a:cs typeface="Calibri"/>
                <a:sym typeface="Calibri"/>
              </a:rPr>
              <a:t>একাদশ শ্রেণী </a:t>
            </a:r>
            <a:endParaRPr sz="26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Calibri"/>
                <a:ea typeface="Calibri"/>
                <a:cs typeface="Calibri"/>
                <a:sym typeface="Calibri"/>
              </a:rPr>
              <a:t>ভুগোল প্রথম পত্র </a:t>
            </a:r>
            <a:endParaRPr sz="26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Calibri"/>
                <a:ea typeface="Calibri"/>
                <a:cs typeface="Calibri"/>
                <a:sym typeface="Calibri"/>
              </a:rPr>
              <a:t>অধ্যায় তৃতীয় </a:t>
            </a:r>
            <a:endParaRPr sz="26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057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300" y="152400"/>
            <a:ext cx="779854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64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950" y="235325"/>
            <a:ext cx="8356951" cy="467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625" y="3049775"/>
            <a:ext cx="7992200" cy="172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1525" y="394450"/>
            <a:ext cx="2730874" cy="274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0"/>
          <p:cNvSpPr txBox="1"/>
          <p:nvPr/>
        </p:nvSpPr>
        <p:spPr>
          <a:xfrm>
            <a:off x="2372050" y="338875"/>
            <a:ext cx="29529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latin typeface="Calibri"/>
                <a:ea typeface="Calibri"/>
                <a:cs typeface="Calibri"/>
                <a:sym typeface="Calibri"/>
              </a:rPr>
              <a:t>একক কাজ </a:t>
            </a:r>
            <a:endParaRPr sz="31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11</Words>
  <Application>Microsoft Office PowerPoint</Application>
  <PresentationFormat>On-screen Show (16:9)</PresentationFormat>
  <Paragraphs>5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Arial</vt:lpstr>
      <vt:lpstr>Nunito</vt:lpstr>
      <vt:lpstr>Shift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Masud</cp:lastModifiedBy>
  <cp:revision>3</cp:revision>
  <dcterms:modified xsi:type="dcterms:W3CDTF">2021-10-20T08:33:45Z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2161202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