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57" r:id="rId3"/>
    <p:sldId id="260" r:id="rId4"/>
    <p:sldId id="285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5A8D4-CB4F-4998-903F-44D5C48B9A4B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105FA-008B-4CA7-9EB4-26501A4C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40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98908-E28F-4B43-8669-9DBE4B943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185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rgbClr val="92D050"/>
            </a:gs>
            <a:gs pos="58000">
              <a:schemeClr val="accent6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91A17FF-57F6-46DF-B5FA-1C4C736FDE9A}"/>
              </a:ext>
            </a:extLst>
          </p:cNvPr>
          <p:cNvGrpSpPr/>
          <p:nvPr userDrawn="1"/>
        </p:nvGrpSpPr>
        <p:grpSpPr>
          <a:xfrm>
            <a:off x="0" y="4513006"/>
            <a:ext cx="12192000" cy="2344994"/>
            <a:chOff x="0" y="4513006"/>
            <a:chExt cx="12192000" cy="234499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6D50680-168A-4BFA-A3A4-DAF512BC1C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13006"/>
              <a:ext cx="6096000" cy="234499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6C9398F-EA34-49BD-A6C6-EC7D2AC851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4513007"/>
              <a:ext cx="6096000" cy="23449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590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C5FE3-B2F3-4C40-9362-DED363EFE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50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D7F90F-36E0-4681-A82D-F3699E2ADDBF}"/>
              </a:ext>
            </a:extLst>
          </p:cNvPr>
          <p:cNvSpPr txBox="1"/>
          <p:nvPr/>
        </p:nvSpPr>
        <p:spPr>
          <a:xfrm>
            <a:off x="4057094" y="88776"/>
            <a:ext cx="600130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2"/>
                  <a:tile tx="0" ty="0" sx="100000" sy="100000" flip="none" algn="tl"/>
                </a:blipFill>
              </a:rPr>
              <a:t>Rearrange the word to make sentence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FC799B-E154-4604-AF58-FEBD04E3D0DB}"/>
              </a:ext>
            </a:extLst>
          </p:cNvPr>
          <p:cNvSpPr txBox="1"/>
          <p:nvPr/>
        </p:nvSpPr>
        <p:spPr>
          <a:xfrm>
            <a:off x="187910" y="853736"/>
            <a:ext cx="441072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blipFill>
                  <a:blip r:embed="rId2"/>
                  <a:tile tx="0" ty="0" sx="100000" sy="100000" flip="none" algn="tl"/>
                </a:blipFill>
              </a:rPr>
              <a:t>1 . hard / this / is / work !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0CB41E-888F-47C7-8EA0-96A0C108CBC1}"/>
              </a:ext>
            </a:extLst>
          </p:cNvPr>
          <p:cNvSpPr txBox="1"/>
          <p:nvPr/>
        </p:nvSpPr>
        <p:spPr>
          <a:xfrm>
            <a:off x="198267" y="1609817"/>
            <a:ext cx="441072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blipFill>
                  <a:blip r:embed="rId2"/>
                  <a:tile tx="0" ty="0" sx="100000" sy="100000" flip="none" algn="tl"/>
                </a:blipFill>
              </a:rPr>
              <a:t>Ans: This work is hard 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8D0D79-021B-40AA-B53A-BD3392DAADA2}"/>
              </a:ext>
            </a:extLst>
          </p:cNvPr>
          <p:cNvSpPr txBox="1"/>
          <p:nvPr/>
        </p:nvSpPr>
        <p:spPr>
          <a:xfrm>
            <a:off x="226380" y="2392532"/>
            <a:ext cx="441072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blipFill>
                  <a:blip r:embed="rId2"/>
                  <a:tile tx="0" ty="0" sx="100000" sy="100000" flip="none" algn="tl"/>
                </a:blipFill>
              </a:rPr>
              <a:t>2 . fine / </a:t>
            </a:r>
            <a:r>
              <a:rPr lang="en-US" sz="2800" dirty="0" err="1">
                <a:blipFill>
                  <a:blip r:embed="rId2"/>
                  <a:tile tx="0" ty="0" sx="100000" sy="100000" flip="none" algn="tl"/>
                </a:blipFill>
              </a:rPr>
              <a:t>smeels</a:t>
            </a:r>
            <a:r>
              <a:rPr lang="en-US" sz="2800" dirty="0">
                <a:blipFill>
                  <a:blip r:embed="rId2"/>
                  <a:tile tx="0" ty="0" sx="100000" sy="100000" flip="none" algn="tl"/>
                </a:blipFill>
              </a:rPr>
              <a:t> / it / so !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61F48A-D732-43A0-BA12-FD2EBE6F60AD}"/>
              </a:ext>
            </a:extLst>
          </p:cNvPr>
          <p:cNvSpPr txBox="1"/>
          <p:nvPr/>
        </p:nvSpPr>
        <p:spPr>
          <a:xfrm>
            <a:off x="245614" y="3095347"/>
            <a:ext cx="441072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blipFill>
                  <a:blip r:embed="rId2"/>
                  <a:tile tx="0" ty="0" sx="100000" sy="100000" flip="none" algn="tl"/>
                </a:blipFill>
              </a:rPr>
              <a:t>Ans: It smell so fine 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E6D86-B7D1-4CAE-94C3-D8D4C3CE1C61}"/>
              </a:ext>
            </a:extLst>
          </p:cNvPr>
          <p:cNvSpPr txBox="1"/>
          <p:nvPr/>
        </p:nvSpPr>
        <p:spPr>
          <a:xfrm>
            <a:off x="255971" y="3833674"/>
            <a:ext cx="441072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blipFill>
                  <a:blip r:embed="rId2"/>
                  <a:tile tx="0" ty="0" sx="100000" sy="100000" flip="none" algn="tl"/>
                </a:blipFill>
              </a:rPr>
              <a:t>3 . Some / I / bread / want 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BF4EA6-5D8E-4B16-BE50-9DCC6DD3C721}"/>
              </a:ext>
            </a:extLst>
          </p:cNvPr>
          <p:cNvSpPr txBox="1"/>
          <p:nvPr/>
        </p:nvSpPr>
        <p:spPr>
          <a:xfrm>
            <a:off x="266328" y="4572001"/>
            <a:ext cx="441072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blipFill>
                  <a:blip r:embed="rId2"/>
                  <a:tile tx="0" ty="0" sx="100000" sy="100000" flip="none" algn="tl"/>
                </a:blipFill>
              </a:rPr>
              <a:t>Ans: I want some bread 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6BC603-C014-49AE-9ECB-1DA86D22DA56}"/>
              </a:ext>
            </a:extLst>
          </p:cNvPr>
          <p:cNvSpPr txBox="1"/>
          <p:nvPr/>
        </p:nvSpPr>
        <p:spPr>
          <a:xfrm>
            <a:off x="11230252" y="0"/>
            <a:ext cx="1056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WCW</a:t>
            </a:r>
          </a:p>
        </p:txBody>
      </p:sp>
    </p:spTree>
    <p:extLst>
      <p:ext uri="{BB962C8B-B14F-4D97-AF65-F5344CB8AC3E}">
        <p14:creationId xmlns:p14="http://schemas.microsoft.com/office/powerpoint/2010/main" val="354839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4FCA81-E5CF-4B46-8C3D-07F83FBD9645}"/>
              </a:ext>
            </a:extLst>
          </p:cNvPr>
          <p:cNvSpPr txBox="1"/>
          <p:nvPr/>
        </p:nvSpPr>
        <p:spPr>
          <a:xfrm>
            <a:off x="4057094" y="88776"/>
            <a:ext cx="600130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2"/>
                  <a:tile tx="0" ty="0" sx="100000" sy="100000" flip="none" algn="tl"/>
                </a:blipFill>
              </a:rPr>
              <a:t>Rearrange the word to make sentence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CA0CB0-63C3-43B0-B553-CE14EA038A97}"/>
              </a:ext>
            </a:extLst>
          </p:cNvPr>
          <p:cNvSpPr txBox="1"/>
          <p:nvPr/>
        </p:nvSpPr>
        <p:spPr>
          <a:xfrm>
            <a:off x="150918" y="958789"/>
            <a:ext cx="742173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blipFill>
                  <a:blip r:embed="rId2"/>
                  <a:tile tx="0" ty="0" sx="100000" sy="100000" flip="none" algn="tl"/>
                </a:blipFill>
              </a:rPr>
              <a:t>4 . Cook / work / you / or / didn’t / plant /or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4690B8-55E8-4ED2-8797-27853E0D2DA2}"/>
              </a:ext>
            </a:extLst>
          </p:cNvPr>
          <p:cNvSpPr txBox="1"/>
          <p:nvPr/>
        </p:nvSpPr>
        <p:spPr>
          <a:xfrm>
            <a:off x="134643" y="1679360"/>
            <a:ext cx="629427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blipFill>
                  <a:blip r:embed="rId2"/>
                  <a:tile tx="0" ty="0" sx="100000" sy="100000" flip="none" algn="tl"/>
                </a:blipFill>
              </a:rPr>
              <a:t>Ans: You didn’t plant or work or cook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9890C4-493E-4814-A24A-CCC68298BA9A}"/>
              </a:ext>
            </a:extLst>
          </p:cNvPr>
          <p:cNvSpPr txBox="1"/>
          <p:nvPr/>
        </p:nvSpPr>
        <p:spPr>
          <a:xfrm>
            <a:off x="118368" y="2399931"/>
            <a:ext cx="629427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blipFill>
                  <a:blip r:embed="rId2"/>
                  <a:tile tx="0" ty="0" sx="100000" sy="100000" flip="none" algn="tl"/>
                </a:blipFill>
              </a:rPr>
              <a:t>5 . Can / and / look / you / stand 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E1011-0891-42A1-826B-E73B6C91009A}"/>
              </a:ext>
            </a:extLst>
          </p:cNvPr>
          <p:cNvSpPr txBox="1"/>
          <p:nvPr/>
        </p:nvSpPr>
        <p:spPr>
          <a:xfrm>
            <a:off x="102093" y="3120502"/>
            <a:ext cx="629427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blipFill>
                  <a:blip r:embed="rId2"/>
                  <a:tile tx="0" ty="0" sx="100000" sy="100000" flip="none" algn="tl"/>
                </a:blipFill>
              </a:rPr>
              <a:t>Ans: You can stand and look 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F56C26-8D59-44DE-AB4E-62F12B9F09C9}"/>
              </a:ext>
            </a:extLst>
          </p:cNvPr>
          <p:cNvSpPr txBox="1"/>
          <p:nvPr/>
        </p:nvSpPr>
        <p:spPr>
          <a:xfrm>
            <a:off x="130205" y="3796685"/>
            <a:ext cx="828582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blipFill>
                  <a:blip r:embed="rId2"/>
                  <a:tile tx="0" ty="0" sx="100000" sy="100000" flip="none" algn="tl"/>
                </a:blipFill>
              </a:rPr>
              <a:t>6 . Know / when / done / work / you / will / the / is 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955E50-8B4F-416C-9579-DB5D0EE2B62D}"/>
              </a:ext>
            </a:extLst>
          </p:cNvPr>
          <p:cNvSpPr txBox="1"/>
          <p:nvPr/>
        </p:nvSpPr>
        <p:spPr>
          <a:xfrm>
            <a:off x="158317" y="4472868"/>
            <a:ext cx="828582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blipFill>
                  <a:blip r:embed="rId2"/>
                  <a:tile tx="0" ty="0" sx="100000" sy="100000" flip="none" algn="tl"/>
                </a:blipFill>
              </a:rPr>
              <a:t>Ans: You will know when the work is done 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A5651A-7A1D-4304-935A-8443D33F8505}"/>
              </a:ext>
            </a:extLst>
          </p:cNvPr>
          <p:cNvSpPr txBox="1"/>
          <p:nvPr/>
        </p:nvSpPr>
        <p:spPr>
          <a:xfrm>
            <a:off x="11230252" y="0"/>
            <a:ext cx="1056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WCW</a:t>
            </a:r>
          </a:p>
        </p:txBody>
      </p:sp>
    </p:spTree>
    <p:extLst>
      <p:ext uri="{BB962C8B-B14F-4D97-AF65-F5344CB8AC3E}">
        <p14:creationId xmlns:p14="http://schemas.microsoft.com/office/powerpoint/2010/main" val="227138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5C7B51-0142-42F6-854A-8F595EE5D916}"/>
              </a:ext>
            </a:extLst>
          </p:cNvPr>
          <p:cNvSpPr txBox="1"/>
          <p:nvPr/>
        </p:nvSpPr>
        <p:spPr>
          <a:xfrm>
            <a:off x="3497801" y="79898"/>
            <a:ext cx="600130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2"/>
                  <a:tile tx="0" ty="0" sx="100000" sy="100000" flip="none" algn="tl"/>
                </a:blipFill>
              </a:rPr>
              <a:t>Make sentence with the following word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4D3C6A-22DF-46B5-97E2-1FFA1BD143F8}"/>
              </a:ext>
            </a:extLst>
          </p:cNvPr>
          <p:cNvSpPr txBox="1"/>
          <p:nvPr/>
        </p:nvSpPr>
        <p:spPr>
          <a:xfrm>
            <a:off x="204186" y="1038687"/>
            <a:ext cx="1242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Smell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8E4A1A-5989-4F2D-B791-3FE89B4D55EC}"/>
              </a:ext>
            </a:extLst>
          </p:cNvPr>
          <p:cNvCxnSpPr/>
          <p:nvPr/>
        </p:nvCxnSpPr>
        <p:spPr>
          <a:xfrm>
            <a:off x="1198485" y="1313895"/>
            <a:ext cx="6125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FE58D6A-BCA7-484B-B44E-0876D2A86754}"/>
              </a:ext>
            </a:extLst>
          </p:cNvPr>
          <p:cNvSpPr txBox="1"/>
          <p:nvPr/>
        </p:nvSpPr>
        <p:spPr>
          <a:xfrm>
            <a:off x="2132119" y="1066800"/>
            <a:ext cx="428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Flowers smell is very sweet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2A68E5-4BDD-489A-A6B9-D63DC2609C1B}"/>
              </a:ext>
            </a:extLst>
          </p:cNvPr>
          <p:cNvSpPr txBox="1"/>
          <p:nvPr/>
        </p:nvSpPr>
        <p:spPr>
          <a:xfrm>
            <a:off x="153879" y="1742983"/>
            <a:ext cx="1242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Hard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58CC58-8ED4-4029-91E3-EA6B1BEC90EE}"/>
              </a:ext>
            </a:extLst>
          </p:cNvPr>
          <p:cNvCxnSpPr/>
          <p:nvPr/>
        </p:nvCxnSpPr>
        <p:spPr>
          <a:xfrm>
            <a:off x="1182209" y="1990078"/>
            <a:ext cx="6125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D93BFE1-6BF2-464E-B306-6F3576D76044}"/>
              </a:ext>
            </a:extLst>
          </p:cNvPr>
          <p:cNvSpPr txBox="1"/>
          <p:nvPr/>
        </p:nvSpPr>
        <p:spPr>
          <a:xfrm>
            <a:off x="1973800" y="1725227"/>
            <a:ext cx="428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work is hard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2532EB-25BF-46F2-8296-456A627DA9F2}"/>
              </a:ext>
            </a:extLst>
          </p:cNvPr>
          <p:cNvSpPr txBox="1"/>
          <p:nvPr/>
        </p:nvSpPr>
        <p:spPr>
          <a:xfrm>
            <a:off x="137603" y="2321511"/>
            <a:ext cx="1242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1057E7-322E-48D9-AE48-62FAE513D66B}"/>
              </a:ext>
            </a:extLst>
          </p:cNvPr>
          <p:cNvCxnSpPr/>
          <p:nvPr/>
        </p:nvCxnSpPr>
        <p:spPr>
          <a:xfrm>
            <a:off x="1210322" y="2559729"/>
            <a:ext cx="6125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1FABB2A-3415-44BD-8301-74CF85DD6287}"/>
              </a:ext>
            </a:extLst>
          </p:cNvPr>
          <p:cNvSpPr txBox="1"/>
          <p:nvPr/>
        </p:nvSpPr>
        <p:spPr>
          <a:xfrm>
            <a:off x="1993035" y="2285999"/>
            <a:ext cx="494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didn’t plant or work or cook 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DBCB4E-4651-483C-86B3-87EFD10C0243}"/>
              </a:ext>
            </a:extLst>
          </p:cNvPr>
          <p:cNvSpPr txBox="1"/>
          <p:nvPr/>
        </p:nvSpPr>
        <p:spPr>
          <a:xfrm>
            <a:off x="121327" y="2855651"/>
            <a:ext cx="1242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Part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4034C4-D849-4151-862E-8824C64990A2}"/>
              </a:ext>
            </a:extLst>
          </p:cNvPr>
          <p:cNvCxnSpPr/>
          <p:nvPr/>
        </p:nvCxnSpPr>
        <p:spPr>
          <a:xfrm>
            <a:off x="1202924" y="3076113"/>
            <a:ext cx="6125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8730B2-E8FE-4B6B-AB68-1FF71A073EDD}"/>
              </a:ext>
            </a:extLst>
          </p:cNvPr>
          <p:cNvSpPr txBox="1"/>
          <p:nvPr/>
        </p:nvSpPr>
        <p:spPr>
          <a:xfrm>
            <a:off x="2092169" y="2820139"/>
            <a:ext cx="494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part is mine 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F7E3A8-9C0E-4516-9288-0205D53AADFA}"/>
              </a:ext>
            </a:extLst>
          </p:cNvPr>
          <p:cNvSpPr txBox="1"/>
          <p:nvPr/>
        </p:nvSpPr>
        <p:spPr>
          <a:xfrm>
            <a:off x="149440" y="3363158"/>
            <a:ext cx="1242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Dine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48B10B-F626-4190-A99A-85A6B1D94D9B}"/>
              </a:ext>
            </a:extLst>
          </p:cNvPr>
          <p:cNvCxnSpPr/>
          <p:nvPr/>
        </p:nvCxnSpPr>
        <p:spPr>
          <a:xfrm>
            <a:off x="1195526" y="3583620"/>
            <a:ext cx="6125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BF9F906-E454-4F52-AFE4-712E26F8017D}"/>
              </a:ext>
            </a:extLst>
          </p:cNvPr>
          <p:cNvSpPr txBox="1"/>
          <p:nvPr/>
        </p:nvSpPr>
        <p:spPr>
          <a:xfrm>
            <a:off x="2075893" y="3327645"/>
            <a:ext cx="494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dine bread 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EB98F4-D7AF-4266-AFDA-7D74C01EA7F1}"/>
              </a:ext>
            </a:extLst>
          </p:cNvPr>
          <p:cNvSpPr txBox="1"/>
          <p:nvPr/>
        </p:nvSpPr>
        <p:spPr>
          <a:xfrm>
            <a:off x="10869227" y="204186"/>
            <a:ext cx="132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Pair work</a:t>
            </a:r>
          </a:p>
        </p:txBody>
      </p:sp>
    </p:spTree>
    <p:extLst>
      <p:ext uri="{BB962C8B-B14F-4D97-AF65-F5344CB8AC3E}">
        <p14:creationId xmlns:p14="http://schemas.microsoft.com/office/powerpoint/2010/main" val="8917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1" grpId="0"/>
      <p:bldP spid="13" grpId="0"/>
      <p:bldP spid="14" grpId="0"/>
      <p:bldP spid="16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C8D9FD-07FD-4EED-97EA-D2F4A74D9ACF}"/>
              </a:ext>
            </a:extLst>
          </p:cNvPr>
          <p:cNvSpPr txBox="1"/>
          <p:nvPr/>
        </p:nvSpPr>
        <p:spPr>
          <a:xfrm>
            <a:off x="1162975" y="213064"/>
            <a:ext cx="9951869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Match word of column A with their meanings in column B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50F3AB0-271D-4505-BE9C-2BB907293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35844"/>
              </p:ext>
            </p:extLst>
          </p:nvPr>
        </p:nvGraphicFramePr>
        <p:xfrm>
          <a:off x="1046579" y="1483145"/>
          <a:ext cx="8128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75345341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737405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133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Hard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Flavor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4455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Smell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Eat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632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Difficult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77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Dine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Partion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417083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B2C483-47C2-4044-A0DF-C0AA3D76D7A7}"/>
              </a:ext>
            </a:extLst>
          </p:cNvPr>
          <p:cNvCxnSpPr/>
          <p:nvPr/>
        </p:nvCxnSpPr>
        <p:spPr>
          <a:xfrm>
            <a:off x="2130641" y="2201662"/>
            <a:ext cx="3835153" cy="10031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49AEE80-F53B-4953-A2A2-0FCB02398E47}"/>
              </a:ext>
            </a:extLst>
          </p:cNvPr>
          <p:cNvCxnSpPr>
            <a:cxnSpLocks/>
          </p:cNvCxnSpPr>
          <p:nvPr/>
        </p:nvCxnSpPr>
        <p:spPr>
          <a:xfrm flipV="1">
            <a:off x="2069977" y="2192784"/>
            <a:ext cx="3993472" cy="4542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0928DF-6833-44E5-9412-8AD71FE50621}"/>
              </a:ext>
            </a:extLst>
          </p:cNvPr>
          <p:cNvCxnSpPr>
            <a:cxnSpLocks/>
          </p:cNvCxnSpPr>
          <p:nvPr/>
        </p:nvCxnSpPr>
        <p:spPr>
          <a:xfrm>
            <a:off x="2000435" y="3126419"/>
            <a:ext cx="4116280" cy="3802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A49E14-D87D-437F-8FB6-7A00A63EF214}"/>
              </a:ext>
            </a:extLst>
          </p:cNvPr>
          <p:cNvCxnSpPr>
            <a:cxnSpLocks/>
          </p:cNvCxnSpPr>
          <p:nvPr/>
        </p:nvCxnSpPr>
        <p:spPr>
          <a:xfrm flipV="1">
            <a:off x="2090691" y="2627790"/>
            <a:ext cx="4159189" cy="9972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61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AA82C7-A744-44E2-91B8-6E64C307B39E}"/>
              </a:ext>
            </a:extLst>
          </p:cNvPr>
          <p:cNvSpPr txBox="1"/>
          <p:nvPr/>
        </p:nvSpPr>
        <p:spPr>
          <a:xfrm>
            <a:off x="3559944" y="177552"/>
            <a:ext cx="392393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2"/>
                  <a:tile tx="0" ty="0" sx="100000" sy="100000" flip="none" algn="tl"/>
                </a:blipFill>
              </a:rPr>
              <a:t>Write true or false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FF3EEC-616F-4EAC-B784-97CC4938EA8F}"/>
              </a:ext>
            </a:extLst>
          </p:cNvPr>
          <p:cNvSpPr txBox="1"/>
          <p:nvPr/>
        </p:nvSpPr>
        <p:spPr>
          <a:xfrm>
            <a:off x="470517" y="1180730"/>
            <a:ext cx="547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 . You will know when the work is done 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0AB033-621B-4038-A599-CB213A2DC770}"/>
              </a:ext>
            </a:extLst>
          </p:cNvPr>
          <p:cNvSpPr txBox="1"/>
          <p:nvPr/>
        </p:nvSpPr>
        <p:spPr>
          <a:xfrm>
            <a:off x="5805996" y="1198485"/>
            <a:ext cx="1686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489294-6BFB-4509-BA8F-DBFDBF181863}"/>
              </a:ext>
            </a:extLst>
          </p:cNvPr>
          <p:cNvSpPr txBox="1"/>
          <p:nvPr/>
        </p:nvSpPr>
        <p:spPr>
          <a:xfrm>
            <a:off x="418731" y="1777013"/>
            <a:ext cx="547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 . This work is easily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7913C-EF02-47E5-9383-0F1FE9A702D6}"/>
              </a:ext>
            </a:extLst>
          </p:cNvPr>
          <p:cNvSpPr txBox="1"/>
          <p:nvPr/>
        </p:nvSpPr>
        <p:spPr>
          <a:xfrm>
            <a:off x="3366116" y="1750380"/>
            <a:ext cx="1686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A0E754-731F-4151-A8B4-A2240BF7AD83}"/>
              </a:ext>
            </a:extLst>
          </p:cNvPr>
          <p:cNvSpPr txBox="1"/>
          <p:nvPr/>
        </p:nvSpPr>
        <p:spPr>
          <a:xfrm>
            <a:off x="429088" y="2293397"/>
            <a:ext cx="547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 . Is that </a:t>
            </a:r>
            <a:r>
              <a:rPr lang="en-US" sz="2400" dirty="0" err="1"/>
              <a:t>ruti</a:t>
            </a:r>
            <a:r>
              <a:rPr lang="en-US" sz="2400" dirty="0"/>
              <a:t> 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9FB0AE-3975-443A-9285-43E713D52798}"/>
              </a:ext>
            </a:extLst>
          </p:cNvPr>
          <p:cNvSpPr txBox="1"/>
          <p:nvPr/>
        </p:nvSpPr>
        <p:spPr>
          <a:xfrm>
            <a:off x="2604116" y="2337786"/>
            <a:ext cx="1686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24C3D2-9274-4C8B-BFB4-8FF6BDB9EE75}"/>
              </a:ext>
            </a:extLst>
          </p:cNvPr>
          <p:cNvSpPr txBox="1"/>
          <p:nvPr/>
        </p:nvSpPr>
        <p:spPr>
          <a:xfrm>
            <a:off x="448323" y="2818660"/>
            <a:ext cx="547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 . Mouse , Duck and Dog are having fun 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DAD98C-D1B6-458F-BF08-0A6F8E023061}"/>
              </a:ext>
            </a:extLst>
          </p:cNvPr>
          <p:cNvSpPr txBox="1"/>
          <p:nvPr/>
        </p:nvSpPr>
        <p:spPr>
          <a:xfrm>
            <a:off x="5754210" y="2797945"/>
            <a:ext cx="1686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FDDEFC-F400-4C58-817B-3B852E64E368}"/>
              </a:ext>
            </a:extLst>
          </p:cNvPr>
          <p:cNvSpPr txBox="1"/>
          <p:nvPr/>
        </p:nvSpPr>
        <p:spPr>
          <a:xfrm>
            <a:off x="387659" y="3335044"/>
            <a:ext cx="547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 . You did plant or work or cook 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B62457-925C-4680-B386-034878D9C135}"/>
              </a:ext>
            </a:extLst>
          </p:cNvPr>
          <p:cNvSpPr txBox="1"/>
          <p:nvPr/>
        </p:nvSpPr>
        <p:spPr>
          <a:xfrm>
            <a:off x="4825013" y="3360198"/>
            <a:ext cx="1686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18F967-5D28-427F-BE70-D8443119D5C9}"/>
              </a:ext>
            </a:extLst>
          </p:cNvPr>
          <p:cNvSpPr txBox="1"/>
          <p:nvPr/>
        </p:nvSpPr>
        <p:spPr>
          <a:xfrm>
            <a:off x="11390050" y="0"/>
            <a:ext cx="1056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IW</a:t>
            </a:r>
          </a:p>
        </p:txBody>
      </p:sp>
    </p:spTree>
    <p:extLst>
      <p:ext uri="{BB962C8B-B14F-4D97-AF65-F5344CB8AC3E}">
        <p14:creationId xmlns:p14="http://schemas.microsoft.com/office/powerpoint/2010/main" val="375770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55DC9A-D6E0-4F8F-A1B7-330DF5DBCC01}"/>
              </a:ext>
            </a:extLst>
          </p:cNvPr>
          <p:cNvSpPr txBox="1"/>
          <p:nvPr/>
        </p:nvSpPr>
        <p:spPr>
          <a:xfrm>
            <a:off x="4776186" y="88777"/>
            <a:ext cx="354751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2"/>
                  <a:tile tx="0" ty="0" sx="100000" sy="100000" flip="none" algn="tl"/>
                </a:blipFill>
              </a:rPr>
              <a:t>One day one 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269168-E693-4129-88F6-545F74430492}"/>
              </a:ext>
            </a:extLst>
          </p:cNvPr>
          <p:cNvSpPr txBox="1"/>
          <p:nvPr/>
        </p:nvSpPr>
        <p:spPr>
          <a:xfrm>
            <a:off x="411480" y="1216152"/>
            <a:ext cx="125272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Know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4FB00E-886A-4A72-9678-6E1955B3E097}"/>
              </a:ext>
            </a:extLst>
          </p:cNvPr>
          <p:cNvCxnSpPr/>
          <p:nvPr/>
        </p:nvCxnSpPr>
        <p:spPr>
          <a:xfrm>
            <a:off x="1899821" y="1473694"/>
            <a:ext cx="6125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56AE907-ACFF-4F70-896B-AB4313A56962}"/>
              </a:ext>
            </a:extLst>
          </p:cNvPr>
          <p:cNvSpPr txBox="1"/>
          <p:nvPr/>
        </p:nvSpPr>
        <p:spPr>
          <a:xfrm>
            <a:off x="7115600" y="1235388"/>
            <a:ext cx="125272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Job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F3019-4894-4C68-A73C-B0220F96E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991" y="887766"/>
            <a:ext cx="2368446" cy="1580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94C4A5-C970-47DF-B971-B0CB13465397}"/>
              </a:ext>
            </a:extLst>
          </p:cNvPr>
          <p:cNvCxnSpPr/>
          <p:nvPr/>
        </p:nvCxnSpPr>
        <p:spPr>
          <a:xfrm>
            <a:off x="6038295" y="1501806"/>
            <a:ext cx="6125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77E17D-BCF2-4820-B9E6-B24BA2CB4CA4}"/>
              </a:ext>
            </a:extLst>
          </p:cNvPr>
          <p:cNvCxnSpPr>
            <a:cxnSpLocks/>
          </p:cNvCxnSpPr>
          <p:nvPr/>
        </p:nvCxnSpPr>
        <p:spPr>
          <a:xfrm rot="5400000">
            <a:off x="7415813" y="2373297"/>
            <a:ext cx="6125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A6EB138-BEDA-4DE2-A49E-59DB490158CF}"/>
              </a:ext>
            </a:extLst>
          </p:cNvPr>
          <p:cNvSpPr txBox="1"/>
          <p:nvPr/>
        </p:nvSpPr>
        <p:spPr>
          <a:xfrm>
            <a:off x="6335845" y="2790461"/>
            <a:ext cx="481450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 know that how to swim 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F64FE3-A345-40E7-A0F6-C248D5AE89DC}"/>
              </a:ext>
            </a:extLst>
          </p:cNvPr>
          <p:cNvCxnSpPr>
            <a:cxnSpLocks/>
          </p:cNvCxnSpPr>
          <p:nvPr/>
        </p:nvCxnSpPr>
        <p:spPr>
          <a:xfrm rot="5400000">
            <a:off x="608120" y="2507942"/>
            <a:ext cx="6125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72688A6-DB09-484F-B3DA-C4F4E6B69DD8}"/>
              </a:ext>
            </a:extLst>
          </p:cNvPr>
          <p:cNvSpPr txBox="1"/>
          <p:nvPr/>
        </p:nvSpPr>
        <p:spPr>
          <a:xfrm>
            <a:off x="378928" y="3021279"/>
            <a:ext cx="125272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জানা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012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B7C477-A471-42F6-9995-3660163D20AB}"/>
              </a:ext>
            </a:extLst>
          </p:cNvPr>
          <p:cNvSpPr txBox="1"/>
          <p:nvPr/>
        </p:nvSpPr>
        <p:spPr>
          <a:xfrm>
            <a:off x="669303" y="1029627"/>
            <a:ext cx="10388338" cy="1446550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/>
            </a:prstTxWarp>
            <a:spAutoFit/>
          </a:bodyPr>
          <a:lstStyle/>
          <a:p>
            <a:r>
              <a:rPr lang="en-US" sz="88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Good Bye Students </a:t>
            </a:r>
          </a:p>
        </p:txBody>
      </p:sp>
    </p:spTree>
    <p:extLst>
      <p:ext uri="{BB962C8B-B14F-4D97-AF65-F5344CB8AC3E}">
        <p14:creationId xmlns:p14="http://schemas.microsoft.com/office/powerpoint/2010/main" val="196429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5513 0.88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65" y="4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23D283-35E8-41E5-B75A-18323006B3AD}"/>
              </a:ext>
            </a:extLst>
          </p:cNvPr>
          <p:cNvSpPr txBox="1"/>
          <p:nvPr/>
        </p:nvSpPr>
        <p:spPr>
          <a:xfrm>
            <a:off x="3764133" y="71022"/>
            <a:ext cx="4314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Good Morning </a:t>
            </a:r>
          </a:p>
        </p:txBody>
      </p:sp>
    </p:spTree>
    <p:extLst>
      <p:ext uri="{BB962C8B-B14F-4D97-AF65-F5344CB8AC3E}">
        <p14:creationId xmlns:p14="http://schemas.microsoft.com/office/powerpoint/2010/main" val="132883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F3C467-8D62-4191-B310-497F7D49178D}"/>
              </a:ext>
            </a:extLst>
          </p:cNvPr>
          <p:cNvSpPr txBox="1"/>
          <p:nvPr/>
        </p:nvSpPr>
        <p:spPr>
          <a:xfrm>
            <a:off x="3577701" y="0"/>
            <a:ext cx="439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INTRIDUCING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D3A55-CC02-4AAC-9B15-C6F82D194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3455" cy="228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2992B1-0AC5-42F0-B3BA-DC6C9D678AD4}"/>
              </a:ext>
            </a:extLst>
          </p:cNvPr>
          <p:cNvSpPr txBox="1"/>
          <p:nvPr/>
        </p:nvSpPr>
        <p:spPr>
          <a:xfrm>
            <a:off x="186578" y="2830881"/>
            <a:ext cx="642595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Kanan Roy</a:t>
            </a:r>
          </a:p>
          <a:p>
            <a:r>
              <a:rPr lang="en-US" sz="2400" dirty="0"/>
              <a:t>Assistant  Teacher</a:t>
            </a:r>
          </a:p>
          <a:p>
            <a:r>
              <a:rPr lang="en-US" sz="2400" dirty="0"/>
              <a:t>Dakshin Chand </a:t>
            </a:r>
            <a:r>
              <a:rPr lang="en-US" sz="2400" dirty="0" err="1"/>
              <a:t>Pur</a:t>
            </a:r>
            <a:r>
              <a:rPr lang="en-US" sz="2400" dirty="0"/>
              <a:t> -1 Govt Primary School</a:t>
            </a:r>
          </a:p>
          <a:p>
            <a:r>
              <a:rPr lang="en-US" sz="2400" dirty="0"/>
              <a:t>kananroy6@gmail.com</a:t>
            </a:r>
          </a:p>
          <a:p>
            <a:endParaRPr lang="en-US" sz="5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41E1D0-336A-433B-9FEF-4048162F7158}"/>
              </a:ext>
            </a:extLst>
          </p:cNvPr>
          <p:cNvSpPr txBox="1"/>
          <p:nvPr/>
        </p:nvSpPr>
        <p:spPr>
          <a:xfrm>
            <a:off x="7413594" y="2500868"/>
            <a:ext cx="642595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Class : Four</a:t>
            </a:r>
          </a:p>
          <a:p>
            <a:r>
              <a:rPr lang="en-US" sz="2400" dirty="0"/>
              <a:t>Subject : English</a:t>
            </a:r>
          </a:p>
          <a:p>
            <a:r>
              <a:rPr lang="en-US" sz="2400" dirty="0"/>
              <a:t>Lesson : 1 – 2</a:t>
            </a:r>
          </a:p>
          <a:p>
            <a:r>
              <a:rPr lang="en-US" sz="2400" dirty="0"/>
              <a:t>Unit : 25</a:t>
            </a:r>
          </a:p>
          <a:p>
            <a:r>
              <a:rPr lang="en-US" sz="2400" dirty="0"/>
              <a:t>Activity : A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939853-1E44-4A4C-A8AB-8F0B713AE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789" y="273377"/>
            <a:ext cx="1530691" cy="2038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1F23D0-98D6-4DDA-99A0-4AB91B2EA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39" b="89691" l="9653" r="89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7422">
            <a:off x="3777644" y="1755943"/>
            <a:ext cx="4416586" cy="307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4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AE44E2-BAC6-4815-A501-12CB7F249715}"/>
              </a:ext>
            </a:extLst>
          </p:cNvPr>
          <p:cNvSpPr txBox="1"/>
          <p:nvPr/>
        </p:nvSpPr>
        <p:spPr>
          <a:xfrm>
            <a:off x="4101484" y="88777"/>
            <a:ext cx="339127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2"/>
                  <a:tile tx="0" ty="0" sx="100000" sy="100000" flip="none" algn="tl"/>
                </a:blipFill>
              </a:rPr>
              <a:t>Learning outcomes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2E8D58-7E2F-4999-8052-9CA530599C3B}"/>
              </a:ext>
            </a:extLst>
          </p:cNvPr>
          <p:cNvGrpSpPr/>
          <p:nvPr/>
        </p:nvGrpSpPr>
        <p:grpSpPr>
          <a:xfrm>
            <a:off x="216817" y="867266"/>
            <a:ext cx="1668544" cy="1180913"/>
            <a:chOff x="216817" y="867266"/>
            <a:chExt cx="1234911" cy="118091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F212964-1E12-4EC8-A029-8961B17DFB62}"/>
                </a:ext>
              </a:extLst>
            </p:cNvPr>
            <p:cNvSpPr/>
            <p:nvPr/>
          </p:nvSpPr>
          <p:spPr>
            <a:xfrm>
              <a:off x="254524" y="867266"/>
              <a:ext cx="1131216" cy="83898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459A6AD-57A4-4ED3-8635-518470DA9660}"/>
                </a:ext>
              </a:extLst>
            </p:cNvPr>
            <p:cNvSpPr txBox="1"/>
            <p:nvPr/>
          </p:nvSpPr>
          <p:spPr>
            <a:xfrm>
              <a:off x="216817" y="970961"/>
              <a:ext cx="12349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Listening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E4A7E6F-CED4-48AC-A223-402E37317DE5}"/>
              </a:ext>
            </a:extLst>
          </p:cNvPr>
          <p:cNvGrpSpPr/>
          <p:nvPr/>
        </p:nvGrpSpPr>
        <p:grpSpPr>
          <a:xfrm>
            <a:off x="1866508" y="952107"/>
            <a:ext cx="1168924" cy="622169"/>
            <a:chOff x="1706251" y="1112363"/>
            <a:chExt cx="1168924" cy="62216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3087560-AF88-4DE0-9896-C5B5DC3E0337}"/>
                </a:ext>
              </a:extLst>
            </p:cNvPr>
            <p:cNvSpPr/>
            <p:nvPr/>
          </p:nvSpPr>
          <p:spPr>
            <a:xfrm>
              <a:off x="1706252" y="1112363"/>
              <a:ext cx="772997" cy="6221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87BC51-2394-4442-8552-1E64AAF39944}"/>
                </a:ext>
              </a:extLst>
            </p:cNvPr>
            <p:cNvSpPr txBox="1"/>
            <p:nvPr/>
          </p:nvSpPr>
          <p:spPr>
            <a:xfrm>
              <a:off x="1706251" y="1244339"/>
              <a:ext cx="1168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3.4.1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885B51-8AC2-4DEA-A528-F2052C1CB47B}"/>
              </a:ext>
            </a:extLst>
          </p:cNvPr>
          <p:cNvGrpSpPr/>
          <p:nvPr/>
        </p:nvGrpSpPr>
        <p:grpSpPr>
          <a:xfrm>
            <a:off x="1885361" y="952108"/>
            <a:ext cx="8446417" cy="612742"/>
            <a:chOff x="1395167" y="923828"/>
            <a:chExt cx="8446417" cy="61274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1739E09-6EFF-40F4-AD83-B88C542370C2}"/>
                </a:ext>
              </a:extLst>
            </p:cNvPr>
            <p:cNvSpPr/>
            <p:nvPr/>
          </p:nvSpPr>
          <p:spPr>
            <a:xfrm>
              <a:off x="1395167" y="923828"/>
              <a:ext cx="8257879" cy="612742"/>
            </a:xfrm>
            <a:prstGeom prst="roundRect">
              <a:avLst>
                <a:gd name="adj" fmla="val 3735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FF8831-81CF-4899-8AA5-6F3376518A38}"/>
                </a:ext>
              </a:extLst>
            </p:cNvPr>
            <p:cNvSpPr txBox="1"/>
            <p:nvPr/>
          </p:nvSpPr>
          <p:spPr>
            <a:xfrm>
              <a:off x="2139884" y="989814"/>
              <a:ext cx="7701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Understand statements made by the teacher and students 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F5A95C-3417-4E40-9CB3-B535158736BF}"/>
              </a:ext>
            </a:extLst>
          </p:cNvPr>
          <p:cNvGrpSpPr/>
          <p:nvPr/>
        </p:nvGrpSpPr>
        <p:grpSpPr>
          <a:xfrm>
            <a:off x="190107" y="2028334"/>
            <a:ext cx="1751815" cy="1180913"/>
            <a:chOff x="216817" y="867266"/>
            <a:chExt cx="1234911" cy="118091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0079CE0-0C49-4641-A72C-E97D93298EEF}"/>
                </a:ext>
              </a:extLst>
            </p:cNvPr>
            <p:cNvSpPr/>
            <p:nvPr/>
          </p:nvSpPr>
          <p:spPr>
            <a:xfrm>
              <a:off x="254524" y="867266"/>
              <a:ext cx="1131216" cy="83898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7AE2741-17EB-42D8-8A22-0D50B64C151F}"/>
                </a:ext>
              </a:extLst>
            </p:cNvPr>
            <p:cNvSpPr txBox="1"/>
            <p:nvPr/>
          </p:nvSpPr>
          <p:spPr>
            <a:xfrm>
              <a:off x="216817" y="970961"/>
              <a:ext cx="12349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Speaking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C21729E-1057-4288-B519-3BB00A4BCBCA}"/>
              </a:ext>
            </a:extLst>
          </p:cNvPr>
          <p:cNvGrpSpPr/>
          <p:nvPr/>
        </p:nvGrpSpPr>
        <p:grpSpPr>
          <a:xfrm>
            <a:off x="1877504" y="2036190"/>
            <a:ext cx="1168924" cy="848411"/>
            <a:chOff x="1706251" y="1112363"/>
            <a:chExt cx="1168924" cy="62216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208B3B5-4990-45DB-9EE9-77CB936464FA}"/>
                </a:ext>
              </a:extLst>
            </p:cNvPr>
            <p:cNvSpPr/>
            <p:nvPr/>
          </p:nvSpPr>
          <p:spPr>
            <a:xfrm>
              <a:off x="1706252" y="1112363"/>
              <a:ext cx="772997" cy="6221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D833FD-138B-40DC-804E-19CD2B6C9F63}"/>
                </a:ext>
              </a:extLst>
            </p:cNvPr>
            <p:cNvSpPr txBox="1"/>
            <p:nvPr/>
          </p:nvSpPr>
          <p:spPr>
            <a:xfrm>
              <a:off x="1706251" y="1244339"/>
              <a:ext cx="1168924" cy="293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1.1.1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92CAB0F-0696-440A-B76A-D85F12B4932E}"/>
              </a:ext>
            </a:extLst>
          </p:cNvPr>
          <p:cNvGrpSpPr/>
          <p:nvPr/>
        </p:nvGrpSpPr>
        <p:grpSpPr>
          <a:xfrm>
            <a:off x="1886932" y="2045616"/>
            <a:ext cx="10113389" cy="830997"/>
            <a:chOff x="1395167" y="922981"/>
            <a:chExt cx="8280695" cy="613938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E5DAA66-0631-4075-A318-64C75D8F2885}"/>
                </a:ext>
              </a:extLst>
            </p:cNvPr>
            <p:cNvSpPr/>
            <p:nvPr/>
          </p:nvSpPr>
          <p:spPr>
            <a:xfrm>
              <a:off x="1395167" y="923828"/>
              <a:ext cx="8257879" cy="612742"/>
            </a:xfrm>
            <a:prstGeom prst="roundRect">
              <a:avLst>
                <a:gd name="adj" fmla="val 3735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3951FA6-3859-42F4-9957-3266F053D980}"/>
                </a:ext>
              </a:extLst>
            </p:cNvPr>
            <p:cNvSpPr txBox="1"/>
            <p:nvPr/>
          </p:nvSpPr>
          <p:spPr>
            <a:xfrm>
              <a:off x="2001898" y="922981"/>
              <a:ext cx="7673964" cy="613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Repeat after the teacher and say words , phrases and sentences with proper sounds and stress 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059D231-5D85-4296-AAD3-83DB194C0355}"/>
              </a:ext>
            </a:extLst>
          </p:cNvPr>
          <p:cNvGrpSpPr/>
          <p:nvPr/>
        </p:nvGrpSpPr>
        <p:grpSpPr>
          <a:xfrm>
            <a:off x="238812" y="3104560"/>
            <a:ext cx="1751815" cy="838986"/>
            <a:chOff x="216817" y="867266"/>
            <a:chExt cx="1234911" cy="8389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0EDB93E-A44A-4051-A6D7-BCDECE2954D5}"/>
                </a:ext>
              </a:extLst>
            </p:cNvPr>
            <p:cNvSpPr/>
            <p:nvPr/>
          </p:nvSpPr>
          <p:spPr>
            <a:xfrm>
              <a:off x="254524" y="867266"/>
              <a:ext cx="1131216" cy="83898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532244F-0541-4D49-A9FF-39CC0E93054B}"/>
                </a:ext>
              </a:extLst>
            </p:cNvPr>
            <p:cNvSpPr txBox="1"/>
            <p:nvPr/>
          </p:nvSpPr>
          <p:spPr>
            <a:xfrm>
              <a:off x="216817" y="970961"/>
              <a:ext cx="12349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Reading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043E050-5BE0-4A30-88DE-F8B680899A64}"/>
              </a:ext>
            </a:extLst>
          </p:cNvPr>
          <p:cNvGrpSpPr/>
          <p:nvPr/>
        </p:nvGrpSpPr>
        <p:grpSpPr>
          <a:xfrm>
            <a:off x="1982770" y="3150124"/>
            <a:ext cx="1168924" cy="848411"/>
            <a:chOff x="1706251" y="1112363"/>
            <a:chExt cx="1168924" cy="62216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009993E-29C7-4AFA-94AD-30E3FAFDB0A3}"/>
                </a:ext>
              </a:extLst>
            </p:cNvPr>
            <p:cNvSpPr/>
            <p:nvPr/>
          </p:nvSpPr>
          <p:spPr>
            <a:xfrm>
              <a:off x="1706252" y="1112363"/>
              <a:ext cx="772997" cy="6221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7475160-932D-4970-9A2D-2C575EB48FD2}"/>
                </a:ext>
              </a:extLst>
            </p:cNvPr>
            <p:cNvSpPr txBox="1"/>
            <p:nvPr/>
          </p:nvSpPr>
          <p:spPr>
            <a:xfrm>
              <a:off x="1706251" y="1244339"/>
              <a:ext cx="1168924" cy="293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1.7.1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777A85B-1786-47F9-99DA-A6C3ED6D1C04}"/>
              </a:ext>
            </a:extLst>
          </p:cNvPr>
          <p:cNvGrpSpPr/>
          <p:nvPr/>
        </p:nvGrpSpPr>
        <p:grpSpPr>
          <a:xfrm>
            <a:off x="1982772" y="3159551"/>
            <a:ext cx="10113390" cy="830525"/>
            <a:chOff x="1395167" y="922981"/>
            <a:chExt cx="8280696" cy="61358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B2F5D53A-D888-43E4-8043-607857F11C67}"/>
                </a:ext>
              </a:extLst>
            </p:cNvPr>
            <p:cNvSpPr/>
            <p:nvPr/>
          </p:nvSpPr>
          <p:spPr>
            <a:xfrm>
              <a:off x="1395167" y="923828"/>
              <a:ext cx="8257879" cy="612742"/>
            </a:xfrm>
            <a:prstGeom prst="roundRect">
              <a:avLst>
                <a:gd name="adj" fmla="val 3735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BB1E8E-407A-4FE0-9F94-3E808AB22E45}"/>
                </a:ext>
              </a:extLst>
            </p:cNvPr>
            <p:cNvSpPr txBox="1"/>
            <p:nvPr/>
          </p:nvSpPr>
          <p:spPr>
            <a:xfrm>
              <a:off x="2001898" y="922981"/>
              <a:ext cx="7673964" cy="34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Read short paragraphs , dialogues and simple letters 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0073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7AF653-B1CE-4C9E-9CBF-BC1193C35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7" y="932193"/>
            <a:ext cx="5488014" cy="4105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7DA653-B848-4327-A349-9992147AB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933" y="919386"/>
            <a:ext cx="5590894" cy="4158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A3892-EB05-4C0F-BBEA-EAE5A3463669}"/>
              </a:ext>
            </a:extLst>
          </p:cNvPr>
          <p:cNvSpPr txBox="1"/>
          <p:nvPr/>
        </p:nvSpPr>
        <p:spPr>
          <a:xfrm>
            <a:off x="4101484" y="88777"/>
            <a:ext cx="339127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4"/>
                  <a:tile tx="0" ty="0" sx="100000" sy="100000" flip="none" algn="tl"/>
                </a:blipFill>
              </a:rPr>
              <a:t>Let’s see pictures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6B8A31-E0C3-4D90-A1B4-56D8E631D75A}"/>
              </a:ext>
            </a:extLst>
          </p:cNvPr>
          <p:cNvSpPr txBox="1"/>
          <p:nvPr/>
        </p:nvSpPr>
        <p:spPr>
          <a:xfrm>
            <a:off x="2130641" y="5637321"/>
            <a:ext cx="7492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can you see in the picture ?</a:t>
            </a:r>
          </a:p>
        </p:txBody>
      </p:sp>
    </p:spTree>
    <p:extLst>
      <p:ext uri="{BB962C8B-B14F-4D97-AF65-F5344CB8AC3E}">
        <p14:creationId xmlns:p14="http://schemas.microsoft.com/office/powerpoint/2010/main" val="2269566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99349D-B5DA-43FA-AEA1-4AC53D03125A}"/>
              </a:ext>
            </a:extLst>
          </p:cNvPr>
          <p:cNvSpPr txBox="1"/>
          <p:nvPr/>
        </p:nvSpPr>
        <p:spPr>
          <a:xfrm>
            <a:off x="3936892" y="143641"/>
            <a:ext cx="5389988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2"/>
                  <a:tile tx="0" ty="0" sx="100000" sy="100000" flip="none" algn="tl"/>
                </a:blipFill>
              </a:rPr>
              <a:t>Let’s know about new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62855E-5B01-4BD8-96BB-FFDACB261986}"/>
              </a:ext>
            </a:extLst>
          </p:cNvPr>
          <p:cNvSpPr txBox="1"/>
          <p:nvPr/>
        </p:nvSpPr>
        <p:spPr>
          <a:xfrm>
            <a:off x="411480" y="1216152"/>
            <a:ext cx="125272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A4B75D-BCE9-46D1-9441-8AF8D8586492}"/>
              </a:ext>
            </a:extLst>
          </p:cNvPr>
          <p:cNvSpPr txBox="1"/>
          <p:nvPr/>
        </p:nvSpPr>
        <p:spPr>
          <a:xfrm>
            <a:off x="435864" y="2346960"/>
            <a:ext cx="1252728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Hard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B36D90-D732-4934-A8CC-6537B8ADE962}"/>
              </a:ext>
            </a:extLst>
          </p:cNvPr>
          <p:cNvSpPr txBox="1"/>
          <p:nvPr/>
        </p:nvSpPr>
        <p:spPr>
          <a:xfrm>
            <a:off x="3654552" y="1194816"/>
            <a:ext cx="246278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Similar word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578599-5A16-4189-A5B1-6C5712CBA036}"/>
              </a:ext>
            </a:extLst>
          </p:cNvPr>
          <p:cNvSpPr txBox="1"/>
          <p:nvPr/>
        </p:nvSpPr>
        <p:spPr>
          <a:xfrm>
            <a:off x="7674864" y="1182624"/>
            <a:ext cx="351739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Bangla meaning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5FB778-C29B-45BC-B4E0-74E691166E50}"/>
              </a:ext>
            </a:extLst>
          </p:cNvPr>
          <p:cNvSpPr txBox="1"/>
          <p:nvPr/>
        </p:nvSpPr>
        <p:spPr>
          <a:xfrm>
            <a:off x="3916680" y="2353056"/>
            <a:ext cx="1688592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Difficult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C7599B-AD71-454D-AA5D-7AF9C0A8BA75}"/>
              </a:ext>
            </a:extLst>
          </p:cNvPr>
          <p:cNvSpPr txBox="1"/>
          <p:nvPr/>
        </p:nvSpPr>
        <p:spPr>
          <a:xfrm>
            <a:off x="8119872" y="2340864"/>
            <a:ext cx="1688592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শক্ত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949796-5889-4E41-84A4-CCD873F97EEE}"/>
              </a:ext>
            </a:extLst>
          </p:cNvPr>
          <p:cNvSpPr txBox="1"/>
          <p:nvPr/>
        </p:nvSpPr>
        <p:spPr>
          <a:xfrm>
            <a:off x="478536" y="3358896"/>
            <a:ext cx="1252728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Smell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75047F-33C8-41A1-B622-B2691F840341}"/>
              </a:ext>
            </a:extLst>
          </p:cNvPr>
          <p:cNvSpPr txBox="1"/>
          <p:nvPr/>
        </p:nvSpPr>
        <p:spPr>
          <a:xfrm>
            <a:off x="4005072" y="3364992"/>
            <a:ext cx="1252728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Flavor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72E58-5DAF-47CD-881E-71824B2508AE}"/>
              </a:ext>
            </a:extLst>
          </p:cNvPr>
          <p:cNvSpPr txBox="1"/>
          <p:nvPr/>
        </p:nvSpPr>
        <p:spPr>
          <a:xfrm>
            <a:off x="8253984" y="3343656"/>
            <a:ext cx="1252728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গন্ধ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A5BAC8-FB51-4EAA-8E9A-EDD8A0BF0718}"/>
              </a:ext>
            </a:extLst>
          </p:cNvPr>
          <p:cNvSpPr txBox="1"/>
          <p:nvPr/>
        </p:nvSpPr>
        <p:spPr>
          <a:xfrm>
            <a:off x="484632" y="4297680"/>
            <a:ext cx="1252728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Part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00FC01-8A75-4E0B-9365-31CAC1D43B1C}"/>
              </a:ext>
            </a:extLst>
          </p:cNvPr>
          <p:cNvSpPr txBox="1"/>
          <p:nvPr/>
        </p:nvSpPr>
        <p:spPr>
          <a:xfrm>
            <a:off x="3983736" y="4431792"/>
            <a:ext cx="1703832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Portion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EFBB2F-99CB-4B80-A7F5-B44B1E2D817C}"/>
              </a:ext>
            </a:extLst>
          </p:cNvPr>
          <p:cNvSpPr txBox="1"/>
          <p:nvPr/>
        </p:nvSpPr>
        <p:spPr>
          <a:xfrm>
            <a:off x="8360664" y="4520184"/>
            <a:ext cx="1703832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অংশ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571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A2470B-A63F-4B16-97C8-07C2FEBEDF75}"/>
              </a:ext>
            </a:extLst>
          </p:cNvPr>
          <p:cNvSpPr txBox="1"/>
          <p:nvPr/>
        </p:nvSpPr>
        <p:spPr>
          <a:xfrm>
            <a:off x="3936892" y="143641"/>
            <a:ext cx="5389988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2"/>
                  <a:tile tx="0" ty="0" sx="100000" sy="100000" flip="none" algn="tl"/>
                </a:blipFill>
              </a:rPr>
              <a:t>Let’s know about new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AB02FE-3086-464D-893D-CE807097B108}"/>
              </a:ext>
            </a:extLst>
          </p:cNvPr>
          <p:cNvSpPr txBox="1"/>
          <p:nvPr/>
        </p:nvSpPr>
        <p:spPr>
          <a:xfrm>
            <a:off x="411480" y="1216152"/>
            <a:ext cx="125272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CF2E78-B8E2-4D88-9CF5-C356D58491F4}"/>
              </a:ext>
            </a:extLst>
          </p:cNvPr>
          <p:cNvSpPr txBox="1"/>
          <p:nvPr/>
        </p:nvSpPr>
        <p:spPr>
          <a:xfrm>
            <a:off x="3654552" y="1194816"/>
            <a:ext cx="246278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Similar word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C8EA7-42AA-448E-82C6-2E524EFCC522}"/>
              </a:ext>
            </a:extLst>
          </p:cNvPr>
          <p:cNvSpPr txBox="1"/>
          <p:nvPr/>
        </p:nvSpPr>
        <p:spPr>
          <a:xfrm>
            <a:off x="7674864" y="1182624"/>
            <a:ext cx="351739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Bangla meaning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477BFB-1F75-49E7-B0B6-80DE1A066553}"/>
              </a:ext>
            </a:extLst>
          </p:cNvPr>
          <p:cNvSpPr txBox="1"/>
          <p:nvPr/>
        </p:nvSpPr>
        <p:spPr>
          <a:xfrm>
            <a:off x="429768" y="2350008"/>
            <a:ext cx="1252728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A3AC70-0867-4A13-8058-7385E4DFB007}"/>
              </a:ext>
            </a:extLst>
          </p:cNvPr>
          <p:cNvSpPr txBox="1"/>
          <p:nvPr/>
        </p:nvSpPr>
        <p:spPr>
          <a:xfrm>
            <a:off x="3727704" y="2337816"/>
            <a:ext cx="1252728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549F52-9CDB-4D09-B0DD-7B4FDB502DF6}"/>
              </a:ext>
            </a:extLst>
          </p:cNvPr>
          <p:cNvSpPr txBox="1"/>
          <p:nvPr/>
        </p:nvSpPr>
        <p:spPr>
          <a:xfrm>
            <a:off x="7784592" y="2362200"/>
            <a:ext cx="1898904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আহার</a:t>
            </a:r>
            <a:r>
              <a:rPr lang="en-US" sz="3200" dirty="0"/>
              <a:t> </a:t>
            </a:r>
            <a:r>
              <a:rPr lang="en-US" sz="3200" dirty="0" err="1"/>
              <a:t>করা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959EE9-66C2-4533-B262-0B132B6DC187}"/>
              </a:ext>
            </a:extLst>
          </p:cNvPr>
          <p:cNvSpPr txBox="1"/>
          <p:nvPr/>
        </p:nvSpPr>
        <p:spPr>
          <a:xfrm>
            <a:off x="490728" y="3224784"/>
            <a:ext cx="1252728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Plant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428674-2504-4CF5-B67F-3E1AE0A65FF8}"/>
              </a:ext>
            </a:extLst>
          </p:cNvPr>
          <p:cNvSpPr txBox="1"/>
          <p:nvPr/>
        </p:nvSpPr>
        <p:spPr>
          <a:xfrm>
            <a:off x="3724656" y="3313176"/>
            <a:ext cx="1725168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Sapling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6A24D4-6536-4E44-9529-3ABDBD5210DA}"/>
              </a:ext>
            </a:extLst>
          </p:cNvPr>
          <p:cNvSpPr txBox="1"/>
          <p:nvPr/>
        </p:nvSpPr>
        <p:spPr>
          <a:xfrm>
            <a:off x="7808976" y="3255264"/>
            <a:ext cx="1252728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চারা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398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8465B0-E9E9-49F5-9EFB-176787329488}"/>
              </a:ext>
            </a:extLst>
          </p:cNvPr>
          <p:cNvSpPr txBox="1"/>
          <p:nvPr/>
        </p:nvSpPr>
        <p:spPr>
          <a:xfrm>
            <a:off x="4882718" y="0"/>
            <a:ext cx="354751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2"/>
                  <a:tile tx="0" ty="0" sx="100000" sy="100000" flip="none" algn="tl"/>
                </a:blipFill>
              </a:rPr>
              <a:t>Teacher’s 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02B06A-732E-4E23-8297-AD593F145047}"/>
              </a:ext>
            </a:extLst>
          </p:cNvPr>
          <p:cNvSpPr txBox="1"/>
          <p:nvPr/>
        </p:nvSpPr>
        <p:spPr>
          <a:xfrm>
            <a:off x="1100831" y="901351"/>
            <a:ext cx="8207762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Chick 1 :     This work is hard ! It’s hot in the sun ! </a:t>
            </a:r>
          </a:p>
          <a:p>
            <a:r>
              <a:rPr lang="en-US" sz="2800" dirty="0"/>
              <a:t>Chick 2 :      Mouse , Duck and Dog are having fun !</a:t>
            </a:r>
          </a:p>
          <a:p>
            <a:r>
              <a:rPr lang="en-US" sz="2800" dirty="0"/>
              <a:t>Chick 3 :      Why can’t we laugh and play and run ?</a:t>
            </a:r>
          </a:p>
          <a:p>
            <a:r>
              <a:rPr lang="en-US" sz="2800" dirty="0"/>
              <a:t>Hen :            You will know when the work is done . </a:t>
            </a:r>
          </a:p>
          <a:p>
            <a:r>
              <a:rPr lang="en-US" sz="2800" dirty="0"/>
              <a:t>Dog :            Is that bread ? It smells so fine !</a:t>
            </a:r>
          </a:p>
          <a:p>
            <a:r>
              <a:rPr lang="en-US" sz="2800" dirty="0"/>
              <a:t>Mouse :       I want some bread ! What part is mine ? </a:t>
            </a:r>
          </a:p>
          <a:p>
            <a:r>
              <a:rPr lang="en-US" sz="2800" dirty="0"/>
              <a:t>Duck :          I want some , too ! When do you dine ? </a:t>
            </a:r>
          </a:p>
          <a:p>
            <a:r>
              <a:rPr lang="en-US" sz="2800" dirty="0"/>
              <a:t>Hen :            You didn’t plant or work or cook . </a:t>
            </a:r>
          </a:p>
          <a:p>
            <a:r>
              <a:rPr lang="en-US" sz="2800" dirty="0"/>
              <a:t>Chicks :         So you can’t eat ! You can stand and look !</a:t>
            </a:r>
          </a:p>
        </p:txBody>
      </p:sp>
    </p:spTree>
    <p:extLst>
      <p:ext uri="{BB962C8B-B14F-4D97-AF65-F5344CB8AC3E}">
        <p14:creationId xmlns:p14="http://schemas.microsoft.com/office/powerpoint/2010/main" val="1530125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B16F10-02D9-4976-99CD-69F8D1D6802C}"/>
              </a:ext>
            </a:extLst>
          </p:cNvPr>
          <p:cNvSpPr txBox="1"/>
          <p:nvPr/>
        </p:nvSpPr>
        <p:spPr>
          <a:xfrm>
            <a:off x="4882718" y="0"/>
            <a:ext cx="354751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2"/>
                  <a:tile tx="0" ty="0" sx="100000" sy="100000" flip="none" algn="tl"/>
                </a:blipFill>
              </a:rPr>
              <a:t>Student’s 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A1640B-294D-427E-B5BD-23E2E1E64A7F}"/>
              </a:ext>
            </a:extLst>
          </p:cNvPr>
          <p:cNvSpPr txBox="1"/>
          <p:nvPr/>
        </p:nvSpPr>
        <p:spPr>
          <a:xfrm>
            <a:off x="1100831" y="901351"/>
            <a:ext cx="8207762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Chick 1 :     This work is hard ! It’s hot in the sun ! </a:t>
            </a:r>
          </a:p>
          <a:p>
            <a:r>
              <a:rPr lang="en-US" sz="2800" dirty="0"/>
              <a:t>Chick 2 :      Mouse , Duck and Dog are having fun !</a:t>
            </a:r>
          </a:p>
          <a:p>
            <a:r>
              <a:rPr lang="en-US" sz="2800" dirty="0"/>
              <a:t>Chick 3 :      Why can’t we laugh and play and run ?</a:t>
            </a:r>
          </a:p>
          <a:p>
            <a:r>
              <a:rPr lang="en-US" sz="2800" dirty="0"/>
              <a:t>Hen :            You will know when the work is done . </a:t>
            </a:r>
          </a:p>
          <a:p>
            <a:r>
              <a:rPr lang="en-US" sz="2800" dirty="0"/>
              <a:t>Dog :            Is that bread ? It smells so fine !</a:t>
            </a:r>
          </a:p>
          <a:p>
            <a:r>
              <a:rPr lang="en-US" sz="2800" dirty="0"/>
              <a:t>Mouse :       I want some bread ! What part is mine ? </a:t>
            </a:r>
          </a:p>
          <a:p>
            <a:r>
              <a:rPr lang="en-US" sz="2800" dirty="0"/>
              <a:t>Duck :          I want some , too ! When do you dine ? </a:t>
            </a:r>
          </a:p>
          <a:p>
            <a:r>
              <a:rPr lang="en-US" sz="2800" dirty="0"/>
              <a:t>Hen :            You didn’t plant or work or cook . </a:t>
            </a:r>
          </a:p>
          <a:p>
            <a:r>
              <a:rPr lang="en-US" sz="2800" dirty="0"/>
              <a:t>Chicks :         So you can’t eat ! You can stand and look !</a:t>
            </a:r>
          </a:p>
        </p:txBody>
      </p:sp>
    </p:spTree>
    <p:extLst>
      <p:ext uri="{BB962C8B-B14F-4D97-AF65-F5344CB8AC3E}">
        <p14:creationId xmlns:p14="http://schemas.microsoft.com/office/powerpoint/2010/main" val="3911175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620</Words>
  <Application>Microsoft Office PowerPoint</Application>
  <PresentationFormat>Widescreen</PresentationFormat>
  <Paragraphs>124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Kanan Roy</dc:creator>
  <cp:lastModifiedBy>Kanan Roy</cp:lastModifiedBy>
  <cp:revision>181</cp:revision>
  <dcterms:created xsi:type="dcterms:W3CDTF">2021-08-15T13:48:33Z</dcterms:created>
  <dcterms:modified xsi:type="dcterms:W3CDTF">2021-09-18T15:49:26Z</dcterms:modified>
</cp:coreProperties>
</file>