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1" r:id="rId3"/>
    <p:sldId id="257" r:id="rId4"/>
    <p:sldId id="260" r:id="rId5"/>
    <p:sldId id="262" r:id="rId6"/>
    <p:sldId id="267" r:id="rId7"/>
    <p:sldId id="268" r:id="rId8"/>
    <p:sldId id="265" r:id="rId9"/>
    <p:sldId id="266" r:id="rId10"/>
    <p:sldId id="259" r:id="rId11"/>
    <p:sldId id="274" r:id="rId12"/>
    <p:sldId id="275" r:id="rId13"/>
    <p:sldId id="276" r:id="rId14"/>
    <p:sldId id="269" r:id="rId15"/>
    <p:sldId id="270" r:id="rId16"/>
    <p:sldId id="271" r:id="rId17"/>
    <p:sldId id="272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2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2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0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7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7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8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5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8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7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C2A1-622F-451F-A6D2-2B7FB059DD6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2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EC2A1-622F-451F-A6D2-2B7FB059DD6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DDB7E-B718-4C7A-B139-01171D89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9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hyperlink" Target="mailto:nooralam.na35@gmail.com" TargetMode="External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43" l="42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0" r="4704"/>
          <a:stretch/>
        </p:blipFill>
        <p:spPr>
          <a:xfrm>
            <a:off x="3304309" y="2170161"/>
            <a:ext cx="5583382" cy="4798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2427" y="600501"/>
            <a:ext cx="4747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</a:t>
            </a:r>
            <a:endParaRPr lang="en-US" sz="9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7" name="Freeform 6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3" name="Freeform 2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8" y="1153691"/>
            <a:ext cx="5303504" cy="3396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3112" y="4930618"/>
            <a:ext cx="8565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Health is the condition of our body and mind. Good health means healthy body free from disease.</a:t>
            </a:r>
            <a:endParaRPr lang="en-US" sz="32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1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3" name="Freeform 2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5" y="2124635"/>
            <a:ext cx="3046319" cy="1960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5" y="4397133"/>
            <a:ext cx="3046319" cy="2134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3185" y="941294"/>
            <a:ext cx="6232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ln>
                  <a:solidFill>
                    <a:srgbClr val="00B0F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 keep ourselves healthy </a:t>
            </a:r>
            <a:endParaRPr lang="en-US" sz="4400" b="1" i="1" dirty="0">
              <a:ln>
                <a:solidFill>
                  <a:srgbClr val="00B0F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7767" y="2677831"/>
            <a:ext cx="5514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to take a balanced diet.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7084" y="5069539"/>
            <a:ext cx="536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must exercise regularly.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3" name="Freeform 2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48" y="1910662"/>
            <a:ext cx="2779059" cy="16503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0871" y="2218765"/>
            <a:ext cx="5862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not keep late hours. 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43" y="3953961"/>
            <a:ext cx="2779059" cy="1625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20871" y="4258502"/>
            <a:ext cx="5728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must not worry over small things of life.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8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3" name="Freeform 2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374706" y="1364774"/>
            <a:ext cx="5749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questions first.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2823" y="2156345"/>
            <a:ext cx="590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Why is good health essential for us 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2823" y="2606719"/>
            <a:ext cx="583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Why is physical exercise necessary ?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9875" y="3725835"/>
            <a:ext cx="8252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read the text silently and answer the above questions.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6728" y="1879429"/>
            <a:ext cx="453854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 </a:t>
            </a:r>
            <a:endParaRPr lang="en-US" sz="4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2314" y="3820610"/>
            <a:ext cx="526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 good health?</a:t>
            </a:r>
            <a:endParaRPr lang="en-US" sz="4000" i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5" name="Freeform 4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09"/>
          <a:stretch/>
        </p:blipFill>
        <p:spPr>
          <a:xfrm>
            <a:off x="4844444" y="1536700"/>
            <a:ext cx="1254125" cy="162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9"/>
          <a:stretch/>
        </p:blipFill>
        <p:spPr>
          <a:xfrm>
            <a:off x="6115657" y="1536700"/>
            <a:ext cx="1231900" cy="162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28451 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30378 0.008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835" y="4203700"/>
            <a:ext cx="6478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B silently and choose the best answer.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0561" y="328270"/>
            <a:ext cx="3150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 </a:t>
            </a:r>
            <a:endParaRPr lang="en-US" sz="54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6" name="Freeform 5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09"/>
          <a:stretch/>
        </p:blipFill>
        <p:spPr>
          <a:xfrm>
            <a:off x="1714405" y="1113362"/>
            <a:ext cx="1254125" cy="162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9"/>
          <a:stretch/>
        </p:blipFill>
        <p:spPr>
          <a:xfrm>
            <a:off x="9170731" y="1213199"/>
            <a:ext cx="1231900" cy="162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3958 L -0.24635 0.02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-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3958 L 0.26133 0.040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885436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Health means the condition of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1899" y="2568927"/>
            <a:ext cx="287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Our body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6447" y="2568927"/>
            <a:ext cx="26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Our mind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1899" y="3020151"/>
            <a:ext cx="3538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Our body and mind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6447" y="3020151"/>
            <a:ext cx="325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Our environment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751452"/>
            <a:ext cx="651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 healthy person is one who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9977" y="4321459"/>
            <a:ext cx="5616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Is physically and mentally sound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9977" y="4845240"/>
            <a:ext cx="294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Eats  good food.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9977" y="5369021"/>
            <a:ext cx="345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Has a lot of wealth.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9977" y="5892801"/>
            <a:ext cx="311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Is  overweight.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13" name="Freeform 12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3412191" y="524437"/>
            <a:ext cx="53676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5400" b="1" spc="-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your answer </a:t>
            </a:r>
            <a:endParaRPr lang="en-US" sz="5400" b="1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96444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31" y="2934988"/>
            <a:ext cx="608383" cy="6083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96444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26" y="4243830"/>
            <a:ext cx="608383" cy="6083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9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0" y="1422400"/>
            <a:ext cx="2957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We need to eat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755" y="2128980"/>
            <a:ext cx="257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Rich food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9700" y="2128980"/>
            <a:ext cx="31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Balanced diet.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755" y="2650717"/>
            <a:ext cx="248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Little food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9700" y="2650717"/>
            <a:ext cx="24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Lot of food.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999" y="3647204"/>
            <a:ext cx="6460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 phrase ‘ to keep late hours’ means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755" y="4180607"/>
            <a:ext cx="3052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To go to bed late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755" y="4692770"/>
            <a:ext cx="5250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To wake up late in the morning.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755" y="5204933"/>
            <a:ext cx="441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To do things late always.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0755" y="5717097"/>
            <a:ext cx="387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To be late for the class.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13" name="Freeform 12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96444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14" y="4055572"/>
            <a:ext cx="608383" cy="6083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96444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02" y="2016111"/>
            <a:ext cx="608383" cy="6083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6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13" name="Freeform 12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57" y="1637731"/>
            <a:ext cx="4363303" cy="28288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65697" y="608420"/>
            <a:ext cx="4121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 </a:t>
            </a:r>
            <a:endParaRPr lang="en-US" sz="6000" b="1" spc="-15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7269" y="5036022"/>
            <a:ext cx="10090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paragraph about </a:t>
            </a:r>
            <a:r>
              <a:rPr lang="en-US" sz="36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you can maintain good health</a:t>
            </a:r>
            <a:r>
              <a:rPr lang="en-US" sz="36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within 180-200 words.</a:t>
            </a:r>
            <a:endParaRPr lang="en-US" sz="3600" dirty="0"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5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13" name="Freeform 12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186517" y="2524240"/>
            <a:ext cx="4061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-15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sz="3200" b="1" spc="-15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spc="-15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1371" y="4249265"/>
            <a:ext cx="832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what should we do to keep ourselves healthy?</a:t>
            </a:r>
            <a:endParaRPr lang="en-US" sz="3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47" y="1107698"/>
            <a:ext cx="2572499" cy="2524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05" y="1652800"/>
            <a:ext cx="2763573" cy="282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1" b="99272" l="1188" r="972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82" y="1249234"/>
            <a:ext cx="1886768" cy="4821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0932" y="4762500"/>
            <a:ext cx="41465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Noor –E- Alam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Siddiki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Asstt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Teacher 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Nageswari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Keramatia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M.L High School.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Mobile- 01716962418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nooralam.na35@gmail.com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78" y="1784250"/>
            <a:ext cx="2601612" cy="2829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16442" y="4724400"/>
            <a:ext cx="361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-2, </a:t>
            </a:r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607359" y="101600"/>
            <a:ext cx="2977282" cy="1015663"/>
            <a:chOff x="5138018" y="101600"/>
            <a:chExt cx="2977282" cy="1015663"/>
          </a:xfrm>
        </p:grpSpPr>
        <p:sp>
          <p:nvSpPr>
            <p:cNvPr id="15" name="Rectangle 14"/>
            <p:cNvSpPr/>
            <p:nvPr/>
          </p:nvSpPr>
          <p:spPr>
            <a:xfrm>
              <a:off x="5138018" y="284947"/>
              <a:ext cx="2729948" cy="81103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2000">
                  <a:srgbClr val="00B050"/>
                </a:gs>
                <a:gs pos="81000">
                  <a:srgbClr val="FF0000"/>
                </a:gs>
                <a:gs pos="49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39618" y="101600"/>
              <a:ext cx="28756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Identity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22" name="Freeform 21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535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>
          <a:xfrm>
            <a:off x="1756012" y="682389"/>
            <a:ext cx="8679976" cy="450376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13" name="Freeform 12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841245" y="5217462"/>
            <a:ext cx="3562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9730" y="5059995"/>
            <a:ext cx="6212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How often do you wash your hands?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7700" y="5582190"/>
            <a:ext cx="581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Why do you wash our hands?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5457" y="4894726"/>
            <a:ext cx="8241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wash my hands frequently. It is essential for everybody to wash their hand before meal and after using toilet.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4471" y="5055140"/>
            <a:ext cx="76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wash my hand frequently to keep me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7" name="Freeform 6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t="1348" r="-360" b="6552"/>
          <a:stretch/>
        </p:blipFill>
        <p:spPr>
          <a:xfrm>
            <a:off x="3993776" y="1655395"/>
            <a:ext cx="3968377" cy="2756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954306" y="605118"/>
            <a:ext cx="828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guess what it says.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1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7300" y="1511300"/>
            <a:ext cx="473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Today’s class title is </a:t>
            </a:r>
            <a:endParaRPr lang="en-US" sz="4000" b="1" dirty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5225" y="2459504"/>
            <a:ext cx="4781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Health </a:t>
            </a:r>
            <a:endParaRPr lang="en-US" sz="12000" b="1" dirty="0">
              <a:solidFill>
                <a:srgbClr val="7030A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3900" y="4597400"/>
            <a:ext cx="3669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2, Lesson 1</a:t>
            </a:r>
            <a:endParaRPr lang="en-US" sz="4000" b="1" dirty="0">
              <a:solidFill>
                <a:srgbClr val="0070C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12" name="Freeform 11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73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39" y="450335"/>
            <a:ext cx="5009322" cy="265263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07096" y="3392557"/>
            <a:ext cx="797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studied the lesson , students will be able to 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8398" y="3953931"/>
            <a:ext cx="3431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nswer questions.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8397" y="4798059"/>
            <a:ext cx="4381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hoose the best answer 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8397" y="4375995"/>
            <a:ext cx="395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evelop reading skill 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13" name="Freeform 12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978397" y="5220123"/>
            <a:ext cx="4381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evelop writing skill 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9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7100" y="1338585"/>
            <a:ext cx="2401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081" y="2721533"/>
            <a:ext cx="4794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absolutely necessary; extremely important.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16357" y="3811493"/>
            <a:ext cx="3750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thing that is absolutely necessary.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6239" y="5803900"/>
            <a:ext cx="589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is essential for our body.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7100" y="2442057"/>
            <a:ext cx="3880971" cy="26430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14749" y="378823"/>
            <a:ext cx="696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some new words 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17" name="Freeform 16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75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100" y="1054100"/>
            <a:ext cx="219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38" y="1993900"/>
            <a:ext cx="4156168" cy="2712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6671" y="2265829"/>
            <a:ext cx="5525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disorder of structure or function in a human, animal, or plant, especially one that produces specific symptoms or that affects a specific location and is not simply a direct result of physical injury.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0537" y="5539801"/>
            <a:ext cx="867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Vitamins and Minerals keep our body free from disease.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11" name="Freeform 10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898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54297" y="1200784"/>
            <a:ext cx="3255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oncentrate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70" y="2171979"/>
            <a:ext cx="4046254" cy="2984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150100" y="3280331"/>
            <a:ext cx="402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all one's attention on a particular object or activity.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5547658"/>
            <a:ext cx="6311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couldn't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reading.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15" name="Freeform 14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489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58511" y="1077952"/>
            <a:ext cx="2755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possession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1110" y="2908300"/>
            <a:ext cx="4813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 of having, owning, or controlling something.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1110" y="3848100"/>
            <a:ext cx="4584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 that is owned or possessed.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10" y="2130941"/>
            <a:ext cx="4575985" cy="32599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1186" y="179028"/>
              <a:ext cx="2351926" cy="243156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5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606337" y="4315583"/>
              <a:ext cx="2351926" cy="243156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260581" y="5759355"/>
            <a:ext cx="567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possessed a vast property.</a:t>
            </a:r>
            <a:endParaRPr lang="en-US" sz="36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6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510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Alam</dc:creator>
  <cp:lastModifiedBy>Noor Alam</cp:lastModifiedBy>
  <cp:revision>40</cp:revision>
  <dcterms:created xsi:type="dcterms:W3CDTF">2021-09-17T03:50:25Z</dcterms:created>
  <dcterms:modified xsi:type="dcterms:W3CDTF">2021-09-30T19:10:13Z</dcterms:modified>
</cp:coreProperties>
</file>