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7" r:id="rId3"/>
    <p:sldId id="279" r:id="rId4"/>
    <p:sldId id="280" r:id="rId5"/>
    <p:sldId id="265" r:id="rId6"/>
    <p:sldId id="281" r:id="rId7"/>
    <p:sldId id="263" r:id="rId8"/>
    <p:sldId id="282" r:id="rId9"/>
    <p:sldId id="283" r:id="rId10"/>
    <p:sldId id="284" r:id="rId11"/>
    <p:sldId id="271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3CE4D-CAEC-4CAB-9BB1-D1471E342B1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81BFA-1CDF-46D6-8648-DEC0B8B8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81BFA-1CDF-46D6-8648-DEC0B8B829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4B44-704F-488F-A685-B77FDDA4A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F6E7D-F840-459C-AA8C-C9620C26E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AF66-DC25-4D1C-866D-68226A67E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69819-E951-4DEF-A6D7-A96C89E6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E6FC-D053-4E3B-83B1-8F3BDEB2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7544-4EC7-40EA-93B7-8329D87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21507-0806-459E-9E92-D5652C708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D9E57-D15D-461D-AB6B-375654EF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9336D-9E5A-4080-A042-FFC2A32F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1A1F3-85E4-422D-A431-2C803EBE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5BD79-09AF-4A86-A068-1D2819E79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160E7-2376-4134-A109-DDF2A0ECC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4F564-6F9C-4CE6-A0DB-FEB327E0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9BE7E-5C64-4F66-81DB-E635B72F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937EC-610B-4EC0-BBE2-7607323C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7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4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A210-9144-4B1A-886C-A84B6DF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AAC9-7DB7-4963-A0AA-8C6975416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AD803-8078-4936-9629-F618C9E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81181-DF02-42E9-8ED6-523CD95A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49CB9-3B09-4C2F-BFDE-6D53D13A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4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740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2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6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8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431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4068-209C-4CD5-B5E3-07AC890B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E402B-1AEC-4171-9C7C-D616F9B1A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50FE-5D38-4D44-805F-CAFE8BFE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21376-D843-446B-B540-6651BE4D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2F6E7-D3C6-4798-9B99-277157A9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D844-4AC1-497B-B910-A719242F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5683-2BAA-4DD0-8022-5D7DB14B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9A011-4CCF-492D-99D3-A382A5EDC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69CE4-E777-4C07-94D8-C9C1D92F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B3E03-643C-4544-A193-5DBD2DBE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C4F80-7DDE-479B-ABC9-EEE04F6E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F6D1-3360-49ED-8DC3-A14E4C72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9A85-092C-4127-99E0-FA7E2CC85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25EBE-BB9F-4A90-9314-536344E05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A1E55-76B0-4F0A-87B5-2DA414B55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D8D81-5329-4FD7-B81D-9ABDF702E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AB50F-1E0A-4F05-A487-F618E788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C83C0-2565-4B3A-AA76-2009F121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B5DBD-629A-43E1-8F35-9DEAD525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0F27-DF14-44C5-A340-1F778D3E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F472F-EA72-4FA0-8D95-975B4EA3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3F543-ED09-4D1D-BD2E-715B1080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9BE06-32A9-453A-8C16-94D5327C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C94DC-1E4B-4BCC-A27F-BD216031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A8BFB-F24F-48C7-9E0B-06659DFE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5FAAB-2760-4B5C-BDDC-2915D0BB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6F9A-B2BA-44D1-8A7D-4166913C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825D-D60A-42CD-99AF-B544B27DB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8462-9B17-46FB-A1D2-8B2F9D8F2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14C2E-2CB7-4133-A0A6-E4DE6E6D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3D42A-EF2C-4A12-821E-C2424D0E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A05AF-EEDF-4B7D-8930-337DBAA0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DBDF-8632-4552-BF7A-0B43539B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006E2-0FCD-4CC6-B578-C180DB59D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B86C2-846B-4264-BF2E-F128A4774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993AA-C687-4162-A8DE-9C92C47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23672-E578-4245-AC77-E0F48319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7D97-83A5-47C2-B527-C47285C8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E5000-AB86-4E6F-A483-97FDB94C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BB9F7-88EE-48A5-A9DA-E0D17B4B7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5E545-751D-4305-8A05-10D5FC163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9A6C-5DC9-4EE8-A232-F5547D0AE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7E839-FE44-475B-9B8F-A79434588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ECA31F-B3FC-4FE3-8D76-CC7BDD2639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E4BFD2-6D3A-4082-A365-EA8A2A55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8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E74B9-A24C-4568-A0DA-612BEAFFD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070"/>
            <a:ext cx="11436626" cy="65559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C87F5F-DDE7-4475-A023-05603C947FD6}"/>
              </a:ext>
            </a:extLst>
          </p:cNvPr>
          <p:cNvSpPr/>
          <p:nvPr/>
        </p:nvSpPr>
        <p:spPr>
          <a:xfrm>
            <a:off x="2001906" y="2359466"/>
            <a:ext cx="7924800" cy="2685143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</a:rPr>
              <a:t>Welcome to todays lesson.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62E1A-8363-4CFF-AE80-AD8491D44261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048AE8-5714-46CE-9841-8D348427AC03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69A9733-4A28-49FA-98D8-136ADC65B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5B96062-F79D-49F5-B6D7-9DBBEA90E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20CDD9A-DCD2-424B-8D5E-7B0C24FBF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802E3E3-961D-4D2E-A47F-4B46A6897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3C80FDE-DA27-46C6-8ABA-4CC1BF35B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F4B48F7-F939-42AA-9FA8-7A0EA31C6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6D18914-4E68-4CDE-A12C-896278D55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4E1E0B-FFFD-40E6-BE0C-A249897E1ECE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4284429-C7C4-4E53-A3C4-1A438D7E9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A6F3390-931C-41F2-9713-595D58E40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BB9969E-864E-46D7-8A45-882596A01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3F64ACB-389F-44B0-AE9C-49739A930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3E154B0-133A-4403-A96F-BF1CD7517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CB35071-AE9D-465B-AF92-A7C5D09D6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C59D3B8-DCE5-4897-B8D5-22FB3A34F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491C262-2563-4A49-B7F1-6D02664926B2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C049E5B-B961-46B2-929A-B7BB54F79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2C27D47-2EE5-4E61-9424-3EDCB53E7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5362DAD-0645-4FAC-A694-44131B4C3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EF84B56-130A-465F-8106-B2CBE7602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41DD84C-51F5-43D3-9524-3F74815D8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2687B32-2B22-4501-94C7-1A348A873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D7EC994-0107-43B3-B51B-79C4BE345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9535BC-915B-4DBD-B632-E66974AB38DF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69CC76-65ED-4D87-A336-EBD640D30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09743BE-33FB-4F53-BE47-99CADD961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FA03EC5-5C40-477B-B695-FB915AE9D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C98C573-1C3B-433A-BD6E-D1B3394EC0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9E37365-A4B2-4752-AC3B-3088EB856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2EF9533-D3EA-4AA9-A388-2A0790364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6DD5FA7-AC84-43E6-886B-FED5BBC59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07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B60E9-5537-4A4B-8D12-7A445935B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13" y="2104119"/>
            <a:ext cx="5225119" cy="344653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B71D16-E9F8-43F5-845B-EA05144DBF12}"/>
              </a:ext>
            </a:extLst>
          </p:cNvPr>
          <p:cNvSpPr/>
          <p:nvPr/>
        </p:nvSpPr>
        <p:spPr>
          <a:xfrm>
            <a:off x="797790" y="812636"/>
            <a:ext cx="9791114" cy="872197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 open your book at page no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52,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unit: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lesson: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7AB2EE7-7B8E-415F-A088-D570B2EBF0E8}"/>
              </a:ext>
            </a:extLst>
          </p:cNvPr>
          <p:cNvSpPr/>
          <p:nvPr/>
        </p:nvSpPr>
        <p:spPr>
          <a:xfrm>
            <a:off x="649768" y="2742202"/>
            <a:ext cx="4895557" cy="20116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Let's read the text silently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13D81C-5AA2-40BF-9141-E16612BB6C59}"/>
              </a:ext>
            </a:extLst>
          </p:cNvPr>
          <p:cNvGrpSpPr/>
          <p:nvPr/>
        </p:nvGrpSpPr>
        <p:grpSpPr>
          <a:xfrm>
            <a:off x="-370652" y="-80882"/>
            <a:ext cx="12417286" cy="7019763"/>
            <a:chOff x="-159026" y="-11"/>
            <a:chExt cx="12417286" cy="70197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1BCFA3-5392-4A63-9783-B9A12E79C07E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2B45847-2F97-4485-9809-96A368219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A1DFD07-5816-41DB-8FDA-9B6A468AB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32DA01D-8F5D-4CBE-87DF-D3730DE53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63AD2F3-1965-4223-9F2F-276888A21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AC0923-B25C-4E46-B1C2-E9503AE27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59B9337-2A8C-42BE-84F7-14304D12B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9C5CE7D-3D53-4E87-A200-DAA440058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3F39D36-6D8B-43BF-A604-7846A0038BE1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E1528A5-2049-48B7-AD06-955371125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6BF872A-8E29-4DF0-99F3-BE1340608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891459F-C2F6-4709-9BA6-78ED35C8B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52C70E6-12CC-4070-A54E-5DAA898AC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513F6A8-AC65-4291-92A9-60467F8A8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5518C91-A379-4FF4-84A5-137878F6B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5DBF36B-4FF3-4560-93C4-34F7DD540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2F3E43-BFD2-475C-AF63-EF3DFA129D5D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FB4FBB0-F9EF-40F8-B65C-55B49B38D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D37CBD1-C444-4CBD-B912-98A07F9E4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233D68D-7A5A-4FAD-9163-AED3924D7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7E7FDDF-BC9C-44F8-ACA4-AF9FD197B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EF1F778-2AB1-4337-9ABC-C6B60E746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8AF737B-4353-4AB3-9D78-1EB220748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301BEE3-D682-4111-A3FD-9F2FF8AB9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6BBE3D-A439-4D59-9E48-C87BFA626448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2A1AE2B-127E-469A-A7B6-49A32083F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C7E78E7-E83F-4152-8E39-256093EED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A99D17C-BC13-4BDE-A8CC-C4B28B62B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47E0BF8-9D92-43BF-B33A-36F8B1EEF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F71F4B3-A3A1-4B41-89D8-30BDBBF27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AD150C7-31E1-446B-B893-C75E83565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6626DC8-BF70-4D8E-B3E3-AFFF21B71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973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2DB706DF-239C-4C71-9D69-E25931762DB0}"/>
              </a:ext>
            </a:extLst>
          </p:cNvPr>
          <p:cNvSpPr/>
          <p:nvPr/>
        </p:nvSpPr>
        <p:spPr>
          <a:xfrm>
            <a:off x="744974" y="558453"/>
            <a:ext cx="3151163" cy="12942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9621A9-DE2B-463C-8FEF-9AE4D653A8C2}"/>
              </a:ext>
            </a:extLst>
          </p:cNvPr>
          <p:cNvSpPr/>
          <p:nvPr/>
        </p:nvSpPr>
        <p:spPr>
          <a:xfrm>
            <a:off x="3986077" y="602214"/>
            <a:ext cx="7212879" cy="1153551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Match column A with column B.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83A011-4B06-430E-B6A0-695569BC1EAF}"/>
              </a:ext>
            </a:extLst>
          </p:cNvPr>
          <p:cNvSpPr/>
          <p:nvPr/>
        </p:nvSpPr>
        <p:spPr>
          <a:xfrm>
            <a:off x="678820" y="2319561"/>
            <a:ext cx="10603470" cy="3861581"/>
          </a:xfrm>
          <a:prstGeom prst="roundRect">
            <a:avLst>
              <a:gd name="adj" fmla="val 4143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We are at school at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1. 2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p.m.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We are at home at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2. 9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a.m.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It’s day at    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a.m.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.It’s night at 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4. 9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p.m.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591B0E-0AD3-41AE-8C98-DF1BB4B45FD8}"/>
              </a:ext>
            </a:extLst>
          </p:cNvPr>
          <p:cNvSpPr/>
          <p:nvPr/>
        </p:nvSpPr>
        <p:spPr>
          <a:xfrm>
            <a:off x="1561515" y="2483406"/>
            <a:ext cx="2391507" cy="70338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BF9092-290E-44FD-A992-5CB19A02F6AB}"/>
              </a:ext>
            </a:extLst>
          </p:cNvPr>
          <p:cNvSpPr/>
          <p:nvPr/>
        </p:nvSpPr>
        <p:spPr>
          <a:xfrm>
            <a:off x="7302665" y="2486353"/>
            <a:ext cx="2616591" cy="70338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CE728E-22B1-4738-B692-6BE49349CB35}"/>
              </a:ext>
            </a:extLst>
          </p:cNvPr>
          <p:cNvCxnSpPr>
            <a:cxnSpLocks/>
          </p:cNvCxnSpPr>
          <p:nvPr/>
        </p:nvCxnSpPr>
        <p:spPr>
          <a:xfrm>
            <a:off x="5606321" y="3537679"/>
            <a:ext cx="2068643" cy="4315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405659-29C0-4AB3-8EE5-090D080E2825}"/>
              </a:ext>
            </a:extLst>
          </p:cNvPr>
          <p:cNvCxnSpPr>
            <a:cxnSpLocks/>
          </p:cNvCxnSpPr>
          <p:nvPr/>
        </p:nvCxnSpPr>
        <p:spPr>
          <a:xfrm>
            <a:off x="5744820" y="3847630"/>
            <a:ext cx="1930144" cy="6487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ACA6D4-D3F4-4EC2-ABD4-D7FCB91C07CA}"/>
              </a:ext>
            </a:extLst>
          </p:cNvPr>
          <p:cNvCxnSpPr>
            <a:cxnSpLocks/>
          </p:cNvCxnSpPr>
          <p:nvPr/>
        </p:nvCxnSpPr>
        <p:spPr>
          <a:xfrm flipV="1">
            <a:off x="3791107" y="3473339"/>
            <a:ext cx="4009262" cy="11439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F58DC5-EC88-47AA-9C9A-B28F5B14054A}"/>
              </a:ext>
            </a:extLst>
          </p:cNvPr>
          <p:cNvCxnSpPr>
            <a:cxnSpLocks/>
          </p:cNvCxnSpPr>
          <p:nvPr/>
        </p:nvCxnSpPr>
        <p:spPr>
          <a:xfrm flipV="1">
            <a:off x="4048539" y="5036695"/>
            <a:ext cx="3443892" cy="1101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12A41-EAA3-47EF-87B4-315A3B503E4E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5A4F4A-9181-4BAB-98A2-15597AE83FF9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38C52E3-6867-4A31-9058-C305DEA65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9096378-5027-413D-9A22-4B749905E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E8C0930-A86E-4331-9105-0513AA11E7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97518F2-0E63-4EA5-A571-B1CE2C91D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3E3B284-2FDE-4236-961B-4100D38F8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853F76F-9672-405E-BD98-637BE578A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4E5FD46-B247-4B32-8725-26C223B04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7DB9C9-2068-4EBF-803D-7786A810FE8A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392AAF1-7C12-4F7E-A229-8DB5B536B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5F62917-30E5-4C0D-848F-E4E1FC2A4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652013B-71A9-47D5-BCA6-3CA5BFD91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F5DFE45-6F0E-49A2-83D5-E6C1163D4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BA4C373-2CDE-49FB-95B4-1DA2CE30B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7DD8000-195B-4FFC-96C7-559754E1D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15CC04E-A4B4-429F-A7BE-5D79686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F220D5-DB1A-47E1-9598-C28458DDD7AE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8FF67B0-7DF7-438F-A7C8-394E27A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A63C921-CFBB-440C-8D03-0D96966AF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CF7CBE9-FD5F-49F6-B329-BFE730A79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CF5DEB0-E493-4122-8E35-076A3A799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EC8BA66-A7F9-4EBA-8AD5-1E2EA1A1A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860D9A5-C045-4B6F-A1F9-9B30AD805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339993D-4EC9-4CC2-9431-4200809D3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A44A20-63A9-4021-B10E-72D4DDF0C1A3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2E20DDA-6B52-4B90-B0EC-F2993B426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75D5812-9A05-41DD-8CD2-AFAA4B53E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5837BB4-C4BB-485F-B4DF-8DDEE0882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F38B022-45FF-4883-A917-15520DDB4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B04DD05-4C0F-4680-A2A7-5FBAD37FE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DCB699A-2D50-4214-BDC8-AA8343FB2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E001A72-FFEC-48A2-8213-70F28BBCA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13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6A390-E181-4E13-9D45-B1081C79E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05" y="4034272"/>
            <a:ext cx="6166846" cy="16810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4EA27A-1561-4A0A-B631-9DDDC8A50AF0}"/>
              </a:ext>
            </a:extLst>
          </p:cNvPr>
          <p:cNvSpPr/>
          <p:nvPr/>
        </p:nvSpPr>
        <p:spPr>
          <a:xfrm>
            <a:off x="1269557" y="856543"/>
            <a:ext cx="9692640" cy="1350923"/>
          </a:xfrm>
          <a:prstGeom prst="roundRect">
            <a:avLst>
              <a:gd name="adj" fmla="val 427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clock has two hands. The big one indicates minute and the small one indicates hour.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3BC98DA-F131-4460-AB0D-10AD4CC0AF44}"/>
              </a:ext>
            </a:extLst>
          </p:cNvPr>
          <p:cNvSpPr/>
          <p:nvPr/>
        </p:nvSpPr>
        <p:spPr>
          <a:xfrm>
            <a:off x="5924843" y="2556088"/>
            <a:ext cx="656492" cy="9566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FC98AB-811A-4CD7-B93C-A7126212DC20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BCAE5E-9438-4999-82B2-E3513BDFD87E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27A1442-2E4D-4911-B088-E39AD4031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EE5F307-416C-4CC0-A2A0-6101C89A3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845B400-007D-4F49-A066-B9F2488C9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805D818-1EF4-4551-908E-5572F00EB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9A8FBFA-8C43-4119-BB63-DAAD7B8C2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130CEE9-3B92-47EE-BE79-E8EA978A9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DEE9EBE-5A83-4390-A712-EEE434F15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DC6632B-A7A8-408D-9471-A376EC4A318C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EFC5838-A735-4655-91B3-AE49C4DCD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07FCA88-48AA-4A50-837C-F7582B48C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FF0B72C-CB81-49C2-8639-733187F2E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30EBC51-C95B-4675-942E-D863F359D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DA75BE8-02E8-473B-BF82-041A6760C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8DEEB02-E51B-46A0-934B-62F5F6FFA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507165D-4F4E-4C2D-9CF1-B7510C2CE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0126B4-CFFD-46F5-B7CC-06D8D1B407BD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2038D58-1BBE-407E-827B-785A518D1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CAA7142-FF7F-4D2E-ADE6-6153D9AB4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EBC8C98-D847-43C3-AE73-14009F14A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8873D0C-667F-4D08-A6CA-3B7D273D5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BC091FE-F337-4458-802B-27C42129B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B4FF346-3894-4ACF-AE5B-B90472D22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91357ED-6EA6-48D4-916D-7AA782131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77CBC2-4301-4475-AD5D-90148C7E25A5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9E82A6A-1D51-49A7-A644-8EE9CE800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E98E9B8-5E21-485E-AB95-4300653147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4EC94B2-D6FA-4A8E-A659-665DF2C03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3F92717-D9BF-4976-A672-11617BA40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43DA21A-EE72-4BA5-A347-148D7A55E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D165C89-3BB6-4818-AB97-DDDFB9846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5E1A6F8-066B-4C62-A10F-8F93903E6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55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2A1F98C-42EB-4B31-82C6-316655863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82" y="2583287"/>
            <a:ext cx="1848108" cy="1876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CE405-710A-48F9-BF84-39545BA6C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17" y="2583287"/>
            <a:ext cx="2200582" cy="17814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863BA0-F44E-453E-8428-2D7A797D820A}"/>
              </a:ext>
            </a:extLst>
          </p:cNvPr>
          <p:cNvSpPr/>
          <p:nvPr/>
        </p:nvSpPr>
        <p:spPr>
          <a:xfrm>
            <a:off x="574231" y="1083270"/>
            <a:ext cx="10420695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clocks and tell the time.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0070AC-DC7D-45C6-AA01-3A7D5EBF4A4C}"/>
              </a:ext>
            </a:extLst>
          </p:cNvPr>
          <p:cNvSpPr/>
          <p:nvPr/>
        </p:nvSpPr>
        <p:spPr>
          <a:xfrm>
            <a:off x="1027884" y="4861106"/>
            <a:ext cx="4515729" cy="118306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It’s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10:30.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It’s half past ten.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80281-DACD-4B2D-AB93-2D1E6D250F10}"/>
              </a:ext>
            </a:extLst>
          </p:cNvPr>
          <p:cNvSpPr/>
          <p:nvPr/>
        </p:nvSpPr>
        <p:spPr>
          <a:xfrm>
            <a:off x="6466449" y="5004514"/>
            <a:ext cx="4726745" cy="1009391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10:45.</a:t>
            </a: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quarter to 11.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4AB3C1-6F81-4254-9248-0E9DEE68CEF9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E28246-649B-401C-AF31-4BC6C1C8AE6D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4354F1F-222A-4D92-989E-D4DC17A1E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827DBDE-105D-4F09-AD29-548629C06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E35FA9B-16BF-4C39-9E3A-35FF175B4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4F6BA3D-82F8-4BB9-AB4E-2C825E1E8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D0C6C33-6783-4ECA-9A6B-AA9A7FA59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89764C0-3BE6-428D-97CA-3BC427C58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9F87727-008B-4567-A99A-53F3C0B15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22D7FC-4BF5-4FC2-BB6B-2E8132E942E9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4E86E13-1E79-4B84-B962-BA4376F26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FD1C46B-C3E0-482B-8D2B-26CB7B404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06DD2C8-3B9C-4FA2-922C-8061ACB51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FDC3D87-1966-46D8-92E4-CFBB830BD6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687B5A9-BD53-40D3-A310-2F6CE65D3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958CBCB-1758-4EF9-998D-A74428D53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CA26BCA-68D4-4255-A9E2-50DC90867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5FD09E-AEF2-4D60-A709-C1ED6700FF30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5288296-CD16-48EF-A106-6DFD6E19D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202AD64-53CB-4B75-AD3C-AF8BA7861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F6AD448-1F48-4CFA-BB62-F1911ECD1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6F09A0F-AAA5-457B-98EB-ED965C3A0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ACE099-DE21-4E5C-9468-8E8C1253B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9648703-C181-4122-9DFD-36CA5C9A3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D99AD5E-8AEB-4613-8291-EFDED223A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0355B2-4457-43BB-AE67-05EA1DC98D31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261F5E2-FD58-41DB-BD11-4DE1016E5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B3029F8-19F7-44E5-B4CA-C49FA6FC2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C1547A2-0F93-4F65-8140-7BAEB7BDE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E4F180E-3691-497D-A437-D53B186C7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7EA96C0-5535-4237-8267-062EE3727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257472D-A516-4462-9C88-D2DE2FFE5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BDFEE9E-CBA9-448B-ACD5-D5496C1CF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288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D6E1FC-66F5-4CB7-B7A9-4C119D6C0C01}"/>
              </a:ext>
            </a:extLst>
          </p:cNvPr>
          <p:cNvSpPr/>
          <p:nvPr/>
        </p:nvSpPr>
        <p:spPr>
          <a:xfrm>
            <a:off x="3685737" y="780757"/>
            <a:ext cx="8004516" cy="1491176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clocks and discuses with your friend about the time.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6B02393-367E-439B-80EF-8A0FD0AE7F28}"/>
              </a:ext>
            </a:extLst>
          </p:cNvPr>
          <p:cNvSpPr/>
          <p:nvPr/>
        </p:nvSpPr>
        <p:spPr>
          <a:xfrm>
            <a:off x="239151" y="816379"/>
            <a:ext cx="3573194" cy="16599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Group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CBF3D-BBC4-43FE-AF87-189AABC18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2" y="2517181"/>
            <a:ext cx="10786646" cy="19052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8120E3-2182-4F5E-B8B5-EE88CFD1D0E1}"/>
              </a:ext>
            </a:extLst>
          </p:cNvPr>
          <p:cNvSpPr/>
          <p:nvPr/>
        </p:nvSpPr>
        <p:spPr>
          <a:xfrm>
            <a:off x="239151" y="4811151"/>
            <a:ext cx="2700997" cy="970671"/>
          </a:xfrm>
          <a:prstGeom prst="roundRect">
            <a:avLst>
              <a:gd name="adj" fmla="val 2681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7:20.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FF6861-2DF0-430A-9582-B6E1C2267877}"/>
              </a:ext>
            </a:extLst>
          </p:cNvPr>
          <p:cNvSpPr/>
          <p:nvPr/>
        </p:nvSpPr>
        <p:spPr>
          <a:xfrm>
            <a:off x="3186332" y="4712676"/>
            <a:ext cx="3080825" cy="9706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11:30.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DF09A4-B565-47EA-BCF1-60C2D232448A}"/>
              </a:ext>
            </a:extLst>
          </p:cNvPr>
          <p:cNvSpPr/>
          <p:nvPr/>
        </p:nvSpPr>
        <p:spPr>
          <a:xfrm>
            <a:off x="6436942" y="4712676"/>
            <a:ext cx="2588457" cy="9706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3:50.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A926BC-80E4-40F7-B5C8-544E9B043705}"/>
              </a:ext>
            </a:extLst>
          </p:cNvPr>
          <p:cNvSpPr/>
          <p:nvPr/>
        </p:nvSpPr>
        <p:spPr>
          <a:xfrm>
            <a:off x="9085387" y="4752033"/>
            <a:ext cx="2604866" cy="9706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6:10.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DF5E8A-1910-4BC6-905E-4AB48C019024}"/>
              </a:ext>
            </a:extLst>
          </p:cNvPr>
          <p:cNvGrpSpPr/>
          <p:nvPr/>
        </p:nvGrpSpPr>
        <p:grpSpPr>
          <a:xfrm>
            <a:off x="-370652" y="-80882"/>
            <a:ext cx="12417286" cy="7019763"/>
            <a:chOff x="-159026" y="-11"/>
            <a:chExt cx="12417286" cy="70197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B84F72-F9EB-4294-A951-251DEEB0F79E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FB898BC-AFC5-4FB1-B4D5-60E4A9C3A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E238AD1-3FCE-45BC-B703-145F2258C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850EDFF-49C7-4B3A-9D3B-20B74E1A1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0D83D33-7293-494B-895F-D2CA47D33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75DCF17-6867-4CA8-BCEA-DFCDB30A2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44A26AF-F210-49DE-B628-7D0139EA3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F38E321-BB6A-4D7B-9405-C04A333AC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3B164A-B104-4973-9EA3-73C12F1186E4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2058FCC-D8E3-4699-B990-6B7D13749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E9D6C0B-194F-413C-80A9-0E62A86C2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159B6E8-AFA4-40A2-9531-B3D4AE55E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E83F417-1DE3-45E2-B3D2-1468AFD45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3DB55D1-6146-40FE-A78F-056D0C786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40FC366-31C9-4683-A32D-000D1842C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9BC2C61-5AEB-44BD-81BD-CB1E369D0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0A4B3EB-5BDC-4A12-8462-0999FD9CF55F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929AD31-205E-43D3-8C19-90E1FB344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8F6D72E-4788-412F-BC47-4C80C37B8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24FE0E3-0BED-4DA3-B52E-0A4126C07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7E16DE0-1B2E-4B6F-A7F5-C36F19292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FEB94D2-9AEE-4255-B8AF-A2509A4DB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0FCB205-9358-4863-B0E0-254D2C65B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585ED06-11E8-4326-B36C-89174E921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BCAAF2-F926-4F31-A172-4B91BF7624BB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D731014-CEF5-4077-B4C0-68562262A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992C8D4-0D46-4339-A418-C672730ED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AF7BD8F-B92E-4468-A9A7-9E2B99A0D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58C36EF-F68F-44F8-8A95-FCDEFAEB1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8711CDC-8431-492B-972D-0BBEBE934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EDFC62C-C1A2-43E0-93EA-2391BD89E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51DC817-7CD6-491A-9704-440A2577A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9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990A6739-1158-4F0B-B160-C87ECC5F394C}"/>
              </a:ext>
            </a:extLst>
          </p:cNvPr>
          <p:cNvSpPr/>
          <p:nvPr/>
        </p:nvSpPr>
        <p:spPr>
          <a:xfrm>
            <a:off x="422030" y="464234"/>
            <a:ext cx="3137095" cy="123795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Group Work.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025342-E691-4815-A458-4E3D99953496}"/>
              </a:ext>
            </a:extLst>
          </p:cNvPr>
          <p:cNvSpPr/>
          <p:nvPr/>
        </p:nvSpPr>
        <p:spPr>
          <a:xfrm>
            <a:off x="4046805" y="506437"/>
            <a:ext cx="7723164" cy="12379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Look at the digital clocks and say the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58279-20F7-4649-9310-1B9302CFF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856935"/>
            <a:ext cx="9453489" cy="39530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394FE0-66EC-4075-877F-5D0DF180049C}"/>
              </a:ext>
            </a:extLst>
          </p:cNvPr>
          <p:cNvSpPr/>
          <p:nvPr/>
        </p:nvSpPr>
        <p:spPr>
          <a:xfrm>
            <a:off x="1209822" y="5964701"/>
            <a:ext cx="4164036" cy="89329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It’s 10:54.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60EBC0-A784-4514-98CC-4B0BB56830AD}"/>
              </a:ext>
            </a:extLst>
          </p:cNvPr>
          <p:cNvSpPr/>
          <p:nvPr/>
        </p:nvSpPr>
        <p:spPr>
          <a:xfrm>
            <a:off x="6316395" y="5964701"/>
            <a:ext cx="4009292" cy="89329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It’s 12:05.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9D09A3-D495-4EAB-B7FC-8EAD7D8BB75F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FA7D4F-6113-4C2C-81C9-321F3FB65D65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771D687-39F0-4DBE-9CC2-C8AE85C6B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261C2FC-6566-4FF6-9E21-C332A0661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9A376D9-59EB-405C-B87A-F58A3F758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46EC09B-A3E5-44B4-9B5C-D4D989FE7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0774A74-4F09-471F-BE47-7E43C3708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CF85427-A48E-4FEA-B60C-B6AF6DDE6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9861145-4FB2-4320-B0EF-F74C30B2B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A41AC2-A59F-4E5E-9F03-1F58C40960BC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42A046F-35B3-47B3-9118-F86CDECDFA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497AE20-D59A-464D-B23C-9A55B0CDC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D5E1CC3-A280-4824-BA00-910AA9DF6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B3C159D-07C0-48B7-9937-5F55B8117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97F0E3C-0447-4A91-A84A-89F7D0638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FA1B1CB-51A9-40C3-981A-4CA4F5CE2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2FA70CE-81E8-43AC-B955-924B1774A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DB3F083-73C5-4413-B401-5F39B3D1C544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7EAD49-03FD-4811-849E-E042F2D1B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73EDC61-7B0C-40D9-92CA-80233E4F9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D09E8DD-F1A5-4B9F-A324-3D2D37359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735D1A2-7371-47D8-9FA1-82F590E96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7411817-DC2F-4384-B4CF-9FFAA5C26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0153597-5D45-49C3-A4CF-5FAE74EC6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0D72348-14EE-40D4-8626-D18C26FD9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A83D0F-9877-4AA0-B0D8-F76318746E85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F5D5DA0-A5C8-4E1A-99D3-46E13C8C9A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FF25F88-746B-4AE9-BDEC-D1629B90D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6FE53E2-EA1F-43FA-9747-83960626D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ADE7E13-2351-40B3-B4E4-8CC066549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168604-02B7-42C2-A687-BD7B2E7EF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F46691-9B44-47C9-9525-1822CA9C4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0C5A6A-A235-4BD2-8A55-D77AD4001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124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E8FFFB-86F1-4C8C-9250-A90BBD46FA52}"/>
              </a:ext>
            </a:extLst>
          </p:cNvPr>
          <p:cNvSpPr/>
          <p:nvPr/>
        </p:nvSpPr>
        <p:spPr>
          <a:xfrm>
            <a:off x="3263705" y="379828"/>
            <a:ext cx="5598941" cy="1139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Evaluation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13E31A-4F82-4785-B9FF-404709D9C6BD}"/>
              </a:ext>
            </a:extLst>
          </p:cNvPr>
          <p:cNvSpPr/>
          <p:nvPr/>
        </p:nvSpPr>
        <p:spPr>
          <a:xfrm>
            <a:off x="926123" y="1779563"/>
            <a:ext cx="10339754" cy="4628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FFFF00"/>
                </a:solidFill>
              </a:rPr>
              <a:t>1.When do you get up from bed?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Ans: I get up at 5 a.m. from bed.</a:t>
            </a:r>
          </a:p>
          <a:p>
            <a:r>
              <a:rPr lang="en-US" sz="4800" b="1" dirty="0">
                <a:solidFill>
                  <a:srgbClr val="FFFF00"/>
                </a:solidFill>
              </a:rPr>
              <a:t>2.When do you go to school?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Ans: I go to school at 9 am.</a:t>
            </a:r>
          </a:p>
          <a:p>
            <a:r>
              <a:rPr lang="en-US" sz="4800" b="1" dirty="0">
                <a:solidFill>
                  <a:srgbClr val="FFFF00"/>
                </a:solidFill>
              </a:rPr>
              <a:t>3. When do you go to sleep?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Ans: I go to sleep at 10 p.m.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8200C7-8433-4567-AD54-DB71729628EC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83AAA8-CACC-48A1-9DAD-A93F61E2B556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6081A46-F604-474A-A226-D66C8ECEE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2AD6C39-0843-4E9F-B7F1-2AF22B8C0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21CB0EC-7A41-4171-A3AF-4B41EB831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90E7AD5-D002-4C5A-8DBA-4CD5F7524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5AAB80D-DB1A-4C5D-8746-520D67FFB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5A2088A-991D-47FE-A0A0-63EC55738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035BF33-84BD-48E8-ADA1-1A18232E2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73940C-9200-4219-B004-7068FF93C3D8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967B0CA-2E4E-4CDB-84FE-C98979218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776AF2A-C2B0-48B4-B59D-BFAE8E4CB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8D5DF04-1152-454D-B9FF-7C4B57E69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C81ECE5-C9C9-4C15-8533-A20944974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A16C872-CB6D-487E-A652-90E7A9F8C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B857C81-F4EA-431A-A084-F5BA0D706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57FDD29-5486-4B43-BF9C-91C0A3156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3091F4-1778-49AE-ACC2-E15FFABD8A4D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EE4772F-1711-4413-94FC-2E8658D9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959A94B-1A5B-4A8A-989C-187785712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7A17CBB-216D-42E9-AE15-F1D2B096B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C66A020-C730-4775-BAE4-9B7CE7A3B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3AC0D1-7BA7-4661-BD4C-231B4C8E9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395AC5B-9E69-4ADA-9E91-475EC0B7B3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8D0F963-3442-41A2-84B0-DE450624D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95D0FB-FEF9-4859-AD8B-4463AA1DF124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91B3178-7CBD-4BAE-8FC2-2B249AD19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57337C3-1D4A-4EF6-8F2A-205254AAA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26D8DDE-AD8A-41AB-BD09-8D6DAA96C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EB9738F-2CD5-4A74-884E-D35D0FDC6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36F4EA6-DA4B-46AD-88AB-E963A5A55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77C5A0F-C2E1-4AE5-89B2-0178ED872A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7C7D-44AE-4628-8859-A6C5167FF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49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CB06EB7-A005-440E-975E-6A7FCFDDC33F}"/>
              </a:ext>
            </a:extLst>
          </p:cNvPr>
          <p:cNvSpPr/>
          <p:nvPr/>
        </p:nvSpPr>
        <p:spPr>
          <a:xfrm>
            <a:off x="3145404" y="918514"/>
            <a:ext cx="5940947" cy="14771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3EA100-7C27-4BD0-88C3-7F2DBF3C803A}"/>
              </a:ext>
            </a:extLst>
          </p:cNvPr>
          <p:cNvSpPr/>
          <p:nvPr/>
        </p:nvSpPr>
        <p:spPr>
          <a:xfrm>
            <a:off x="2205059" y="2693142"/>
            <a:ext cx="7821637" cy="333815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 short composition about your daily activities by using time.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0FF4D-1477-4B2D-8527-9DE8EE97267F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D07C8D-92CC-4A50-A61C-9FE60E88F0A7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7667751-4D2B-4E97-BA81-7E612F26D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F75B211-7ED3-4977-8E88-A77B19B78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798B385-A259-44EC-85F0-8C7DCD74A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07AD282-6E3A-4C37-90FB-BF880DCE6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9F91CB0-7107-4BAD-9B5F-C6547764A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07AFEA9-4095-4FEB-81DB-336340048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7A13A4A-747C-4B48-AF7F-9F82DFA44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A0C6F1-0E5B-4954-82A8-3B654F22DBD7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F17F343-5D63-4B21-96B4-CA3391F56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02D863E-D980-487F-A0FD-A4FC1081D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C4562DB-4A92-4B45-8C27-A2534C152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87AC390-345F-4A9E-AFB9-9ADC1EF50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7CCEEFB-388F-4D6A-A951-80F8EC310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FB3FE62-ABEF-4BF3-A53D-A2929F1A7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54B7D5C-D670-4636-AD3F-EF7D8AA94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BE8E4-CD79-40F2-917B-E7B63F2FF95F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24D114-F971-43DD-AD37-091B9D209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2E916FB-E1A4-4E46-A251-C000C3A7E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84BE5D2-8EDC-4F37-9555-E34B07C96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884BBE4-9C45-43A3-8C79-EBD5EADBF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1F66BEE-DAD0-4365-8A52-7F6CCB7CA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5B3918B-2C0F-4DF9-A6B4-45FD4580E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D5C3027-97EA-4ABE-9BC7-162399D9B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24EAE0-7A19-4435-AC87-1B801475D772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4675DF4-788C-45B4-9AFB-FF0C7096E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E345621-4722-4C3F-BDD2-D32B402A8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833DA8F-7B94-4C26-9F7A-D6689C148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3A12982-D625-4F70-BCAC-E458AA7F4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65C3C4E-A594-4140-9C96-77488432B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54A39D3-B156-4E15-B53E-8254BCE3F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D617BE7-37F0-40D7-9564-1A5DB9333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4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13B599B-E612-48A9-B3FF-A27C5A1DCA5F}"/>
              </a:ext>
            </a:extLst>
          </p:cNvPr>
          <p:cNvSpPr/>
          <p:nvPr/>
        </p:nvSpPr>
        <p:spPr>
          <a:xfrm>
            <a:off x="2082019" y="1716260"/>
            <a:ext cx="8243667" cy="3812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 AND GOODBYE.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495573-ACCB-4C2F-B97F-184CF2BC5D49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64547E-EAB1-48FF-AE6D-A0FBC493D9C2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446B92B-7053-4309-BB62-B4275CF68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DD378F7-484E-4549-919B-1BBA665C9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1D56E53-FA0E-475D-9B6A-B78CE4584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983CD74-E475-4B2A-A906-09A611349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1B091CB-50B4-44C9-8F23-24D3F6CAE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4FAC6A6-59E5-48CF-9B78-AF6D76192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05EBFB4-A214-4ED4-971C-385AA2734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BE43FA-6F57-4CE0-BB1C-4F233DD95AA1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90C4DB8-1A7C-4298-AAF1-696174282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4092984-D961-4999-9880-6A389C088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94C0865-8A78-4365-A947-9E53EB739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3B1BBD1-A1F4-48B4-8EC8-B16056D5AB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3D0686F-C800-4710-97A1-7B08DA4E4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1F4B877-8F8C-4903-9FC2-D32E82EF9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DE154D0-96C3-43D0-979E-87F67F5C6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EE55ED-369C-49A2-8489-FFAC5BCB8212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A960632-DB64-40C5-9AAD-EF7505FF3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518C497-32EF-4450-9519-41A6305A4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D67AAB8-142D-4871-A5E0-A1C2CA733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F341F77-4FBC-4D5F-B64D-8677EA987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F8DA463-85C1-481A-8575-708B7A98C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BE6921B-DD94-4CB4-A98B-F888B4DBD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88BADDD-4762-4BD0-815B-63A839C8D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5D1F00-ECB3-4042-840F-BFACBF2D8194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A805053-6CD9-4CBF-A401-EB382978C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92E2E7C-2E58-4E72-AB80-5C4E79ACE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F8356D5-9D9D-4ABB-9C00-A3D575E32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E7025E-8FB9-4FA2-9BA6-7A63EC388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3314AEC-970E-4140-8CEF-420904B96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5478E24-4E17-4AEE-B558-539D097DD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BD19EB6-CF8A-4043-8B9B-A1354A1BF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46580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37985-0712-4957-919D-10C370305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884" y="584184"/>
            <a:ext cx="1093812" cy="1294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E482EF-9A4C-46D7-BE28-00E3556F1DC0}"/>
              </a:ext>
            </a:extLst>
          </p:cNvPr>
          <p:cNvSpPr/>
          <p:nvPr/>
        </p:nvSpPr>
        <p:spPr>
          <a:xfrm>
            <a:off x="7568418" y="2950298"/>
            <a:ext cx="3723377" cy="310854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Class:five</a:t>
            </a:r>
            <a:endParaRPr lang="en-US" sz="2800" b="1" u="sng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2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Sub:English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>
              <a:defRPr/>
            </a:pP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Unite: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lvl="0" algn="ctr">
              <a:defRPr/>
            </a:pP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Telling the time</a:t>
            </a:r>
          </a:p>
          <a:p>
            <a:pPr lvl="0" algn="ctr">
              <a:defRPr/>
            </a:pP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Lesson: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4-7</a:t>
            </a:r>
          </a:p>
          <a:p>
            <a:pPr lvl="0" algn="ctr">
              <a:defRPr/>
            </a:pP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 :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minite</a:t>
            </a:r>
          </a:p>
          <a:p>
            <a:pPr lvl="0" algn="ctr">
              <a:defRPr/>
            </a:pP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Date :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2/10/21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1FB62A-FF7B-4AB7-811A-EB4D89974673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8D4932-D776-4008-91F8-06ACAA0CF527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ADF3888-99E2-4018-A2D0-5222125BD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B2CB550-FF99-4760-A67D-274417330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F3A8120-254D-4A2D-8A25-7EBAE9838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526E2D6-698F-4C80-9DA7-1A7316000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9027319-9D1B-48AB-8CC6-D521EC20C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5BC0381-85E2-4588-9A36-6A0248067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42AE9B9-D753-4086-94CF-6AECF21A3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3DD342-FD18-4CAE-8312-913F6125D1D5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682C873-5D21-45CB-9AB1-C8D29D87C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9491E0E-86A6-4F06-B390-3A2B2C067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0737E68-8CE7-4A62-9FA8-2E61E2D86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9F4B081-ADD2-411A-954D-4FAE55F7D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D532552-FB12-42B3-A8E7-84524220E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5834A2B-DA18-4A6C-8E4F-0C6BE3BAE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B69935D-CF38-463C-9505-B729B1A14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E92801-12B6-475B-975B-1A5141575853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A8EACEB-B6D6-465A-94F6-1115573AC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7E4B940-21AF-4FAC-92B1-8DC425192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3A080F6-65ED-4894-AA89-C6DFE8268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579E96C-4997-490A-9CBE-A58E4DDC6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14C9121-D9EA-4837-A52C-0ACCB536A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DFF4C44-382C-4A5A-9689-3FBF40888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653A503-8C66-4749-8423-D0A9D4AED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7DC5EC-D73D-444B-BCC3-2D409548F2DB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EFD4987-AD10-4B89-8D0B-1D008EAB1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D5A2D28-3520-443E-A352-7C54F09CB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3E84432-DEBE-488A-82B5-A5C37B267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67A0828-266B-4257-8A40-EC0C9DFE2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11A0571-0BE9-477F-B6F6-E03B8F9E2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3FC59BA-D6CC-42F1-BD9F-8DC478C4C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1C6FAE3-D007-4FC4-A4F2-7860C0C39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58AC8EB-1F15-4956-86C9-0FC6EFAAF73B}"/>
              </a:ext>
            </a:extLst>
          </p:cNvPr>
          <p:cNvSpPr/>
          <p:nvPr/>
        </p:nvSpPr>
        <p:spPr>
          <a:xfrm>
            <a:off x="4731334" y="727249"/>
            <a:ext cx="2409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F6D846-1EDF-4AE6-99EF-66B1A810A3B3}"/>
              </a:ext>
            </a:extLst>
          </p:cNvPr>
          <p:cNvSpPr txBox="1"/>
          <p:nvPr/>
        </p:nvSpPr>
        <p:spPr>
          <a:xfrm>
            <a:off x="710431" y="3247183"/>
            <a:ext cx="6795490" cy="255454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Name :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Ramjan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Majer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gaon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gov primary school</a:t>
            </a:r>
          </a:p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Companigonj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, Sylhet</a:t>
            </a:r>
          </a:p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Mobail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no :</a:t>
            </a:r>
            <a:r>
              <a:rPr lang="en-US" sz="3200" b="1" u="sng" dirty="0">
                <a:latin typeface="Cambria" panose="02040503050406030204" pitchFamily="18" charset="0"/>
                <a:cs typeface="NikoshBAN" panose="02000000000000000000" pitchFamily="2" charset="0"/>
              </a:rPr>
              <a:t>01724354399</a:t>
            </a:r>
            <a:r>
              <a:rPr lang="en-US" u="sng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B5F041A-9E0A-47BC-BC3D-38B9203688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689" y="598754"/>
            <a:ext cx="2835627" cy="17073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E3E868-CC9F-402C-8B30-DAD34E8B2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2" y="598754"/>
            <a:ext cx="1905012" cy="16004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4" name="Picture 2" descr="Big Wall Clock High Resolution Stock Photography and Images - Alamy">
            <a:extLst>
              <a:ext uri="{FF2B5EF4-FFF2-40B4-BE49-F238E27FC236}">
                <a16:creationId xmlns:a16="http://schemas.microsoft.com/office/drawing/2014/main" id="{44216123-A082-4284-BE51-BD420D51D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07" b="16512"/>
          <a:stretch/>
        </p:blipFill>
        <p:spPr bwMode="auto">
          <a:xfrm>
            <a:off x="5226278" y="1480507"/>
            <a:ext cx="2242898" cy="14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ig Wall Clock High Resolution Stock Photography and Images - Alamy">
            <a:extLst>
              <a:ext uri="{FF2B5EF4-FFF2-40B4-BE49-F238E27FC236}">
                <a16:creationId xmlns:a16="http://schemas.microsoft.com/office/drawing/2014/main" id="{8F073404-8D4B-4B97-A0CB-19DF79FDF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1" y="3993705"/>
            <a:ext cx="20638" cy="1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F9A232C-7E62-4E1E-AAC7-9A011EC3F172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42C881-FF6D-4769-B7A4-8C52AD85C50A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1B4B316-4657-403A-B6E2-3AECFBBCE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F90FDE8-029F-4B36-B6D7-4420D8D3A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33C566D-6265-483C-B41D-914E12366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27E20A5-918D-4050-A10D-43B8E8F48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5BAD840-9CA4-4113-A523-C3B898B78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75E9BAB-DDD5-46BC-85CD-908A8D3A5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65AE216-90B0-4269-B52A-D5DE9C744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879D13-FFC5-4A31-AA4D-C7B2BE2BAED0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A2610F0-7669-429A-8905-5734CAEAA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AA94A9C-6B94-4440-A2E9-7E92CCB5E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9173AB1-A8F1-44BC-AC7D-C8A076DDE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C5CCC09-8AD3-4F44-9AF1-55C627BD4F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CF13BB3-1375-4CFE-BB02-43A407082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808D6A2-960A-4447-B387-3743506B5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7D2BE98-1410-4C02-A060-D4420F843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9070424-E2F7-4FD2-9465-630A996C138A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CC2887B-1BD1-4D86-877E-31B0D41A4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0616108-0ABC-44F7-A0F4-370870025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68371BC-F08C-42FB-A31D-938D3E634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120039C-1A20-47A2-AA54-FCDE78E94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18383D0-8161-4452-AEDC-7DB18B856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417CE6D-32FB-49FE-9205-E580F71AE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82E9836-CCA8-47D2-AAAF-2D2019C39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A5EFE0-9903-4703-927C-C33E3F344515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7B9A19B-0127-4780-89E8-1E508B378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141FD8E-453E-423A-8027-B9BD19C5A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5750210-2388-4075-A712-FEA85E629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E44F7BA-18A4-4942-9392-0174C99FA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2AD37CF-9770-482E-A298-4537F65E6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70D4A47-19C6-4D42-A451-002BC809E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F52BC88-9C70-4C8C-9D21-4C2ADA822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  <p:graphicFrame>
        <p:nvGraphicFramePr>
          <p:cNvPr id="39" name="Object 38">
            <a:hlinkClick r:id="" action="ppaction://ole?verb=0"/>
            <a:extLst>
              <a:ext uri="{FF2B5EF4-FFF2-40B4-BE49-F238E27FC236}">
                <a16:creationId xmlns:a16="http://schemas.microsoft.com/office/drawing/2014/main" id="{4CA1487F-0555-4C62-A409-9F796317F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80867"/>
              </p:ext>
            </p:extLst>
          </p:nvPr>
        </p:nvGraphicFramePr>
        <p:xfrm>
          <a:off x="4756915" y="3161005"/>
          <a:ext cx="1776413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6" imgW="488520" imgH="437760" progId="Package">
                  <p:embed/>
                </p:oleObj>
              </mc:Choice>
              <mc:Fallback>
                <p:oleObj name="Packager Shell Object" showAsIcon="1" r:id="rId6" imgW="488520" imgH="437760" progId="Package">
                  <p:embed/>
                  <p:pic>
                    <p:nvPicPr>
                      <p:cNvPr id="35" name="Object 3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2086809C-697B-486F-82C8-B18C43E5D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6915" y="3161005"/>
                        <a:ext cx="1776413" cy="159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99BA9DF0-0D70-4DF1-84F6-2376BC9C2A05}"/>
              </a:ext>
            </a:extLst>
          </p:cNvPr>
          <p:cNvSpPr/>
          <p:nvPr/>
        </p:nvSpPr>
        <p:spPr>
          <a:xfrm>
            <a:off x="2267382" y="866457"/>
            <a:ext cx="6934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Lets go now a video</a:t>
            </a:r>
            <a:endParaRPr lang="en-US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041F9D-54B7-4511-B850-928C71635830}"/>
              </a:ext>
            </a:extLst>
          </p:cNvPr>
          <p:cNvSpPr txBox="1"/>
          <p:nvPr/>
        </p:nvSpPr>
        <p:spPr>
          <a:xfrm>
            <a:off x="1570384" y="5188900"/>
            <a:ext cx="7863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am sure that you are enjoy the video</a:t>
            </a:r>
          </a:p>
        </p:txBody>
      </p:sp>
    </p:spTree>
    <p:extLst>
      <p:ext uri="{BB962C8B-B14F-4D97-AF65-F5344CB8AC3E}">
        <p14:creationId xmlns:p14="http://schemas.microsoft.com/office/powerpoint/2010/main" val="15848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Big Wall Clock High Resolution Stock Photography and Images - Alamy">
            <a:extLst>
              <a:ext uri="{FF2B5EF4-FFF2-40B4-BE49-F238E27FC236}">
                <a16:creationId xmlns:a16="http://schemas.microsoft.com/office/drawing/2014/main" id="{8DC7F9D0-233E-4C79-A80E-E15ACE5AC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07" b="7788"/>
          <a:stretch/>
        </p:blipFill>
        <p:spPr bwMode="auto">
          <a:xfrm>
            <a:off x="3469814" y="2023225"/>
            <a:ext cx="5741480" cy="39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8ECA09-408A-4072-9739-1FFC9D8C0241}"/>
              </a:ext>
            </a:extLst>
          </p:cNvPr>
          <p:cNvSpPr/>
          <p:nvPr/>
        </p:nvSpPr>
        <p:spPr>
          <a:xfrm>
            <a:off x="1100407" y="1159680"/>
            <a:ext cx="9944100" cy="1071789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Today we are going to read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29355E-5190-4ED7-9A58-1DE83FB02D27}"/>
              </a:ext>
            </a:extLst>
          </p:cNvPr>
          <p:cNvSpPr/>
          <p:nvPr/>
        </p:nvSpPr>
        <p:spPr>
          <a:xfrm>
            <a:off x="1187261" y="2838743"/>
            <a:ext cx="9944100" cy="23912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Telling the time.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E5EB60-5D33-4DA9-8FC6-8983EA8BDE3E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4AB443-1DDF-4CCC-B92A-A5D5DCD84DAB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6275837-669F-4407-AF54-DD3E25C84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E1F7714-22B7-41D0-86C3-64A7E2344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6C8FD74-11C6-48E0-B20F-F5A42692A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B344972-1BD5-45A2-9AE9-0AD96E015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48D7305-7630-4D68-88CA-8BF20CCE8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C5C8507-0D3E-429E-871D-50E604B36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5B9B218-F64C-4458-AF59-F925D6D5E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1C6240-04D9-45AD-B5BD-FA2CD2F3590C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40AFEDA-E242-4331-9556-65FB53E6F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D31A0FF-5ADE-4290-8A84-DCF25BA7A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86CCFEC-FC0B-464B-AEB0-EAB1D8313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81E6382-1521-40CD-B17F-D5D91B91D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9FA55BD-D99E-4BC6-886F-262B92ADF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DCD94D2-6186-4252-980C-7E2DBE5CD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64CC6A7-C00D-4F92-B441-E36423B1E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18E673-1C72-44DC-B9FA-14CC56A85ACD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F99731-1E5E-4D97-A8B9-3AA953588C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0DA18B0-E0D6-436F-8EA6-2AEBCC001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49FC275-C04A-4F9E-B68E-4EE32DB19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9D05048-5D0D-4137-814B-6F66DB289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D7864BA-ACA4-49FD-8295-EAF9A9323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D068A21-1480-49DC-98CF-3ACFBEA12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C9FC48C-4804-432C-B191-B877829D8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4A91AB-0699-427B-B0A4-CA3399C356B5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DF061D2-B2D5-4581-9703-DF5906BDB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7CE3283-EC43-4F91-B9B8-8CC482A41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D7E00BA-1298-4A6D-AFF9-A8CA220CA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18C7D1-B228-4E1F-A582-E16D1A204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3260BF3-9DD4-4885-9878-41C661B49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53FD4B-49A3-40FB-B723-8E28CBEFB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9DBA305-7AF6-4151-9DCB-122D723F5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988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F05CAD-B87A-4FEC-B09F-AE990DF24C7B}"/>
              </a:ext>
            </a:extLst>
          </p:cNvPr>
          <p:cNvSpPr/>
          <p:nvPr/>
        </p:nvSpPr>
        <p:spPr>
          <a:xfrm>
            <a:off x="1736036" y="966954"/>
            <a:ext cx="7891975" cy="9144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088644-77DE-45A7-B91F-437F7AA91A49}"/>
              </a:ext>
            </a:extLst>
          </p:cNvPr>
          <p:cNvGrpSpPr/>
          <p:nvPr/>
        </p:nvGrpSpPr>
        <p:grpSpPr>
          <a:xfrm>
            <a:off x="-401217" y="127451"/>
            <a:ext cx="12445218" cy="6858000"/>
            <a:chOff x="-159026" y="-11"/>
            <a:chExt cx="12417286" cy="7019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C1D77C-AED7-4AD8-A64B-39A5222A1AB6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EEF4B2-E3F2-44B3-AE4A-18E79C221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2969B10-4DA1-4479-849E-88C0DDF7E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BFBE153-1EB2-44A6-9041-FA7F2C267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3A6DE4B-0601-4FF9-B1CB-16177134E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36F70EF-2075-4B8C-9941-BF4E5065A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3EEBE38-42E0-4E59-97AF-863E1E10D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01B37D7-F2D9-4854-BE87-3181C080B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A13E46-6136-4A61-8920-9E9AC794E67F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5C47E56-403B-4094-93A9-D44C2DA24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5262037-627C-41CB-8D2B-D053447F4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2D3276A-9F97-4CE3-8483-EB6C28C96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3CC2F07-E1AC-4F80-B7FD-720B5DB62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24947EE-8CC3-4877-BEF1-6915CA24F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B035D9F-A996-4F51-AD97-EAC15BF5D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26A3F2D-4257-45EE-9831-CA4051183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D712ED-8193-4086-B916-C882D2CA0B33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6F2453D-E4D0-4334-B265-298B65910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98E9022-9E6D-427F-91C8-51DC4A5AF2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ACDCD2E-691F-4DC2-BC8B-ABD81FDD7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52CA716-9731-45BE-A488-4310E30E0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3A3EB3A-1911-4861-9076-2990C5364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B2E0936-7DF8-4309-BCC0-EF2699A3E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AA22736-6816-411A-88B6-362F327E6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6E43C3-70EF-474F-B728-CA99E66C257D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B1C98C0-ED1B-4CA6-BA72-E22199F31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F0362B3-3084-4CF5-8EB6-D26655D87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21CE8C1-3E29-4ED9-835A-4BEE22A03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2150A81-DE2A-435C-8F90-4484D9A3F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A7C87F7-601E-4FDF-A445-DD9D713C1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4F244C-064D-4507-8C68-F7AD58099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95CE7F7-074B-45DD-9ED7-3FDAC6EB7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6B3E6D-680F-4F58-A77B-1A133FE9E100}"/>
              </a:ext>
            </a:extLst>
          </p:cNvPr>
          <p:cNvGrpSpPr/>
          <p:nvPr/>
        </p:nvGrpSpPr>
        <p:grpSpPr>
          <a:xfrm>
            <a:off x="885123" y="2041271"/>
            <a:ext cx="10030616" cy="4185773"/>
            <a:chOff x="885123" y="2041271"/>
            <a:chExt cx="10030616" cy="418577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C28D6D6-707B-4540-B073-221EE3ED0CBD}"/>
                </a:ext>
              </a:extLst>
            </p:cNvPr>
            <p:cNvSpPr/>
            <p:nvPr/>
          </p:nvSpPr>
          <p:spPr>
            <a:xfrm>
              <a:off x="885123" y="2041271"/>
              <a:ext cx="9846373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At the end of the lesson the students will be able to,</a:t>
              </a:r>
            </a:p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u="sng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Use </a:t>
              </a:r>
              <a:r>
                <a:rPr lang="en-US" sz="2800" b="1" u="sng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a.m</a:t>
              </a:r>
              <a:r>
                <a:rPr lang="en-US" sz="2800" b="1" u="sng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and </a:t>
              </a:r>
              <a:r>
                <a:rPr lang="en-US" sz="2800" b="1" u="sng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p.m</a:t>
              </a:r>
              <a:r>
                <a:rPr lang="en-US" sz="2800" b="1" u="sng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in their daily activities.</a:t>
              </a:r>
            </a:p>
            <a:p>
              <a:pPr algn="ctr"/>
              <a:r>
                <a:rPr lang="en-US" sz="28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sz="2800" b="1" u="sng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Say the times by seeing different angels</a:t>
              </a:r>
            </a:p>
            <a:p>
              <a:pPr algn="ctr"/>
              <a:r>
                <a:rPr lang="en-US" sz="2800" b="1" u="sng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of a watch</a:t>
              </a:r>
            </a:p>
            <a:p>
              <a:pPr algn="ctr"/>
              <a:r>
                <a:rPr lang="en-US" sz="28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r>
                <a:rPr lang="en-US" sz="2800" b="1" u="sng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Write their daily activities by using time.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2B0C5DB-3F4F-4663-86AF-768C793A2ECD}"/>
                </a:ext>
              </a:extLst>
            </p:cNvPr>
            <p:cNvSpPr txBox="1"/>
            <p:nvPr/>
          </p:nvSpPr>
          <p:spPr>
            <a:xfrm>
              <a:off x="2055246" y="4288052"/>
              <a:ext cx="886049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solidFill>
                    <a:srgbClr val="C00000"/>
                  </a:solidFill>
                  <a:latin typeface="Modern No. 20" panose="02070704070505020303" pitchFamily="18" charset="0"/>
                  <a:cs typeface="NikoshBAN" panose="02000000000000000000" pitchFamily="2" charset="0"/>
                </a:rPr>
                <a:t>4.</a:t>
              </a:r>
              <a:r>
                <a: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To tell the time (hours and  minutes and mention </a:t>
              </a:r>
              <a:r>
                <a:rPr lang="en-US" sz="28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a.m</a:t>
              </a:r>
              <a:r>
                <a: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8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p.m</a:t>
              </a:r>
              <a:r>
                <a: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half past, quarter past, quarter to </a:t>
              </a:r>
              <a:r>
                <a:rPr lang="en-US" sz="28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etc</a:t>
              </a:r>
              <a:endPara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7307DF-8EBC-400E-BAA0-E32A1FC8B632}"/>
              </a:ext>
            </a:extLst>
          </p:cNvPr>
          <p:cNvSpPr/>
          <p:nvPr/>
        </p:nvSpPr>
        <p:spPr>
          <a:xfrm>
            <a:off x="2817054" y="557423"/>
            <a:ext cx="6682154" cy="9706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One Day One Word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7D9F49-635A-49DF-8797-BDD9A5F3C635}"/>
              </a:ext>
            </a:extLst>
          </p:cNvPr>
          <p:cNvSpPr/>
          <p:nvPr/>
        </p:nvSpPr>
        <p:spPr>
          <a:xfrm>
            <a:off x="1538068" y="1744384"/>
            <a:ext cx="9115864" cy="8581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Our todays one word 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B78415-B749-4F0E-B27B-56CE8B2BA6F3}"/>
              </a:ext>
            </a:extLst>
          </p:cNvPr>
          <p:cNvSpPr/>
          <p:nvPr/>
        </p:nvSpPr>
        <p:spPr>
          <a:xfrm>
            <a:off x="787791" y="3080824"/>
            <a:ext cx="2236764" cy="6752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Word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BD7D5D-5148-41EF-83D8-EEF639389925}"/>
              </a:ext>
            </a:extLst>
          </p:cNvPr>
          <p:cNvSpPr/>
          <p:nvPr/>
        </p:nvSpPr>
        <p:spPr>
          <a:xfrm>
            <a:off x="8004518" y="3080823"/>
            <a:ext cx="3165230" cy="6752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Sentences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AFFDED-02D9-443D-A7EC-D8A99D9AD73E}"/>
              </a:ext>
            </a:extLst>
          </p:cNvPr>
          <p:cNvSpPr/>
          <p:nvPr/>
        </p:nvSpPr>
        <p:spPr>
          <a:xfrm>
            <a:off x="528709" y="4617715"/>
            <a:ext cx="10918874" cy="16037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6CA9D8-FA98-4975-A1FB-FD835FBF9F68}"/>
              </a:ext>
            </a:extLst>
          </p:cNvPr>
          <p:cNvSpPr/>
          <p:nvPr/>
        </p:nvSpPr>
        <p:spPr>
          <a:xfrm>
            <a:off x="3386796" y="3056201"/>
            <a:ext cx="4304714" cy="6752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Bangla Meaning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C0B429-DFAD-4151-8F65-C3BB8AC73D4E}"/>
              </a:ext>
            </a:extLst>
          </p:cNvPr>
          <p:cNvSpPr/>
          <p:nvPr/>
        </p:nvSpPr>
        <p:spPr>
          <a:xfrm>
            <a:off x="557430" y="4937760"/>
            <a:ext cx="2630660" cy="6752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Midnight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3493E0-28D5-4645-8074-07FD5AD07F04}"/>
              </a:ext>
            </a:extLst>
          </p:cNvPr>
          <p:cNvSpPr/>
          <p:nvPr/>
        </p:nvSpPr>
        <p:spPr>
          <a:xfrm>
            <a:off x="3777176" y="5050300"/>
            <a:ext cx="3094892" cy="6752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মধ্যরাত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8F017E3-0084-49FA-95BE-99F03B499A24}"/>
              </a:ext>
            </a:extLst>
          </p:cNvPr>
          <p:cNvSpPr/>
          <p:nvPr/>
        </p:nvSpPr>
        <p:spPr>
          <a:xfrm>
            <a:off x="3183987" y="5022164"/>
            <a:ext cx="686972" cy="4501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09DB1A-C48B-4298-A31C-32BC374240A1}"/>
              </a:ext>
            </a:extLst>
          </p:cNvPr>
          <p:cNvSpPr/>
          <p:nvPr/>
        </p:nvSpPr>
        <p:spPr>
          <a:xfrm>
            <a:off x="7550833" y="4867419"/>
            <a:ext cx="3896750" cy="1195755"/>
          </a:xfrm>
          <a:prstGeom prst="roundRect">
            <a:avLst>
              <a:gd name="adj" fmla="val 340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 are sleeping at midnight.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A030EF3-5406-4262-BBA6-775AA3ED0B52}"/>
              </a:ext>
            </a:extLst>
          </p:cNvPr>
          <p:cNvSpPr/>
          <p:nvPr/>
        </p:nvSpPr>
        <p:spPr>
          <a:xfrm>
            <a:off x="6882618" y="5078435"/>
            <a:ext cx="808892" cy="5134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E0D774-3BDE-4A98-AF87-9D42E1101AE9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832887-B967-44D1-AF0B-CB24EC15F283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5514DC6-F10C-46DA-A47F-82FAE931A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FB534EC-F5C7-4371-A5B2-1613090FD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408F850-3235-45F3-9925-AE7F70DC8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76346BC-5936-4AA0-BEF1-7AF0BBDD8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7D4372D1-2669-4C76-B0F0-08F316597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995B955-5965-453C-803E-EECB9DA38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34F5534-8D27-4B96-A845-8FED1DB15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26ADF6-D81C-4608-804A-57A1E07D309C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DA103F3-1C7D-484B-9C72-12CA1A122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4E5F14B-430F-4175-AA11-ED7D622B0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567878D-7FFE-4B62-B0BF-A9AD09101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A80F073-FD07-4A07-8047-D0F19A67E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EABA99A-EFE3-4317-ABEA-B28E9B26B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4F0554D-188E-469A-959C-1BD862822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C3B78BC-2DC9-4CC5-907E-5345F5A53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C74735-C6D8-4FA1-9B7C-50079C314E4A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792B445-1333-49DD-9DB8-7C91E2CE3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CCFD52D-9FD8-4E37-9D25-B02C106ED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071DBFD-80AB-4DB4-B212-34A898D2A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F663B65-6C32-4747-AC18-C8F961097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899BE8B-D425-4535-9F9F-35D9FAA33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C333235-9BFF-4281-8523-66D0B70C3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FF5F405-F03E-472C-A53B-2A427BF84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AEE38D-F85C-46C1-86E5-29F965550D46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C305556-A29B-4219-AFB3-6293CF3BF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B71BDA6-58B5-4CEB-9221-E806346B0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B1ED4EB-DC90-4264-9123-E6850A792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300A176-A03B-49E0-872B-2773B4B3E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E0DE24D-ADFF-467E-9F59-885012AC6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7EB0674-88DA-4B31-96FC-213DA16D0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468991A-E2DD-4B89-ACE1-740E51833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38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1EF95-8644-47C1-A004-73D6D49EA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27" y="1782569"/>
            <a:ext cx="4232539" cy="17216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49E971-7CD4-4245-9169-8866937DD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24" y="4370250"/>
            <a:ext cx="3860520" cy="16638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E887B6-07B7-4B70-818E-2E3C3B2C5EE6}"/>
              </a:ext>
            </a:extLst>
          </p:cNvPr>
          <p:cNvSpPr/>
          <p:nvPr/>
        </p:nvSpPr>
        <p:spPr>
          <a:xfrm>
            <a:off x="511836" y="578560"/>
            <a:ext cx="10832123" cy="87219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clocks and think about the time</a:t>
            </a:r>
            <a:r>
              <a:rPr lang="en-US" sz="48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B27F039-95F9-4494-8D74-9EE3D8BD98C6}"/>
              </a:ext>
            </a:extLst>
          </p:cNvPr>
          <p:cNvSpPr/>
          <p:nvPr/>
        </p:nvSpPr>
        <p:spPr>
          <a:xfrm>
            <a:off x="732661" y="1566921"/>
            <a:ext cx="5486400" cy="2057687"/>
          </a:xfrm>
          <a:prstGeom prst="rightArrow">
            <a:avLst>
              <a:gd name="adj1" fmla="val 50000"/>
              <a:gd name="adj2" fmla="val 37694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o'clock midnight to 12 o'clock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midday are a.m. times.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9026EED-C354-4E9F-86D9-5F249992F76B}"/>
              </a:ext>
            </a:extLst>
          </p:cNvPr>
          <p:cNvSpPr/>
          <p:nvPr/>
        </p:nvSpPr>
        <p:spPr>
          <a:xfrm>
            <a:off x="708317" y="4204682"/>
            <a:ext cx="6217228" cy="2172793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o'clock midday to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o'clock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midnight are p.m. times.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097038-93AB-4489-BD2D-FECE8EDB26A5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89BC05-1F0E-41D4-B807-2EB2C293BFBD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BED189F-CC4E-46F0-9E77-EB296CD43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DE2F041-3D83-4B32-A98C-846EEACD0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C43519C-2457-469D-BB77-757F093A1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B8EB6B6-0990-49A1-BC62-0EFA42DF6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A4C6FB0-4E89-425B-9323-BF2A957F2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A22BBE9-2FA2-4DDA-9FA2-B6E36949C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6D48F64-B62C-4EC8-BBD5-B35B685A4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BD9368-DDCD-49CF-9B7C-F80AFBC419E9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D36EC52-C08F-48F6-9B87-AFD9D79EC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585BC63-4C13-4F48-BB64-05CB0B52D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BC61038-8FF0-4200-9AD7-EBEF573A4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F795F93-5044-4CB4-A9BE-B33294099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C5D8257-485E-4016-8029-5638C5DB5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35B36D4-A5A3-414D-83AD-E74498C75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2AA9478-8A3A-407F-B918-20ECA597A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AE4496-10FE-44A1-A859-1AAFD55C06BB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1CE0BC1-3287-4945-A1EC-920454832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8D027AE-4EAE-4C22-B28C-A8E07CCA9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C6CDB2C-B17D-460E-8F25-DC4C9CA89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416631D-FA75-40C3-809E-0319BE4EA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70DA669-F449-45A4-BAE4-FF0745DE7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49009D4-4BB0-4825-85E2-ED9FCD00D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2063517-15ED-4245-A9D7-C037A1406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FD9BAF3-500C-46DA-BFD3-7C907F68FAB5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DCE6083-E03A-41F2-99D9-05EF717C5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8515199-1FED-43B0-83CB-A01466A24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E3713ED-EFC1-43EB-A57D-A9050DA63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554F3AC-0144-45C0-8098-70947C18A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8AAB5C2-01FC-464D-B959-A8D013E9C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011C6C6-187A-43AB-A66A-F5977224C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7002E37-5E63-46BD-AC9B-7FBF193C5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63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5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hat is the full form of AM and PM? - Quora">
            <a:extLst>
              <a:ext uri="{FF2B5EF4-FFF2-40B4-BE49-F238E27FC236}">
                <a16:creationId xmlns:a16="http://schemas.microsoft.com/office/drawing/2014/main" id="{6CB59E4F-3D90-4D59-ADAB-DDC69B45DE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What is the full form of AM and PM? - Quora">
            <a:extLst>
              <a:ext uri="{FF2B5EF4-FFF2-40B4-BE49-F238E27FC236}">
                <a16:creationId xmlns:a16="http://schemas.microsoft.com/office/drawing/2014/main" id="{FF1DC73E-FD02-44A0-8C23-52EFA86128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What is the full form of AM and PM? - Quora">
            <a:extLst>
              <a:ext uri="{FF2B5EF4-FFF2-40B4-BE49-F238E27FC236}">
                <a16:creationId xmlns:a16="http://schemas.microsoft.com/office/drawing/2014/main" id="{5E56AEBF-1F67-4A5B-A827-6A020E68D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What is the full form of AM and PM? - Quora">
            <a:extLst>
              <a:ext uri="{FF2B5EF4-FFF2-40B4-BE49-F238E27FC236}">
                <a16:creationId xmlns:a16="http://schemas.microsoft.com/office/drawing/2014/main" id="{AF70CC96-7353-4C6F-BEC8-B3403B9443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43A18-C356-4390-BFC1-D0529F31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37" y="2405575"/>
            <a:ext cx="8401884" cy="348547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D41086-6FE1-424C-8840-AAB8B8E5B760}"/>
              </a:ext>
            </a:extLst>
          </p:cNvPr>
          <p:cNvSpPr/>
          <p:nvPr/>
        </p:nvSpPr>
        <p:spPr>
          <a:xfrm>
            <a:off x="1114815" y="841716"/>
            <a:ext cx="10002129" cy="99177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Explanation of a.m. and p.m.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CCA1C0-3374-44C7-859D-9E06A1E4E929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9F59E4-F047-4803-94E9-BC8450BA7A11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8715834-AF03-4D3C-901F-C13993354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46764F5-E632-4688-8E0D-C20C0AAF6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232ED6C-23ED-4E21-AEED-0CC85A083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97B4F56-D309-4D45-AA02-C4FEE86C4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D256B0B-95F1-47FE-9EDE-FF4F47336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EB3CD12-9BE2-46AA-9AA5-4FA835AFF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7A28ABC-3F10-4FBF-AA49-92F4EC296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A6CD4C-D080-4221-A199-65B7BAF167ED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91FE23E-1FA6-48C1-8EEA-BCD04DA77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621D88E-8A9B-4AA1-88C1-224D7DB69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00D210B-8CCC-4254-8296-38DD836A3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251A26D-ABB3-4DF0-9897-82ADB6BD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052F5F9-706E-4A05-85C0-8B5F4C248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9F4DD67-BCA8-4CCD-A757-941BC779E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2715141-13A7-4A20-BDD7-2021EE527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041DC55-B69D-4A99-BBD6-027B1BF0641F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D1E58E4-7FF4-4ECD-AE81-49EE6BE00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6810BE0-6522-4A15-8EBF-D942E4FDB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8300867-BAC6-4197-8FC2-3AF5B078C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B070951-CFA8-4007-BE54-2641ED4E7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4C32CC7-3E60-465B-AE01-AEB0E5876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124BCC0-A236-4098-837A-BA9774CB1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4B03497-0509-417C-BFF0-731FAD0D6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24AAAB8-D1CF-4DE1-9307-747DA9DF163C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94C6D08-61D0-4C17-8A50-67D050F64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B19A6A2-6606-4E47-9BA6-5C09EC9CB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7ACF21D-F0F6-4F42-8DB8-141218AE5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782471C-80CA-470E-9A37-434CA288C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040871C-C66B-483E-938D-72EDF9767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E3718F0-5388-4AFD-B191-A58201A35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DD32EF9-7956-4493-8999-FF6B9CCD5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319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A863F4-81B0-41CC-B51F-D6DEBA74430B}"/>
              </a:ext>
            </a:extLst>
          </p:cNvPr>
          <p:cNvSpPr/>
          <p:nvPr/>
        </p:nvSpPr>
        <p:spPr>
          <a:xfrm>
            <a:off x="2614246" y="573382"/>
            <a:ext cx="6963508" cy="719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Full form of A.M. is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76640E7-7A6D-4819-8469-68CBEAD338B2}"/>
              </a:ext>
            </a:extLst>
          </p:cNvPr>
          <p:cNvSpPr/>
          <p:nvPr/>
        </p:nvSpPr>
        <p:spPr>
          <a:xfrm>
            <a:off x="5797012" y="1341714"/>
            <a:ext cx="637736" cy="7455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88A83B-470E-4350-8AEA-9AC28A60185B}"/>
              </a:ext>
            </a:extLst>
          </p:cNvPr>
          <p:cNvSpPr/>
          <p:nvPr/>
        </p:nvSpPr>
        <p:spPr>
          <a:xfrm>
            <a:off x="2614247" y="2078503"/>
            <a:ext cx="6963507" cy="805374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Anti Meridiem.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123BAD-6CD0-4C44-89C3-F924104F3F76}"/>
              </a:ext>
            </a:extLst>
          </p:cNvPr>
          <p:cNvSpPr/>
          <p:nvPr/>
        </p:nvSpPr>
        <p:spPr>
          <a:xfrm>
            <a:off x="2614246" y="3733194"/>
            <a:ext cx="7188591" cy="67196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Full form of P.M. is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89B4728-08D1-4A44-91AF-393C8CDDA1C8}"/>
              </a:ext>
            </a:extLst>
          </p:cNvPr>
          <p:cNvSpPr/>
          <p:nvPr/>
        </p:nvSpPr>
        <p:spPr>
          <a:xfrm>
            <a:off x="5827194" y="4646713"/>
            <a:ext cx="637736" cy="76845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754922-6ED3-4C07-BE58-443BE101E46F}"/>
              </a:ext>
            </a:extLst>
          </p:cNvPr>
          <p:cNvSpPr/>
          <p:nvPr/>
        </p:nvSpPr>
        <p:spPr>
          <a:xfrm>
            <a:off x="2671036" y="5617040"/>
            <a:ext cx="7188591" cy="493778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Post Meridiem.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BC4C23-BBFA-4024-B18C-ACFADA8C1AB2}"/>
              </a:ext>
            </a:extLst>
          </p:cNvPr>
          <p:cNvSpPr/>
          <p:nvPr/>
        </p:nvSpPr>
        <p:spPr>
          <a:xfrm>
            <a:off x="5055816" y="3027175"/>
            <a:ext cx="2180492" cy="56272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6229E5-9A5A-4C8D-B1EB-AE08ADBA17C4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7E8F070-22FC-4CAE-B633-D765DEA9F70C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9AE70C0-23F3-47B5-9588-214B1AF6F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1E3072B-9761-458C-8FCD-DA53EBE8E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044E04C-6BB7-4CEA-98F6-01F79475E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E4EF4A9-DD0C-424A-A0FE-06E07A1C1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6BB2E8C-89F8-4387-85A6-8A427CCFB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161F383-832B-400E-8B91-D962AE1A2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9FEB01A-3E3E-4EC8-82A2-0AA5343F2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308D08-8453-478D-AB98-67AAAF9770A8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DAC7AA3-2F40-45AE-AD57-18825DF0D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D65243E-4B20-472E-ACE0-30973C25D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FB77088-8901-46AE-B5D2-026AF3400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64AC7A2-BF93-4C99-B814-0C9DC682B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877A6D3-FB2A-4BE3-91DD-F58347CA7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494E9F1-6CBE-4FA5-A444-3FC24E4BA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633CAB4-1E71-4408-BFF1-E45690875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284768-5484-4A1C-A139-992E74F05920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32B9306-47E5-4AB3-BE05-A538794DA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313DFEF-1F3F-475F-849B-BFFBCD26E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34912B8-26E9-4993-ADEF-F885E59DC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33F91CA-B589-4155-9A9B-399850AE8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D2E4FC9-3EBB-4F51-A1EF-14EAA5306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54AA4DB-939F-4A7E-BA71-6C54A8CA4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37EE17A-3E49-4176-91B2-FA55F54B1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FA09B8D-A2CE-42A7-AAC5-C3D38CA535A5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B752B59-6B61-4C6D-9AED-FC4EC201D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0863075-5FF5-4135-B4FF-A0345AD43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CF1F9CD-6463-4CDC-8373-DD435F2B6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C0B64CF-9239-4731-AE07-B4E936B0D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8DEC73B-A97A-437B-9873-9A97F38D5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DE613D9-4790-4CE2-8687-3A1657F96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17B66A9-D24A-4440-ADAB-937850C7F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373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503</Words>
  <Application>Microsoft Office PowerPoint</Application>
  <PresentationFormat>Widescreen</PresentationFormat>
  <Paragraphs>82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Garamond</vt:lpstr>
      <vt:lpstr>Modern No. 20</vt:lpstr>
      <vt:lpstr>NikoshBAN</vt:lpstr>
      <vt:lpstr>Times New Roman</vt:lpstr>
      <vt:lpstr>Office Theme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Taslima Nasrin</dc:creator>
  <cp:lastModifiedBy>MG SCHOOL</cp:lastModifiedBy>
  <cp:revision>39</cp:revision>
  <dcterms:created xsi:type="dcterms:W3CDTF">2020-12-30T17:29:01Z</dcterms:created>
  <dcterms:modified xsi:type="dcterms:W3CDTF">2021-10-01T13:26:03Z</dcterms:modified>
</cp:coreProperties>
</file>