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306" r:id="rId3"/>
    <p:sldId id="329" r:id="rId4"/>
    <p:sldId id="321" r:id="rId5"/>
    <p:sldId id="261" r:id="rId6"/>
    <p:sldId id="259" r:id="rId7"/>
    <p:sldId id="292" r:id="rId8"/>
    <p:sldId id="325" r:id="rId9"/>
    <p:sldId id="276" r:id="rId10"/>
    <p:sldId id="273" r:id="rId11"/>
    <p:sldId id="268" r:id="rId12"/>
    <p:sldId id="309" r:id="rId13"/>
    <p:sldId id="313" r:id="rId14"/>
    <p:sldId id="331" r:id="rId15"/>
    <p:sldId id="280" r:id="rId16"/>
    <p:sldId id="265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9900"/>
    <a:srgbClr val="000066"/>
    <a:srgbClr val="00CC00"/>
    <a:srgbClr val="003300"/>
    <a:srgbClr val="FF3300"/>
    <a:srgbClr val="33CC33"/>
    <a:srgbClr val="0000FF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0B5C4-BE37-4C4F-9F05-23E76EBE8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024" r="1223" b="2231"/>
          <a:stretch/>
        </p:blipFill>
        <p:spPr>
          <a:xfrm>
            <a:off x="165716" y="170895"/>
            <a:ext cx="11860567" cy="65162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CC51D-F2BF-473F-B189-F0B77780A87D}"/>
              </a:ext>
            </a:extLst>
          </p:cNvPr>
          <p:cNvSpPr/>
          <p:nvPr/>
        </p:nvSpPr>
        <p:spPr>
          <a:xfrm>
            <a:off x="1331650" y="1003176"/>
            <a:ext cx="9481352" cy="51934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াসে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50F5D8-98C1-444F-94A6-8C0995B5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7" y="3218155"/>
            <a:ext cx="2302276" cy="2636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7A3D80-0EB2-425E-973E-A0AD7928B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10" y="3154239"/>
            <a:ext cx="1899631" cy="26366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5A7A35-C1CA-4A74-B417-A8A21C70A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460" y="3234213"/>
            <a:ext cx="2090223" cy="24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3DF0E3-8557-478C-9CA9-0CA798C7C863}"/>
              </a:ext>
            </a:extLst>
          </p:cNvPr>
          <p:cNvSpPr/>
          <p:nvPr/>
        </p:nvSpPr>
        <p:spPr>
          <a:xfrm>
            <a:off x="2203642" y="456745"/>
            <a:ext cx="728757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6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773BE-A60C-41A2-BD2A-861FCBD5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27" y="2546527"/>
            <a:ext cx="2139519" cy="3490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55C40-76DA-4A4F-AF1A-3BD5CA28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644" y="2546528"/>
            <a:ext cx="2612398" cy="34902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4E75B-EA10-4AF7-A61E-9700A60EA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88" y="1472408"/>
            <a:ext cx="3882425" cy="18744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6916B5-AB07-403A-BCCF-C76D45103C49}"/>
              </a:ext>
            </a:extLst>
          </p:cNvPr>
          <p:cNvSpPr/>
          <p:nvPr/>
        </p:nvSpPr>
        <p:spPr>
          <a:xfrm>
            <a:off x="3988847" y="3943373"/>
            <a:ext cx="4184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 বার করলে ভাল হয় অর্থাৎ দক্ষতা বৃদ্ধি পায়।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3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A480E-52BF-4A37-890B-196E5583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231961"/>
            <a:ext cx="7291448" cy="101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C03BC-A4D1-44F1-B5D0-92757DB0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9" y="2872127"/>
            <a:ext cx="4876800" cy="227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69D03-0CEC-4B0D-9137-869C6C7C2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262" y="2872128"/>
            <a:ext cx="5276688" cy="227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3E0FA7-52D7-47F1-88C4-59AA6C99370D}"/>
              </a:ext>
            </a:extLst>
          </p:cNvPr>
          <p:cNvSpPr/>
          <p:nvPr/>
        </p:nvSpPr>
        <p:spPr>
          <a:xfrm>
            <a:off x="3048904" y="2115824"/>
            <a:ext cx="812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 ছবিটি ভালো? কীভাবে ভালো রাখা যায়?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AFB4A-3A2A-4813-A430-F8DD34592161}"/>
              </a:ext>
            </a:extLst>
          </p:cNvPr>
          <p:cNvSpPr/>
          <p:nvPr/>
        </p:nvSpPr>
        <p:spPr>
          <a:xfrm>
            <a:off x="3293362" y="5434245"/>
            <a:ext cx="5480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DD728-21E1-47ED-A9D8-9A899643790A}"/>
              </a:ext>
            </a:extLst>
          </p:cNvPr>
          <p:cNvSpPr/>
          <p:nvPr/>
        </p:nvSpPr>
        <p:spPr>
          <a:xfrm>
            <a:off x="1200283" y="1297965"/>
            <a:ext cx="6363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553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8A8C-A0F1-4F81-A3E4-776B5A5A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265517"/>
            <a:ext cx="7291448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49A8F-015B-4C55-A7A9-4D974B38A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6" y="2389203"/>
            <a:ext cx="4524328" cy="2630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F8C53B-A9C4-4471-BFC1-8C9D00355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9203"/>
            <a:ext cx="5205273" cy="263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51BB83-EF84-4119-A15C-8EA3CCC8D907}"/>
              </a:ext>
            </a:extLst>
          </p:cNvPr>
          <p:cNvSpPr/>
          <p:nvPr/>
        </p:nvSpPr>
        <p:spPr>
          <a:xfrm>
            <a:off x="1575131" y="1283637"/>
            <a:ext cx="6157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ে…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14694-814F-4FBA-BA1F-BCBFEF4587C9}"/>
              </a:ext>
            </a:extLst>
          </p:cNvPr>
          <p:cNvSpPr/>
          <p:nvPr/>
        </p:nvSpPr>
        <p:spPr>
          <a:xfrm>
            <a:off x="4243526" y="5251197"/>
            <a:ext cx="5939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91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C0858-970E-4251-A718-B9579C2D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336538"/>
            <a:ext cx="7291448" cy="101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C83C4-FB18-42BF-8265-AC9229290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5" y="2327914"/>
            <a:ext cx="5106278" cy="2550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D609E-317E-487A-A51A-2A7F2357F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7914"/>
            <a:ext cx="5106279" cy="2550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2859FC-5007-4D98-864A-A4095511226C}"/>
              </a:ext>
            </a:extLst>
          </p:cNvPr>
          <p:cNvSpPr/>
          <p:nvPr/>
        </p:nvSpPr>
        <p:spPr>
          <a:xfrm>
            <a:off x="1699420" y="1332813"/>
            <a:ext cx="772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ে…</a:t>
            </a:r>
            <a:endParaRPr lang="en-US" sz="36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AEB28E7-1ED9-4045-AC4A-DC73F8A2A4CE}"/>
              </a:ext>
            </a:extLst>
          </p:cNvPr>
          <p:cNvSpPr/>
          <p:nvPr/>
        </p:nvSpPr>
        <p:spPr>
          <a:xfrm>
            <a:off x="1151785" y="1354658"/>
            <a:ext cx="428440" cy="589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03A8B-9394-40A5-B7A9-468167640B2C}"/>
              </a:ext>
            </a:extLst>
          </p:cNvPr>
          <p:cNvSpPr/>
          <p:nvPr/>
        </p:nvSpPr>
        <p:spPr>
          <a:xfrm>
            <a:off x="3676083" y="5232799"/>
            <a:ext cx="6231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472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81170" y="436845"/>
            <a:ext cx="35285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170" y="1693690"/>
            <a:ext cx="3138030" cy="20597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8F4125-D405-4499-9EEB-2E355E549E03}"/>
              </a:ext>
            </a:extLst>
          </p:cNvPr>
          <p:cNvSpPr/>
          <p:nvPr/>
        </p:nvSpPr>
        <p:spPr>
          <a:xfrm rot="10800000" flipV="1">
            <a:off x="1455939" y="3994596"/>
            <a:ext cx="9579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যায়?এমন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পাচঁটি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491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89736" y="2573947"/>
            <a:ext cx="8612527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শ্নঃনিজে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2।</a:t>
            </a:r>
            <a:r>
              <a:rPr lang="as-IN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শ্নঃ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উপকারিতাগুলো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শ্নঃ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রণের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381816" y="519509"/>
            <a:ext cx="516738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337052" y="878891"/>
            <a:ext cx="551789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াড়ীর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90B04-A24F-48B3-8C4D-6BCE21AD0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r="2263" b="15487"/>
          <a:stretch/>
        </p:blipFill>
        <p:spPr>
          <a:xfrm>
            <a:off x="9614517" y="390616"/>
            <a:ext cx="2281561" cy="59125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9BAEF0-6D4D-4A3B-8F49-9DB55161F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3527" r="19642"/>
          <a:stretch/>
        </p:blipFill>
        <p:spPr>
          <a:xfrm>
            <a:off x="433949" y="465131"/>
            <a:ext cx="2001492" cy="58380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698146A-6EEA-47A3-8298-77BA5241A563}"/>
              </a:ext>
            </a:extLst>
          </p:cNvPr>
          <p:cNvSpPr/>
          <p:nvPr/>
        </p:nvSpPr>
        <p:spPr>
          <a:xfrm>
            <a:off x="2762911" y="2712511"/>
            <a:ext cx="6471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2" y="143690"/>
            <a:ext cx="11808825" cy="37030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096000" y="1011364"/>
            <a:ext cx="1666405" cy="1664309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3" y="3652196"/>
            <a:ext cx="11808824" cy="3009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9781" y="21850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19" y="143690"/>
            <a:ext cx="11790271" cy="65183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859 0.50949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7130" y="3645124"/>
            <a:ext cx="5149049" cy="2400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জীবনমুখী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০১/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০/</a:t>
            </a:r>
            <a:r>
              <a:rPr lang="as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০২১ 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520036" y="566327"/>
            <a:ext cx="377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1" y="3467953"/>
            <a:ext cx="5383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গোগাউড়া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ঘাট,হবিগঞ্জ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selimmahmud46@gmail.com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E586AE-A65E-4C74-AD23-C9449EDE2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95" y="935078"/>
            <a:ext cx="2054139" cy="2532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06C73B-39E9-4611-BFD1-4D9ECC72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86" y="1692419"/>
            <a:ext cx="1374227" cy="4469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4640EB-8FB7-4AC7-BA62-62BDC1079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44" y="935078"/>
            <a:ext cx="1962886" cy="253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1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48070" y="327752"/>
            <a:ext cx="11008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73105" y="5181368"/>
            <a:ext cx="9365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CE456-477F-44A1-BEEA-BC631290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51" y="1308674"/>
            <a:ext cx="2929631" cy="3469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F9F615-B996-41CE-B592-2D96999D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46" y="1353466"/>
            <a:ext cx="2768883" cy="3403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E3204-BCC7-4185-8778-F6BABD882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37" y="1441971"/>
            <a:ext cx="2658539" cy="322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4B2C8-2226-43AA-B4CF-ACE0CABFAB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3172"/>
          <a:stretch/>
        </p:blipFill>
        <p:spPr>
          <a:xfrm>
            <a:off x="584270" y="1420321"/>
            <a:ext cx="2482997" cy="324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06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79" y="573250"/>
            <a:ext cx="979700" cy="5711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6D6D07-FD6E-417D-AEE7-F368CCA092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2" t="12256" r="5501" b="8262"/>
          <a:stretch/>
        </p:blipFill>
        <p:spPr>
          <a:xfrm>
            <a:off x="1560920" y="210055"/>
            <a:ext cx="9070159" cy="5971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0043DC-66CB-4E7D-886D-6B8EDAB82C44}"/>
              </a:ext>
            </a:extLst>
          </p:cNvPr>
          <p:cNvSpPr/>
          <p:nvPr/>
        </p:nvSpPr>
        <p:spPr>
          <a:xfrm>
            <a:off x="4041648" y="395050"/>
            <a:ext cx="54132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F6D80-5216-42FB-9B3D-4261FF91DA24}"/>
              </a:ext>
            </a:extLst>
          </p:cNvPr>
          <p:cNvSpPr/>
          <p:nvPr/>
        </p:nvSpPr>
        <p:spPr>
          <a:xfrm>
            <a:off x="4904015" y="1559710"/>
            <a:ext cx="3940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কাজ ও পে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2057400" y="460068"/>
            <a:ext cx="749808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EC12AB-AD3E-40BE-A330-A2474D8445BA}"/>
              </a:ext>
            </a:extLst>
          </p:cNvPr>
          <p:cNvSpPr/>
          <p:nvPr/>
        </p:nvSpPr>
        <p:spPr>
          <a:xfrm>
            <a:off x="1389999" y="2938510"/>
            <a:ext cx="10383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049C3-FEA5-485F-8181-DE52DAB791B5}"/>
              </a:ext>
            </a:extLst>
          </p:cNvPr>
          <p:cNvSpPr/>
          <p:nvPr/>
        </p:nvSpPr>
        <p:spPr>
          <a:xfrm>
            <a:off x="1389998" y="2037843"/>
            <a:ext cx="9369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37739" y="835538"/>
            <a:ext cx="1442434" cy="742525"/>
          </a:xfrm>
          <a:custGeom>
            <a:avLst/>
            <a:gdLst>
              <a:gd name="connsiteX0" fmla="*/ 0 w 940158"/>
              <a:gd name="connsiteY0" fmla="*/ 0 h 742525"/>
              <a:gd name="connsiteX1" fmla="*/ 940158 w 940158"/>
              <a:gd name="connsiteY1" fmla="*/ 0 h 742525"/>
              <a:gd name="connsiteX2" fmla="*/ 940158 w 940158"/>
              <a:gd name="connsiteY2" fmla="*/ 742525 h 742525"/>
              <a:gd name="connsiteX3" fmla="*/ 0 w 940158"/>
              <a:gd name="connsiteY3" fmla="*/ 742525 h 742525"/>
              <a:gd name="connsiteX4" fmla="*/ 0 w 940158"/>
              <a:gd name="connsiteY4" fmla="*/ 0 h 742525"/>
              <a:gd name="connsiteX0" fmla="*/ 0 w 1442434"/>
              <a:gd name="connsiteY0" fmla="*/ 218941 h 742525"/>
              <a:gd name="connsiteX1" fmla="*/ 1442434 w 1442434"/>
              <a:gd name="connsiteY1" fmla="*/ 0 h 742525"/>
              <a:gd name="connsiteX2" fmla="*/ 1442434 w 1442434"/>
              <a:gd name="connsiteY2" fmla="*/ 742525 h 742525"/>
              <a:gd name="connsiteX3" fmla="*/ 502276 w 1442434"/>
              <a:gd name="connsiteY3" fmla="*/ 742525 h 742525"/>
              <a:gd name="connsiteX4" fmla="*/ 0 w 1442434"/>
              <a:gd name="connsiteY4" fmla="*/ 218941 h 7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434" h="742525">
                <a:moveTo>
                  <a:pt x="0" y="218941"/>
                </a:moveTo>
                <a:lnTo>
                  <a:pt x="1442434" y="0"/>
                </a:lnTo>
                <a:lnTo>
                  <a:pt x="1442434" y="742525"/>
                </a:lnTo>
                <a:lnTo>
                  <a:pt x="502276" y="742525"/>
                </a:lnTo>
                <a:lnTo>
                  <a:pt x="0" y="218941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4829" y="2841126"/>
            <a:ext cx="1137806" cy="919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A0E7D-A7A4-4341-8DEC-FDA3C1D868B5}"/>
              </a:ext>
            </a:extLst>
          </p:cNvPr>
          <p:cNvSpPr/>
          <p:nvPr/>
        </p:nvSpPr>
        <p:spPr>
          <a:xfrm>
            <a:off x="2857882" y="304035"/>
            <a:ext cx="6476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52223-04BD-4F3A-9BEA-8A4CAFD52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53" y="1323005"/>
            <a:ext cx="3504867" cy="1606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B6D9E-BB6C-40FC-817A-8E9CD3C97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21" y="1323005"/>
            <a:ext cx="3333750" cy="1606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6B6264-C3C4-4DBB-A79C-F4B1E8009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0" y="1323005"/>
            <a:ext cx="3279692" cy="1606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121CEB-B14C-45FB-AFCF-2F889C7AA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05" y="3761093"/>
            <a:ext cx="3178269" cy="169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469FF0-1986-42B6-B57E-AAE11C280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63" y="3761093"/>
            <a:ext cx="3517369" cy="169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415369-5517-4F9A-A97A-CD0B27917F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21" y="3761093"/>
            <a:ext cx="3333213" cy="169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0CE1098-D9F9-4644-A563-C24F9802126A}"/>
              </a:ext>
            </a:extLst>
          </p:cNvPr>
          <p:cNvSpPr/>
          <p:nvPr/>
        </p:nvSpPr>
        <p:spPr>
          <a:xfrm>
            <a:off x="4627210" y="5721208"/>
            <a:ext cx="3292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29A-083B-434C-A467-B5511CD50753}"/>
              </a:ext>
            </a:extLst>
          </p:cNvPr>
          <p:cNvSpPr/>
          <p:nvPr/>
        </p:nvSpPr>
        <p:spPr>
          <a:xfrm>
            <a:off x="1180731" y="5721208"/>
            <a:ext cx="243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3BF89D-C6E8-47E3-BFD1-597A92DD3951}"/>
              </a:ext>
            </a:extLst>
          </p:cNvPr>
          <p:cNvSpPr/>
          <p:nvPr/>
        </p:nvSpPr>
        <p:spPr>
          <a:xfrm>
            <a:off x="5033689" y="3020310"/>
            <a:ext cx="267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533801-ECE8-4238-9625-2234025A2432}"/>
              </a:ext>
            </a:extLst>
          </p:cNvPr>
          <p:cNvSpPr/>
          <p:nvPr/>
        </p:nvSpPr>
        <p:spPr>
          <a:xfrm>
            <a:off x="1116154" y="3020310"/>
            <a:ext cx="302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েঝে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E21658-146C-4D2B-A5E2-09AF7FF86AAE}"/>
              </a:ext>
            </a:extLst>
          </p:cNvPr>
          <p:cNvSpPr/>
          <p:nvPr/>
        </p:nvSpPr>
        <p:spPr>
          <a:xfrm>
            <a:off x="8306101" y="3047925"/>
            <a:ext cx="267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ড়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7E3146-BA7D-4BA0-8F4D-1190106C983F}"/>
              </a:ext>
            </a:extLst>
          </p:cNvPr>
          <p:cNvSpPr/>
          <p:nvPr/>
        </p:nvSpPr>
        <p:spPr>
          <a:xfrm>
            <a:off x="8801810" y="5721208"/>
            <a:ext cx="266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ড়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োছানো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473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7F3ECC-06BA-4EC4-A08A-11B741290F96}"/>
              </a:ext>
            </a:extLst>
          </p:cNvPr>
          <p:cNvSpPr/>
          <p:nvPr/>
        </p:nvSpPr>
        <p:spPr>
          <a:xfrm>
            <a:off x="413824" y="474502"/>
            <a:ext cx="11491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CA6A8-22C5-4F99-8DFC-8A4154604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86" y="1724288"/>
            <a:ext cx="4866628" cy="261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6EE747-7CDE-4B66-95D3-001CAF7AE8D0}"/>
              </a:ext>
            </a:extLst>
          </p:cNvPr>
          <p:cNvSpPr/>
          <p:nvPr/>
        </p:nvSpPr>
        <p:spPr>
          <a:xfrm>
            <a:off x="6356532" y="4651741"/>
            <a:ext cx="5421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08D47-349A-448F-9784-83E616FF4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2" y="1724288"/>
            <a:ext cx="4866628" cy="261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10E94-1846-4558-8E10-24DB5F0CCB6D}"/>
              </a:ext>
            </a:extLst>
          </p:cNvPr>
          <p:cNvSpPr/>
          <p:nvPr/>
        </p:nvSpPr>
        <p:spPr>
          <a:xfrm>
            <a:off x="413823" y="4651741"/>
            <a:ext cx="5726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795280" y="971431"/>
            <a:ext cx="3954988" cy="9556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400793" y="2095585"/>
            <a:ext cx="2743962" cy="2273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55508A-F63C-40D5-B8CF-1D09E7E6127D}"/>
              </a:ext>
            </a:extLst>
          </p:cNvPr>
          <p:cNvSpPr/>
          <p:nvPr/>
        </p:nvSpPr>
        <p:spPr>
          <a:xfrm>
            <a:off x="804327" y="4735782"/>
            <a:ext cx="1058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ন্দিন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 ত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ৈ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652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C9358-6BF8-440C-94DE-8F2BB6EF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345416"/>
            <a:ext cx="7291448" cy="101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BB80CF-60DC-4581-98A1-B29821B88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8" y="2327420"/>
            <a:ext cx="5125374" cy="2387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ECCBD-B590-483C-8E61-435D1FA47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4" y="2327420"/>
            <a:ext cx="5125375" cy="23875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DE12E4-32F3-419D-85C6-37E8100ADE6C}"/>
              </a:ext>
            </a:extLst>
          </p:cNvPr>
          <p:cNvSpPr/>
          <p:nvPr/>
        </p:nvSpPr>
        <p:spPr>
          <a:xfrm>
            <a:off x="1284342" y="1473022"/>
            <a:ext cx="872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ে…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750AA9-A257-468D-BAF0-053423E0958E}"/>
              </a:ext>
            </a:extLst>
          </p:cNvPr>
          <p:cNvSpPr/>
          <p:nvPr/>
        </p:nvSpPr>
        <p:spPr>
          <a:xfrm>
            <a:off x="908500" y="5061812"/>
            <a:ext cx="4971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ধতিতে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গোছা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ো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াখা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F4776-0C3D-4525-BA8B-F80D5633AFDC}"/>
              </a:ext>
            </a:extLst>
          </p:cNvPr>
          <p:cNvSpPr/>
          <p:nvPr/>
        </p:nvSpPr>
        <p:spPr>
          <a:xfrm>
            <a:off x="6021149" y="5061812"/>
            <a:ext cx="5715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গোছাতে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াখবে,যা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সময়মত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364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</TotalTime>
  <Words>614</Words>
  <Application>Microsoft Office PowerPoint</Application>
  <PresentationFormat>Widescreen</PresentationFormat>
  <Paragraphs>55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SELIM MAHMUD</cp:lastModifiedBy>
  <cp:revision>950</cp:revision>
  <dcterms:created xsi:type="dcterms:W3CDTF">2020-11-03T15:24:20Z</dcterms:created>
  <dcterms:modified xsi:type="dcterms:W3CDTF">2021-10-01T05:11:55Z</dcterms:modified>
</cp:coreProperties>
</file>