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9" r:id="rId3"/>
    <p:sldId id="258" r:id="rId4"/>
    <p:sldId id="259" r:id="rId5"/>
    <p:sldId id="260" r:id="rId6"/>
    <p:sldId id="261" r:id="rId7"/>
    <p:sldId id="278" r:id="rId8"/>
    <p:sldId id="274" r:id="rId9"/>
    <p:sldId id="286" r:id="rId10"/>
    <p:sldId id="275" r:id="rId11"/>
    <p:sldId id="287" r:id="rId12"/>
    <p:sldId id="276" r:id="rId13"/>
    <p:sldId id="277" r:id="rId14"/>
    <p:sldId id="288" r:id="rId15"/>
    <p:sldId id="291" r:id="rId16"/>
    <p:sldId id="279" r:id="rId17"/>
    <p:sldId id="280" r:id="rId18"/>
    <p:sldId id="283" r:id="rId19"/>
    <p:sldId id="282" r:id="rId20"/>
    <p:sldId id="292" r:id="rId21"/>
    <p:sldId id="284" r:id="rId22"/>
    <p:sldId id="285" r:id="rId23"/>
    <p:sldId id="290" r:id="rId24"/>
    <p:sldId id="269" r:id="rId25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686" autoAdjust="0"/>
  </p:normalViewPr>
  <p:slideViewPr>
    <p:cSldViewPr>
      <p:cViewPr>
        <p:scale>
          <a:sx n="100" d="100"/>
          <a:sy n="100" d="100"/>
        </p:scale>
        <p:origin x="-186" y="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BBC2C-4264-43B6-8700-F2B934C7D01E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85F1-7CB0-4B31-98DF-1736170AD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885F1-7CB0-4B31-98DF-1736170AD8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8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9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76200" y="76200"/>
            <a:ext cx="14478000" cy="8077200"/>
          </a:xfrm>
          <a:prstGeom prst="frame">
            <a:avLst>
              <a:gd name="adj1" fmla="val 4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2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A927-1706-4871-9E74-61295405544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3486-E39E-48EF-AD35-6A4878024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8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7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aifulcjm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orizontal Scroll 17"/>
          <p:cNvSpPr/>
          <p:nvPr/>
        </p:nvSpPr>
        <p:spPr>
          <a:xfrm>
            <a:off x="3048000" y="6019800"/>
            <a:ext cx="8610599" cy="1447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Saiful\Downloads\flower-road-913395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80010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825" y="838200"/>
            <a:ext cx="876109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1825" y="6584589"/>
            <a:ext cx="8761095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যাত্রী বোঝাই </a:t>
            </a:r>
          </a:p>
        </p:txBody>
      </p:sp>
      <p:pic>
        <p:nvPicPr>
          <p:cNvPr id="6146" name="Picture 2" descr="C:\Users\Saiful\Desktop\image-82802-15347499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905000"/>
            <a:ext cx="8732520" cy="423569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274" y="6781800"/>
            <a:ext cx="9775851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গাড়ী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160" y="609505"/>
            <a:ext cx="977585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Saiful\Desktop\old-cars-317562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59" y="1582232"/>
            <a:ext cx="4739641" cy="253256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iful\Desktop\7098c8d144d58f0db9349dbb27150fcb-56f4beb28532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82232"/>
            <a:ext cx="4883810" cy="253256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iful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78173"/>
            <a:ext cx="4883810" cy="22750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aiful\Desktop\blue-smoke-prohor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59" y="4278173"/>
            <a:ext cx="4739641" cy="227502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394" y="580882"/>
            <a:ext cx="9639877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7394" y="6905672"/>
            <a:ext cx="9752803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পারাপারের নিয়ম সম্পর্কে অজ্ঞতা</a:t>
            </a:r>
          </a:p>
        </p:txBody>
      </p:sp>
      <p:pic>
        <p:nvPicPr>
          <p:cNvPr id="8194" name="Picture 2" descr="C:\Users\Saiful\Desktop\Jamuna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96746"/>
            <a:ext cx="4619672" cy="25656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aiful\Desktop\234011Kalerkantho_19-02-10-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97316"/>
            <a:ext cx="4619672" cy="266068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aiful\Desktop\001624Kalerkantho_18-10--21-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86992"/>
            <a:ext cx="4725509" cy="257540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aiful\Desktop\231632Kalerkantho_19-05-11-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95" y="4145530"/>
            <a:ext cx="4792714" cy="263627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818" y="762000"/>
            <a:ext cx="10530841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3149" y="6705600"/>
            <a:ext cx="1057651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উপর হাট বাজার বসানো</a:t>
            </a:r>
          </a:p>
        </p:txBody>
      </p:sp>
      <p:pic>
        <p:nvPicPr>
          <p:cNvPr id="9224" name="Picture 8" descr="C:\Users\Saiful\Desktop\teamnoakhali-bazar-chowmuhani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52600"/>
            <a:ext cx="5120640" cy="48006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Saiful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4069080"/>
            <a:ext cx="5251821" cy="248412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Saiful\Desktop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705974"/>
            <a:ext cx="5232770" cy="218022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49" y="6553105"/>
            <a:ext cx="10687038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রাস্তাঘাট </a:t>
            </a:r>
          </a:p>
        </p:txBody>
      </p:sp>
      <p:pic>
        <p:nvPicPr>
          <p:cNvPr id="3" name="Picture 6" descr="C:\Users\Saiful\Desktop\bahubal-600x3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07" y="4023361"/>
            <a:ext cx="5212080" cy="226461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Saiful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07" y="1524000"/>
            <a:ext cx="5212080" cy="226461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iful\Desktop\1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26269"/>
            <a:ext cx="5212080" cy="232081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iful\Desktop\unn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600200"/>
            <a:ext cx="5212080" cy="224825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62149" y="609600"/>
            <a:ext cx="10687037" cy="68589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B639BCC-8D2B-4C21-9554-1CCC28B5ABDD}"/>
              </a:ext>
            </a:extLst>
          </p:cNvPr>
          <p:cNvSpPr/>
          <p:nvPr/>
        </p:nvSpPr>
        <p:spPr>
          <a:xfrm>
            <a:off x="3581400" y="1431803"/>
            <a:ext cx="2895600" cy="663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 কাজ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 descr="C:\Users\Saiful\Desktop\Webpnet-resizeimage-60-20010504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7124"/>
          <a:stretch/>
        </p:blipFill>
        <p:spPr bwMode="auto">
          <a:xfrm>
            <a:off x="6781800" y="744913"/>
            <a:ext cx="3524250" cy="203708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81401" y="3757285"/>
            <a:ext cx="6724650" cy="52322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সড়ক দূর্ঘটনা বলতে  কি বোঝ 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0" y="5638800"/>
            <a:ext cx="6648450" cy="52322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সড়ক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দূর্ঘটনার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৫টি কারন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484096"/>
            <a:ext cx="10820400" cy="48408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653110" indent="-653110">
              <a:lnSpc>
                <a:spcPct val="200000"/>
              </a:lnSpc>
              <a:buFont typeface="Wingdings" pitchFamily="2" charset="2"/>
              <a:buChar char="Ø"/>
            </a:pPr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পারিবারিক প্রভাব । </a:t>
            </a:r>
          </a:p>
          <a:p>
            <a:pPr marL="653110" indent="-653110">
              <a:lnSpc>
                <a:spcPct val="200000"/>
              </a:lnSpc>
              <a:buFont typeface="Wingdings" pitchFamily="2" charset="2"/>
              <a:buChar char="Ø"/>
            </a:pPr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সামাজিক প্রভাব ।</a:t>
            </a:r>
          </a:p>
          <a:p>
            <a:pPr marL="653110" indent="-653110">
              <a:lnSpc>
                <a:spcPct val="200000"/>
              </a:lnSpc>
              <a:buFont typeface="Wingdings" pitchFamily="2" charset="2"/>
              <a:buChar char="Ø"/>
            </a:pPr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 অর্থনৈতিক প্রভাব ।</a:t>
            </a:r>
          </a:p>
        </p:txBody>
      </p:sp>
      <p:sp>
        <p:nvSpPr>
          <p:cNvPr id="4" name="Oval 3"/>
          <p:cNvSpPr/>
          <p:nvPr/>
        </p:nvSpPr>
        <p:spPr>
          <a:xfrm>
            <a:off x="4648200" y="836295"/>
            <a:ext cx="6842760" cy="91440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>
              <a:buFont typeface="Wingdings 3" panose="05040102010807070707" pitchFamily="18" charset="2"/>
              <a:buNone/>
            </a:pPr>
            <a:r>
              <a:rPr lang="bn-BD" sz="51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 দূর্ঘটনার  প্রভাব</a:t>
            </a:r>
          </a:p>
        </p:txBody>
      </p:sp>
    </p:spTree>
    <p:extLst>
      <p:ext uri="{BB962C8B-B14F-4D97-AF65-F5344CB8AC3E}">
        <p14:creationId xmlns:p14="http://schemas.microsoft.com/office/powerpoint/2010/main" val="15349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1181100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পারিবারিক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  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5846707"/>
            <a:ext cx="11963399" cy="12398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উপার্জনক্ষম ব্যক্তি দূর্ঘটনায় আহত কিংবা নিহত হলে পরিবারের সদস্যদের দুর্বিষহ জীবন যাপন করতে হয়, আর্থিক ক্ষতির সম্মুখীন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হয়, শিশুদের শিক্ষা ব্যহত হয়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5974078" cy="323321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35" y="2168340"/>
            <a:ext cx="5515165" cy="3280374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01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0645" y="623001"/>
            <a:ext cx="12125324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সামাজিক প্রভাব ।</a:t>
            </a:r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199" y="4984932"/>
            <a:ext cx="12256769" cy="21016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দূর্ঘটনাকবলিত ব্যক্তি  শারিরিকভাবে পঙ্গু হলে  কর্মক্ষমতা হারিয়ে ফেলে,  যা তার ব্যক্তি জীবনকে ভারসাম্যহীন  করে তোলে। এই ভারসাম্যহীন ব্যক্তি অনেক সময় ভিক্ষাবৃত্তির মতো পেশা গ্রহণ করে । হতাশা লাগবে মাদকাসক্ত হয়ে অপরাধ জগতে প্রবেশ করে।কোনো কোনো ক্ষেত্রে এ হতাশা আত্মহত্যার দিকে ঠেলে দেয়।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73968"/>
            <a:ext cx="5625850" cy="315043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23" y="1528858"/>
            <a:ext cx="6352146" cy="311934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650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1077277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 অর্থনৈতিক প্রভাব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5445109"/>
            <a:ext cx="10772775" cy="17938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দূর্ঘটনাকে কেন্দ্র করে অনেক সময় ভাংচুর, সড়ক অবরোধসহ আইন শৃঙ্খলা পরিস্থিতির অবনতি ঘটে।যোগাযোগ ব্যবস্থাবিচ্ছিন্ন হওয়ার কারনে অর্থনৈতিকভাবে বিভিন্ন ক্ষেত্রে ক্ষতির সম্মুখীন হতে হয়।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2" y="1737360"/>
            <a:ext cx="5029203" cy="331505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7360"/>
            <a:ext cx="5562600" cy="331505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963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490" y="609505"/>
            <a:ext cx="4842510" cy="68589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4400" y="5029200"/>
            <a:ext cx="5181600" cy="259411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দশ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 পরিচয়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পঞ্চদশ 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১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৫.৪)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b="1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kern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b="1" kern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391400" y="1752600"/>
            <a:ext cx="0" cy="541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43800" y="1447800"/>
            <a:ext cx="0" cy="6248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96200" y="1752600"/>
            <a:ext cx="0" cy="541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5031361"/>
            <a:ext cx="6096000" cy="255454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সাইফুল ইসলাম চৌধুরী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সি.জে.এম উচ্চ বিদ্যালয়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মোহরা,  চান্দগাঁও,  চট্রগ্রাম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saifulcjm@gmail.com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Mob: 01991945882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Saiful\Desktop\Extra content\Download Pic\Saiful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2819400" cy="3295732"/>
          </a:xfrm>
          <a:prstGeom prst="rect">
            <a:avLst/>
          </a:prstGeom>
          <a:noFill/>
          <a:ln w="952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982200" y="1524000"/>
            <a:ext cx="2438400" cy="3048000"/>
            <a:chOff x="1859182" y="278085"/>
            <a:chExt cx="5147473" cy="5894115"/>
          </a:xfrm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10" name="Picture 2" descr="G:\BTT Training\01050070187_Saiful\Image\Screenshot_1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182" y="278085"/>
              <a:ext cx="5134896" cy="170311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G:\BTT Training\01050070187_Saiful\Image\Screenshot_1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9182" y="1981200"/>
              <a:ext cx="5147473" cy="41910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75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5774" y="5562600"/>
            <a:ext cx="6577014" cy="52322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সড়ক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দূর্ঘটনার পারিবারিক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প্রভাব ব্যাখ্যা কর।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95774" y="6629400"/>
            <a:ext cx="6577015" cy="52322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২।সড়ক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দূর্ঘটনার সামাজিক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 ব্যাখ্যা কর।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95774" y="685800"/>
            <a:ext cx="6577013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625" y="6629400"/>
            <a:ext cx="3092719" cy="5334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562600"/>
            <a:ext cx="3092719" cy="5334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Saiful\Downloads\133720552_891710888263863_490629875952784114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4" y="1567593"/>
            <a:ext cx="6524626" cy="367115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79321" y="2273522"/>
            <a:ext cx="10165079" cy="511787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 প্রশিক্ষণপ্রাপ্ত চালক নিয়োগ করা।</a:t>
            </a: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গাড়িতে অতিরিক্ত মাল বা যাত্রী বোঝাই  না করা ।</a:t>
            </a: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গাড়ী রাস্তায় বের না করা ।</a:t>
            </a: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পারাপারের নিয়ম সম্পর্কে সচেতনতা বৃদ্ধি করা ।</a:t>
            </a: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উপর হাট বাজার না বসানো</a:t>
            </a: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রাস্তাঘাট মেরামতের ব্যবস্থা করা ।</a:t>
            </a:r>
          </a:p>
        </p:txBody>
      </p:sp>
      <p:sp>
        <p:nvSpPr>
          <p:cNvPr id="2" name="Oval 1"/>
          <p:cNvSpPr/>
          <p:nvPr/>
        </p:nvSpPr>
        <p:spPr>
          <a:xfrm>
            <a:off x="5181600" y="685800"/>
            <a:ext cx="4572000" cy="1371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>
              <a:buFont typeface="Wingdings 3" panose="05040102010807070707" pitchFamily="18" charset="2"/>
              <a:buNone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 </a:t>
            </a:r>
          </a:p>
          <a:p>
            <a:pPr algn="ctr">
              <a:buFont typeface="Wingdings 3" panose="05040102010807070707" pitchFamily="18" charset="2"/>
              <a:buNone/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প্রতিকারের উপায়</a:t>
            </a:r>
          </a:p>
        </p:txBody>
      </p:sp>
    </p:spTree>
    <p:extLst>
      <p:ext uri="{BB962C8B-B14F-4D97-AF65-F5344CB8AC3E}">
        <p14:creationId xmlns:p14="http://schemas.microsoft.com/office/powerpoint/2010/main" val="497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6290" y="6274617"/>
            <a:ext cx="12919710" cy="1116783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 বা প্রশিক্ষণ বিহীন চালক,অতিরিক্ত মাল ও অতিরিক্ত যাত্রী বোঝাই ত্রুটিপূর্ণ গাড়ী, রাস্তা পারাপারের নিয়ম সম্পর্কে অজ্ঞতা,রাস্তার উপর হাট- বাজার বসানো, ত্রুটিপূর্ণ রাস্তাঘাট সড়ক দূর্ঘটনার প্রধান কারন।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" y="5395460"/>
            <a:ext cx="10728960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সড়ক দূর্ঘটনার প্রধান প্রধান কারনগুলো কী 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239036"/>
            <a:ext cx="8077200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সড়ক দূর্ঘটনা কী 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963759"/>
            <a:ext cx="8153400" cy="1116783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 চালক, মালিক, ট্রাফিক পুলিশ এবং রাস্তার ত্রুটির কারনে সড়ককেন্দ্রিক যে দূর্ঘটনা তা-ই সড়ক দূর্ঘটনা 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340" y="3261860"/>
            <a:ext cx="8176260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সড়ক দূর্ঘটনার পারিবারিক প্রভাব কী রুপ হতে পারে?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" y="4067152"/>
            <a:ext cx="10690860" cy="1116783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উপার্জনক্ষম ব্যক্তি দূর্ঘটনায় আহত কিংবা নিহত হলে পরিবারের সদস্যদের দুর্বিষহ জীবন যাপন করতে হয়, আর্থিক ক্ষতির সম্মুখীন হয়, শিশুদের শিক্ষা ব্যহত হয় ।</a:t>
            </a:r>
          </a:p>
        </p:txBody>
      </p:sp>
      <p:sp>
        <p:nvSpPr>
          <p:cNvPr id="2" name="Oval 1"/>
          <p:cNvSpPr/>
          <p:nvPr/>
        </p:nvSpPr>
        <p:spPr>
          <a:xfrm>
            <a:off x="10887075" y="838200"/>
            <a:ext cx="2819400" cy="158275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267271"/>
            <a:ext cx="11277600" cy="1200329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কারন চিহ্নিত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 এবং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প্রতিকারের উপায়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 </a:t>
            </a:r>
          </a:p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"/>
            <a:ext cx="548640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aiful\Downloads\New folder\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498600"/>
            <a:ext cx="6896100" cy="459740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429000" y="5867400"/>
            <a:ext cx="8229600" cy="172789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</a:p>
        </p:txBody>
      </p:sp>
      <p:pic>
        <p:nvPicPr>
          <p:cNvPr id="1026" name="Picture 2" descr="G:\BTT Training\01050070187_Saiful\Image\Screenshot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209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iful\Downloads\main-qimg-4070cf1e67eab786032e834cb143daa8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5"/>
          <a:stretch/>
        </p:blipFill>
        <p:spPr bwMode="auto">
          <a:xfrm>
            <a:off x="4038600" y="685800"/>
            <a:ext cx="7162800" cy="5264168"/>
          </a:xfrm>
          <a:prstGeom prst="snip2DiagRect">
            <a:avLst>
              <a:gd name="adj1" fmla="val 19180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G:\BTT Training\01050070187_Saiful\Image\Screenshot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1695096"/>
            <a:ext cx="2057400" cy="310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043" y="533400"/>
            <a:ext cx="11033757" cy="62434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গুলো লক্ষ্য করঃ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4043" y="6995660"/>
            <a:ext cx="11109958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30622" tIns="65311" rIns="130622" bIns="65311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chandpur-road-accident-pic-1-1596038557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73" y="4016885"/>
            <a:ext cx="5580527" cy="284111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iful\Desktop\20181016010405_Road-accid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3" y="4016885"/>
            <a:ext cx="5303519" cy="2841115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iful\Desktop\Road-Accidents-In-Ind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1" y="1272360"/>
            <a:ext cx="5303519" cy="260981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iful\Desktop\91861123_2684483791662653_7986742182289604608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73" y="1257055"/>
            <a:ext cx="5580527" cy="259534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1900" y="6172200"/>
            <a:ext cx="8263561" cy="747451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AC4155-10B9-4079-B2EC-6BE1461AD127}"/>
              </a:ext>
            </a:extLst>
          </p:cNvPr>
          <p:cNvSpPr/>
          <p:nvPr/>
        </p:nvSpPr>
        <p:spPr>
          <a:xfrm>
            <a:off x="3810000" y="975360"/>
            <a:ext cx="8234987" cy="822960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এর প্রতিকার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50" name="Picture 2" descr="C:\Users\Saiful\Desktop\ktm road accid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133600"/>
            <a:ext cx="8263561" cy="37338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81025" y="838200"/>
            <a:ext cx="2956560" cy="1097280"/>
          </a:xfrm>
          <a:prstGeom prst="ellipse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DF8EDC-8D22-4AF5-A42D-06542012B689}"/>
              </a:ext>
            </a:extLst>
          </p:cNvPr>
          <p:cNvSpPr/>
          <p:nvPr/>
        </p:nvSpPr>
        <p:spPr>
          <a:xfrm>
            <a:off x="2484120" y="2924318"/>
            <a:ext cx="9631680" cy="4009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 --</a:t>
            </a:r>
          </a:p>
          <a:p>
            <a:pPr algn="just">
              <a:lnSpc>
                <a:spcPct val="150000"/>
              </a:lnSpc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১। সড়ক দূর্ঘটনার সংজ্ঞা বলতে পারবে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২। সড়ক দূর্ঘটনার কারন চিহ্নিত করতে পারবে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৩। সড়ক দূর্ঘটনার  প্রভাব ব্যাখ্যা পারবে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৪। সড়ক দূর্ঘটনা প্রতিকারের উপায় চিহ্নিত পারবে।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800600" y="1278398"/>
            <a:ext cx="5451894" cy="1188720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0" y="609600"/>
            <a:ext cx="1024128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ধারনা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550" y="6227707"/>
            <a:ext cx="12683490" cy="12398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just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 চালক, মালিক, ট্রাফিক পুলিশ এবং রাস্তার ত্রুটির কারনে সড়ককেন্দ্রিক যে দূর্ঘটনা তা-ই সড়ক দূর্ঘটনা হিসেবে বিবেচিত।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1080" y="1579507"/>
            <a:ext cx="12633960" cy="12398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সড়ক দূর্ঘটনা অন্যতম।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Saiful\Desktop\jamaicaaccid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2981656"/>
            <a:ext cx="6217920" cy="296194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iful\Desktop\20181016010405_Road-accid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2999268"/>
            <a:ext cx="6217920" cy="294433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198"/>
            <a:ext cx="8702040" cy="5948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653110" indent="-65311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অদক্ষ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প্রশিক্ষণ বিহীন চালক।</a:t>
            </a: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মাল বোঝাই ।</a:t>
            </a: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যাত্রী বোঝাই।</a:t>
            </a: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গাড়ী ।</a:t>
            </a: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 পারাপারের নিয়ম সম্পর্কে অজ্ঞতা ।</a:t>
            </a: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উপর হাট বাজার বসানো ।</a:t>
            </a: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রাস্তাঘাট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609600"/>
            <a:ext cx="877824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52547"/>
            <a:ext cx="914400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6583681"/>
            <a:ext cx="906780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অদক্ষ প্রশিক্ষণ বিহীন চালক</a:t>
            </a:r>
          </a:p>
        </p:txBody>
      </p:sp>
      <p:pic>
        <p:nvPicPr>
          <p:cNvPr id="4098" name="Picture 2" descr="C:\Users\Saiful\Desktop\bangladeshi-truck-driver-A32XB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" b="6272"/>
          <a:stretch/>
        </p:blipFill>
        <p:spPr bwMode="auto">
          <a:xfrm>
            <a:off x="2590800" y="2020518"/>
            <a:ext cx="4663440" cy="4061626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iful\Desktop\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8"/>
          <a:stretch/>
        </p:blipFill>
        <p:spPr bwMode="auto">
          <a:xfrm>
            <a:off x="7680960" y="2045635"/>
            <a:ext cx="3977640" cy="398881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248400"/>
            <a:ext cx="945832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মাল বোঝাই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1" y="790575"/>
            <a:ext cx="944880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সড়ক দূর্ঘটনার কারণ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Saiful\Desktop\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13556"/>
          <a:stretch/>
        </p:blipFill>
        <p:spPr bwMode="auto">
          <a:xfrm>
            <a:off x="2209800" y="1828800"/>
            <a:ext cx="9448800" cy="409146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560</Words>
  <Application>Microsoft Office PowerPoint</Application>
  <PresentationFormat>Custom</PresentationFormat>
  <Paragraphs>86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154</cp:revision>
  <dcterms:created xsi:type="dcterms:W3CDTF">2020-07-11T17:46:12Z</dcterms:created>
  <dcterms:modified xsi:type="dcterms:W3CDTF">2021-09-19T11:14:25Z</dcterms:modified>
</cp:coreProperties>
</file>