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</p:sldMasterIdLst>
  <p:notesMasterIdLst>
    <p:notesMasterId r:id="rId29"/>
  </p:notesMasterIdLst>
  <p:sldIdLst>
    <p:sldId id="264" r:id="rId6"/>
    <p:sldId id="257" r:id="rId7"/>
    <p:sldId id="256" r:id="rId8"/>
    <p:sldId id="267" r:id="rId9"/>
    <p:sldId id="279" r:id="rId10"/>
    <p:sldId id="271" r:id="rId11"/>
    <p:sldId id="280" r:id="rId12"/>
    <p:sldId id="259" r:id="rId13"/>
    <p:sldId id="260" r:id="rId14"/>
    <p:sldId id="261" r:id="rId15"/>
    <p:sldId id="262" r:id="rId16"/>
    <p:sldId id="265" r:id="rId17"/>
    <p:sldId id="258" r:id="rId18"/>
    <p:sldId id="276" r:id="rId19"/>
    <p:sldId id="266" r:id="rId20"/>
    <p:sldId id="268" r:id="rId21"/>
    <p:sldId id="263" r:id="rId22"/>
    <p:sldId id="269" r:id="rId23"/>
    <p:sldId id="270" r:id="rId24"/>
    <p:sldId id="272" r:id="rId25"/>
    <p:sldId id="274" r:id="rId26"/>
    <p:sldId id="281" r:id="rId27"/>
    <p:sldId id="277" r:id="rId28"/>
  </p:sldIdLst>
  <p:sldSz cx="9144000" cy="5715000" type="screen16x10"/>
  <p:notesSz cx="6858000" cy="9144000"/>
  <p:defaultTextStyle>
    <a:defPPr>
      <a:defRPr lang="en-US"/>
    </a:defPPr>
    <a:lvl1pPr marL="0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7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5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4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2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0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28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47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13" autoAdjust="0"/>
  </p:normalViewPr>
  <p:slideViewPr>
    <p:cSldViewPr>
      <p:cViewPr varScale="1">
        <p:scale>
          <a:sx n="48" d="100"/>
          <a:sy n="48" d="100"/>
        </p:scale>
        <p:origin x="-2016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8B3C3-815B-4C16-8365-DB8FB5FDF867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0B592-DCDA-40E9-942B-3F14B8FDC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7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5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4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2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0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28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47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B76C-859D-4364-A21E-1E5EA9EF7A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0B592-DCDA-40E9-942B-3F14B8FDC3F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0B592-DCDA-40E9-942B-3F14B8FDC3F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0B592-DCDA-40E9-942B-3F14B8FDC3F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2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228873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73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056442"/>
            <a:ext cx="7182197" cy="3589958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176346"/>
            <a:ext cx="6972300" cy="336230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056442"/>
            <a:ext cx="1440180" cy="60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056442"/>
            <a:ext cx="1268730" cy="537746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1742719"/>
            <a:ext cx="6801440" cy="21590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54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901719"/>
            <a:ext cx="6803136" cy="3810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spc="6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117713"/>
            <a:ext cx="1165860" cy="439344"/>
          </a:xfrm>
        </p:spPr>
        <p:txBody>
          <a:bodyPr/>
          <a:lstStyle>
            <a:lvl1pPr algn="ctr">
              <a:defRPr sz="975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4342550"/>
            <a:ext cx="4429125" cy="1905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4343400"/>
            <a:ext cx="1583911" cy="1905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4698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4893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056442"/>
            <a:ext cx="7182197" cy="3589958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176346"/>
            <a:ext cx="6972300" cy="336230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056442"/>
            <a:ext cx="1440180" cy="60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056442"/>
            <a:ext cx="1268730" cy="537746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1745258"/>
            <a:ext cx="6803136" cy="2156460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54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3901718"/>
            <a:ext cx="6803136" cy="381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120418"/>
            <a:ext cx="1165860" cy="441960"/>
          </a:xfrm>
        </p:spPr>
        <p:txBody>
          <a:bodyPr/>
          <a:lstStyle>
            <a:lvl1pPr algn="ctr">
              <a:defRPr lang="en-US" sz="97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4342550"/>
            <a:ext cx="4430268" cy="1905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4342550"/>
            <a:ext cx="1584198" cy="190500"/>
          </a:xfrm>
        </p:spPr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989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752600"/>
            <a:ext cx="3566160" cy="31242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1752600"/>
            <a:ext cx="3566160" cy="31242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2320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728612"/>
            <a:ext cx="3566160" cy="5334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296582"/>
            <a:ext cx="3566160" cy="26670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1728612"/>
            <a:ext cx="3566160" cy="5334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297151"/>
            <a:ext cx="3566160" cy="26670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8329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345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9484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98120"/>
            <a:ext cx="6398514" cy="5318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98120"/>
            <a:ext cx="2194560" cy="5318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506160"/>
            <a:ext cx="1823085" cy="137160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508000"/>
            <a:ext cx="5829300" cy="44450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905000"/>
            <a:ext cx="1823085" cy="2921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5185835"/>
            <a:ext cx="1097280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312420"/>
            <a:ext cx="1988820" cy="50901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71291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98120"/>
            <a:ext cx="2194560" cy="5318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502920"/>
            <a:ext cx="1824228" cy="1371600"/>
          </a:xfrm>
        </p:spPr>
        <p:txBody>
          <a:bodyPr anchor="b">
            <a:noAutofit/>
          </a:bodyPr>
          <a:lstStyle>
            <a:lvl1pPr algn="l">
              <a:defRPr sz="21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98120"/>
            <a:ext cx="6398514" cy="5318760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905000"/>
            <a:ext cx="1824228" cy="291846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latinLnBrk="0" hangingPunct="1">
              <a:defRPr lang="en-US" sz="75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5189220"/>
            <a:ext cx="1097280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8160" y="312420"/>
            <a:ext cx="1988820" cy="50901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621838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8689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35000"/>
            <a:ext cx="1771650" cy="4381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35000"/>
            <a:ext cx="6057900" cy="43815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186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056442"/>
            <a:ext cx="7182197" cy="3589958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176346"/>
            <a:ext cx="6972300" cy="336230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056442"/>
            <a:ext cx="1440180" cy="60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056442"/>
            <a:ext cx="1268730" cy="537746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1742719"/>
            <a:ext cx="6801440" cy="21590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54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901719"/>
            <a:ext cx="6803136" cy="3810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spc="6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117713"/>
            <a:ext cx="1165860" cy="439344"/>
          </a:xfrm>
        </p:spPr>
        <p:txBody>
          <a:bodyPr/>
          <a:lstStyle>
            <a:lvl1pPr algn="ctr">
              <a:defRPr sz="975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4342550"/>
            <a:ext cx="4429125" cy="1905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4343400"/>
            <a:ext cx="1583911" cy="1905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6039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7623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056442"/>
            <a:ext cx="7182197" cy="3589958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176346"/>
            <a:ext cx="6972300" cy="336230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056442"/>
            <a:ext cx="1440180" cy="60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056442"/>
            <a:ext cx="1268730" cy="537746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1745258"/>
            <a:ext cx="6803136" cy="2156460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54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3901718"/>
            <a:ext cx="6803136" cy="381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120418"/>
            <a:ext cx="1165860" cy="441960"/>
          </a:xfrm>
        </p:spPr>
        <p:txBody>
          <a:bodyPr/>
          <a:lstStyle>
            <a:lvl1pPr algn="ctr">
              <a:defRPr lang="en-US" sz="97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4342550"/>
            <a:ext cx="4430268" cy="1905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4342550"/>
            <a:ext cx="1584198" cy="190500"/>
          </a:xfrm>
        </p:spPr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077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752600"/>
            <a:ext cx="3566160" cy="31242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1752600"/>
            <a:ext cx="3566160" cy="31242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9081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728612"/>
            <a:ext cx="3566160" cy="5334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296582"/>
            <a:ext cx="3566160" cy="26670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1728612"/>
            <a:ext cx="3566160" cy="5334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297151"/>
            <a:ext cx="3566160" cy="26670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351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4561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131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5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98120"/>
            <a:ext cx="6398514" cy="5318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98120"/>
            <a:ext cx="2194560" cy="5318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506160"/>
            <a:ext cx="1823085" cy="137160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508000"/>
            <a:ext cx="5829300" cy="44450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905000"/>
            <a:ext cx="1823085" cy="2921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5185835"/>
            <a:ext cx="1097280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312420"/>
            <a:ext cx="1988820" cy="50901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755725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98120"/>
            <a:ext cx="2194560" cy="5318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502920"/>
            <a:ext cx="1824228" cy="1371600"/>
          </a:xfrm>
        </p:spPr>
        <p:txBody>
          <a:bodyPr anchor="b">
            <a:noAutofit/>
          </a:bodyPr>
          <a:lstStyle>
            <a:lvl1pPr algn="l">
              <a:defRPr sz="21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98120"/>
            <a:ext cx="6398514" cy="5318760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905000"/>
            <a:ext cx="1824228" cy="291846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latinLnBrk="0" hangingPunct="1">
              <a:defRPr lang="en-US" sz="75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5189220"/>
            <a:ext cx="1097280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8160" y="312420"/>
            <a:ext cx="1988820" cy="50901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9821069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5611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35000"/>
            <a:ext cx="1771650" cy="4381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35000"/>
            <a:ext cx="6057900" cy="43815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6332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9144000" cy="5715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056442"/>
            <a:ext cx="7182197" cy="3589958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176346"/>
            <a:ext cx="6972300" cy="336230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056442"/>
            <a:ext cx="144018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056442"/>
            <a:ext cx="1268730" cy="537746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1742719"/>
            <a:ext cx="6801440" cy="21590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54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901719"/>
            <a:ext cx="6803136" cy="3810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spc="60" baseline="0">
                <a:solidFill>
                  <a:schemeClr val="tx2">
                    <a:lumMod val="7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117713"/>
            <a:ext cx="1165860" cy="439344"/>
          </a:xfrm>
        </p:spPr>
        <p:txBody>
          <a:bodyPr/>
          <a:lstStyle>
            <a:lvl1pPr algn="ctr">
              <a:defRPr sz="975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4343400"/>
            <a:ext cx="4429125" cy="1905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4343400"/>
            <a:ext cx="1583911" cy="1905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1955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98629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838" y="0"/>
            <a:ext cx="9144000" cy="5715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056442"/>
            <a:ext cx="7182197" cy="3589958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1" y="1176346"/>
            <a:ext cx="6972300" cy="336230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056442"/>
            <a:ext cx="1440180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056442"/>
            <a:ext cx="1268730" cy="537746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1745258"/>
            <a:ext cx="6803136" cy="2156460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54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3901718"/>
            <a:ext cx="6803136" cy="3810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1975247" algn="l"/>
              </a:tabLst>
              <a:defRPr sz="1200">
                <a:solidFill>
                  <a:schemeClr val="tx2"/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120418"/>
            <a:ext cx="1165860" cy="441960"/>
          </a:xfrm>
        </p:spPr>
        <p:txBody>
          <a:bodyPr/>
          <a:lstStyle>
            <a:lvl1pPr algn="ctr">
              <a:defRPr lang="en-US" sz="975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422" y="4343400"/>
            <a:ext cx="4430268" cy="1905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4343400"/>
            <a:ext cx="1584198" cy="190500"/>
          </a:xfrm>
        </p:spPr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3827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752600"/>
            <a:ext cx="3566160" cy="31242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1752600"/>
            <a:ext cx="3566160" cy="31242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1877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728612"/>
            <a:ext cx="3566160" cy="5334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350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296582"/>
            <a:ext cx="3566160" cy="26670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1728612"/>
            <a:ext cx="3566160" cy="5334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297151"/>
            <a:ext cx="3566160" cy="26670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19227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488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1571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98120"/>
            <a:ext cx="2194560" cy="5318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506160"/>
            <a:ext cx="1823085" cy="137160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508000"/>
            <a:ext cx="5829300" cy="4445000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905000"/>
            <a:ext cx="1823085" cy="2921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7546" y="5189220"/>
            <a:ext cx="1097280" cy="213360"/>
          </a:xfrm>
        </p:spPr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312420"/>
            <a:ext cx="1988820" cy="50901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3680996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98120"/>
            <a:ext cx="2194560" cy="5318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502920"/>
            <a:ext cx="1824228" cy="1371600"/>
          </a:xfrm>
        </p:spPr>
        <p:txBody>
          <a:bodyPr anchor="b">
            <a:noAutofit/>
          </a:bodyPr>
          <a:lstStyle>
            <a:lvl1pPr algn="l">
              <a:defRPr sz="21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98120"/>
            <a:ext cx="6398514" cy="531876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905000"/>
            <a:ext cx="1824228" cy="291846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latinLnBrk="0" hangingPunct="1">
              <a:defRPr lang="en-US" sz="75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5189220"/>
            <a:ext cx="1097280" cy="213360"/>
          </a:xfrm>
        </p:spPr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8160" y="312420"/>
            <a:ext cx="1988820" cy="50901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165607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92493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35000"/>
            <a:ext cx="1771650" cy="4381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35000"/>
            <a:ext cx="6057900" cy="43815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12937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0902" y="1056442"/>
            <a:ext cx="7182197" cy="3589958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176346"/>
            <a:ext cx="6972300" cy="3362308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056442"/>
            <a:ext cx="144018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056442"/>
            <a:ext cx="1268730" cy="537746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1742719"/>
            <a:ext cx="6801440" cy="21590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5400" b="0" kern="1200" cap="all" spc="-75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901719"/>
            <a:ext cx="6803136" cy="3810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spc="6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117713"/>
            <a:ext cx="1165860" cy="439344"/>
          </a:xfrm>
        </p:spPr>
        <p:txBody>
          <a:bodyPr/>
          <a:lstStyle>
            <a:lvl1pPr algn="ctr">
              <a:defRPr sz="975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4343400"/>
            <a:ext cx="4429125" cy="1905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4343400"/>
            <a:ext cx="1583911" cy="1905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423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86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80902" y="1056442"/>
            <a:ext cx="7182197" cy="3589958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1" y="1176346"/>
            <a:ext cx="6972300" cy="3362308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056442"/>
            <a:ext cx="144018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056442"/>
            <a:ext cx="1268730" cy="537746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1745258"/>
            <a:ext cx="6803136" cy="2156460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5400" kern="1200" cap="all" spc="-75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3901718"/>
            <a:ext cx="6803136" cy="3810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1975247" algn="l"/>
              </a:tabLst>
              <a:defRPr sz="1200">
                <a:solidFill>
                  <a:schemeClr val="bg2"/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120418"/>
            <a:ext cx="1165860" cy="441960"/>
          </a:xfrm>
        </p:spPr>
        <p:txBody>
          <a:bodyPr/>
          <a:lstStyle>
            <a:lvl1pPr algn="ctr">
              <a:defRPr lang="en-US" sz="975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422" y="4343400"/>
            <a:ext cx="4430268" cy="1905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4343400"/>
            <a:ext cx="1584198" cy="1905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2705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752600"/>
            <a:ext cx="3566160" cy="31242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1752600"/>
            <a:ext cx="3566160" cy="31242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73339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728612"/>
            <a:ext cx="3566160" cy="5334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350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296582"/>
            <a:ext cx="3566160" cy="26670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1728612"/>
            <a:ext cx="3566160" cy="5334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297151"/>
            <a:ext cx="3566160" cy="26670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697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13" y="1279263"/>
            <a:ext cx="4040187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7" indent="0">
              <a:buNone/>
              <a:defRPr sz="1800" b="1"/>
            </a:lvl3pPr>
            <a:lvl4pPr marL="1371355" indent="0">
              <a:buNone/>
              <a:defRPr sz="1600" b="1"/>
            </a:lvl4pPr>
            <a:lvl5pPr marL="1828474" indent="0">
              <a:buNone/>
              <a:defRPr sz="1600" b="1"/>
            </a:lvl5pPr>
            <a:lvl6pPr marL="2285592" indent="0">
              <a:buNone/>
              <a:defRPr sz="1600" b="1"/>
            </a:lvl6pPr>
            <a:lvl7pPr marL="2742710" indent="0">
              <a:buNone/>
              <a:defRPr sz="1600" b="1"/>
            </a:lvl7pPr>
            <a:lvl8pPr marL="3199828" indent="0">
              <a:buNone/>
              <a:defRPr sz="1600" b="1"/>
            </a:lvl8pPr>
            <a:lvl9pPr marL="36569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13" y="1812397"/>
            <a:ext cx="4040187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7" indent="0">
              <a:buNone/>
              <a:defRPr sz="1800" b="1"/>
            </a:lvl3pPr>
            <a:lvl4pPr marL="1371355" indent="0">
              <a:buNone/>
              <a:defRPr sz="1600" b="1"/>
            </a:lvl4pPr>
            <a:lvl5pPr marL="1828474" indent="0">
              <a:buNone/>
              <a:defRPr sz="1600" b="1"/>
            </a:lvl5pPr>
            <a:lvl6pPr marL="2285592" indent="0">
              <a:buNone/>
              <a:defRPr sz="1600" b="1"/>
            </a:lvl6pPr>
            <a:lvl7pPr marL="2742710" indent="0">
              <a:buNone/>
              <a:defRPr sz="1600" b="1"/>
            </a:lvl7pPr>
            <a:lvl8pPr marL="3199828" indent="0">
              <a:buNone/>
              <a:defRPr sz="1600" b="1"/>
            </a:lvl8pPr>
            <a:lvl9pPr marL="36569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7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47360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0279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98120"/>
            <a:ext cx="2194560" cy="531876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506160"/>
            <a:ext cx="1823085" cy="137160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508000"/>
            <a:ext cx="5829300" cy="4445000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905000"/>
            <a:ext cx="1823085" cy="2921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68160" y="312420"/>
            <a:ext cx="1988820" cy="50901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60311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65290" y="198120"/>
            <a:ext cx="2194560" cy="531876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68160" y="312420"/>
            <a:ext cx="1988820" cy="50901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502920"/>
            <a:ext cx="1824228" cy="1371600"/>
          </a:xfrm>
        </p:spPr>
        <p:txBody>
          <a:bodyPr anchor="b">
            <a:noAutofit/>
          </a:bodyPr>
          <a:lstStyle>
            <a:lvl1pPr algn="l">
              <a:defRPr sz="21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98120"/>
            <a:ext cx="6398514" cy="5318760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905000"/>
            <a:ext cx="1824228" cy="291846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75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68133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24298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35000"/>
            <a:ext cx="1771650" cy="4381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35000"/>
            <a:ext cx="6057900" cy="43815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379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7" indent="0">
              <a:buNone/>
              <a:defRPr sz="1100"/>
            </a:lvl3pPr>
            <a:lvl4pPr marL="1371355" indent="0">
              <a:buNone/>
              <a:defRPr sz="900"/>
            </a:lvl4pPr>
            <a:lvl5pPr marL="1828474" indent="0">
              <a:buNone/>
              <a:defRPr sz="900"/>
            </a:lvl5pPr>
            <a:lvl6pPr marL="2285592" indent="0">
              <a:buNone/>
              <a:defRPr sz="900"/>
            </a:lvl6pPr>
            <a:lvl7pPr marL="2742710" indent="0">
              <a:buNone/>
              <a:defRPr sz="900"/>
            </a:lvl7pPr>
            <a:lvl8pPr marL="3199828" indent="0">
              <a:buNone/>
              <a:defRPr sz="900"/>
            </a:lvl8pPr>
            <a:lvl9pPr marL="36569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7" indent="0">
              <a:buNone/>
              <a:defRPr sz="2400"/>
            </a:lvl3pPr>
            <a:lvl4pPr marL="1371355" indent="0">
              <a:buNone/>
              <a:defRPr sz="2000"/>
            </a:lvl4pPr>
            <a:lvl5pPr marL="1828474" indent="0">
              <a:buNone/>
              <a:defRPr sz="2000"/>
            </a:lvl5pPr>
            <a:lvl6pPr marL="2285592" indent="0">
              <a:buNone/>
              <a:defRPr sz="2000"/>
            </a:lvl6pPr>
            <a:lvl7pPr marL="2742710" indent="0">
              <a:buNone/>
              <a:defRPr sz="2000"/>
            </a:lvl7pPr>
            <a:lvl8pPr marL="3199828" indent="0">
              <a:buNone/>
              <a:defRPr sz="2000"/>
            </a:lvl8pPr>
            <a:lvl9pPr marL="36569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3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7" indent="0">
              <a:buNone/>
              <a:defRPr sz="1100"/>
            </a:lvl3pPr>
            <a:lvl4pPr marL="1371355" indent="0">
              <a:buNone/>
              <a:defRPr sz="900"/>
            </a:lvl4pPr>
            <a:lvl5pPr marL="1828474" indent="0">
              <a:buNone/>
              <a:defRPr sz="900"/>
            </a:lvl5pPr>
            <a:lvl6pPr marL="2285592" indent="0">
              <a:buNone/>
              <a:defRPr sz="900"/>
            </a:lvl6pPr>
            <a:lvl7pPr marL="2742710" indent="0">
              <a:buNone/>
              <a:defRPr sz="900"/>
            </a:lvl7pPr>
            <a:lvl8pPr marL="3199828" indent="0">
              <a:buNone/>
              <a:defRPr sz="900"/>
            </a:lvl8pPr>
            <a:lvl9pPr marL="36569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28865"/>
            <a:ext cx="8229600" cy="9525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333500"/>
            <a:ext cx="8229600" cy="3771636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5"/>
            <a:ext cx="2133600" cy="30427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5296965"/>
            <a:ext cx="2895600" cy="30427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5"/>
            <a:ext cx="2133600" cy="30427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37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8" indent="-285699" algn="l" defTabSz="91423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5" indent="-228559" algn="l" defTabSz="9142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4" indent="-228559" algn="l" defTabSz="91423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3" indent="-228559" algn="l" defTabSz="91423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1" indent="-228559" algn="l" defTabSz="9142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69" indent="-228559" algn="l" defTabSz="9142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88" indent="-228559" algn="l" defTabSz="9142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06" indent="-228559" algn="l" defTabSz="9142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7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5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4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2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0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8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7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98120"/>
            <a:ext cx="8791956" cy="531876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535495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752600"/>
            <a:ext cx="7543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5256393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5256393"/>
            <a:ext cx="390906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5256393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538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98120"/>
            <a:ext cx="8791956" cy="531876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535495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752600"/>
            <a:ext cx="7543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5256393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5256393"/>
            <a:ext cx="390906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5256393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725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98120"/>
            <a:ext cx="8791956" cy="531876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535495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752600"/>
            <a:ext cx="7543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2098" y="5178779"/>
            <a:ext cx="2057400" cy="213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5178779"/>
            <a:ext cx="3909060" cy="213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1401" y="5178779"/>
            <a:ext cx="1097280" cy="213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8892" y="312420"/>
            <a:ext cx="8586216" cy="509016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="" xmlns:p14="http://schemas.microsoft.com/office/powerpoint/2010/main" val="306844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98120"/>
            <a:ext cx="8791956" cy="531876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535495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752600"/>
            <a:ext cx="7543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2098" y="5178779"/>
            <a:ext cx="2057400" cy="213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4A52C53-7DF8-45FE-B0CE-4DA5816FC131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5178779"/>
            <a:ext cx="3909060" cy="213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6000" y="5178779"/>
            <a:ext cx="1097280" cy="213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8892" y="312420"/>
            <a:ext cx="8586216" cy="509016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="" xmlns:p14="http://schemas.microsoft.com/office/powerpoint/2010/main" val="1066236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2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2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2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2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2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2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2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1.jpeg"/><Relationship Id="rId7" Type="http://schemas.openxmlformats.org/officeDocument/2006/relationships/image" Target="../media/image3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microsoft.com/office/2007/relationships/hdphoto" Target="../media/hdphoto5.wdp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0.xml"/><Relationship Id="rId1" Type="http://schemas.openxmlformats.org/officeDocument/2006/relationships/video" Target="file:///C:\Users\D\Desktop\Sorborno%20phonics%20%20%20&#2437;%20&#2438;%20&#2439;%20&#2440;%20%20%20Bangla%20rhymes%20for%20children%20%20%20Bangla%20sorborno%20%20%20Kheyal%20Khush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V="1">
            <a:off x="1143000" y="3175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dirty="0" smtClean="0"/>
              <a:t>          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715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             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471139"/>
            <a:ext cx="8632684" cy="24386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3728"/>
            <a:ext cx="9144607" cy="5484866"/>
            <a:chOff x="0" y="-13728"/>
            <a:chExt cx="9144607" cy="548486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4572000" cy="547113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607" y="-13728"/>
              <a:ext cx="4572000" cy="547113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0"/>
            <a:ext cx="4188210" cy="9205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09600" y="1257300"/>
            <a:ext cx="7696199" cy="16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884589" y="2550893"/>
            <a:ext cx="5259517" cy="341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3467100"/>
            <a:ext cx="7924801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খাই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14173"/>
            <a:ext cx="2078490" cy="2824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19100"/>
            <a:ext cx="2658208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19100"/>
            <a:ext cx="2825262" cy="2671396"/>
          </a:xfrm>
          <a:prstGeom prst="snip2SameRect">
            <a:avLst/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314700"/>
            <a:ext cx="8686800" cy="1862048"/>
          </a:xfrm>
          <a:prstGeom prst="rect">
            <a:avLst/>
          </a:prstGeom>
          <a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চাই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42900"/>
            <a:ext cx="2921977" cy="251460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42900"/>
            <a:ext cx="2446827" cy="2514599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342900"/>
            <a:ext cx="2913797" cy="247650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969" y="419099"/>
            <a:ext cx="2362200" cy="2628900"/>
          </a:xfrm>
          <a:prstGeom prst="snip2Same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29200" y="3695700"/>
            <a:ext cx="3387969" cy="156966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695700"/>
            <a:ext cx="3200400" cy="156966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-Up Arrow 9"/>
          <p:cNvSpPr/>
          <p:nvPr/>
        </p:nvSpPr>
        <p:spPr>
          <a:xfrm rot="13426758">
            <a:off x="3161452" y="1591101"/>
            <a:ext cx="2973498" cy="2913797"/>
          </a:xfrm>
          <a:prstGeom prst="left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3530112" y="0"/>
            <a:ext cx="2177561" cy="2019300"/>
          </a:xfrm>
          <a:prstGeom prst="su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16" y="177260"/>
            <a:ext cx="2667000" cy="3264977"/>
          </a:xfrm>
          <a:prstGeom prst="ellipse">
            <a:avLst/>
          </a:prstGeom>
          <a:ln w="38100"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15" name="Sun 14"/>
          <p:cNvSpPr/>
          <p:nvPr/>
        </p:nvSpPr>
        <p:spPr>
          <a:xfrm>
            <a:off x="4184104" y="1428749"/>
            <a:ext cx="837340" cy="762000"/>
          </a:xfrm>
          <a:prstGeom prst="su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31"/>
            <a:ext cx="9144000" cy="570925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5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365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820" y="419100"/>
            <a:ext cx="2743200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Righ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81000" y="3686908"/>
            <a:ext cx="3578187" cy="1569660"/>
          </a:xfrm>
          <a:prstGeom prst="rect">
            <a:avLst/>
          </a:prstGeom>
          <a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3686908"/>
            <a:ext cx="3810000" cy="1569660"/>
          </a:xfrm>
          <a:prstGeom prst="rect">
            <a:avLst/>
          </a:prstGeom>
          <a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495300"/>
            <a:ext cx="2971800" cy="3000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Righ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0237" y="1607522"/>
            <a:ext cx="2318513" cy="2079386"/>
          </a:xfrm>
          <a:prstGeom prst="rect">
            <a:avLst/>
          </a:prstGeom>
          <a:ln>
            <a:noFill/>
          </a:ln>
        </p:spPr>
      </p:pic>
      <p:sp>
        <p:nvSpPr>
          <p:cNvPr id="10" name="7-Point Star 9"/>
          <p:cNvSpPr/>
          <p:nvPr/>
        </p:nvSpPr>
        <p:spPr>
          <a:xfrm>
            <a:off x="3738561" y="26376"/>
            <a:ext cx="1595439" cy="1840523"/>
          </a:xfrm>
          <a:prstGeom prst="star7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sp>
        <p:nvSpPr>
          <p:cNvPr id="8" name="7-Point Star 7"/>
          <p:cNvSpPr/>
          <p:nvPr/>
        </p:nvSpPr>
        <p:spPr>
          <a:xfrm>
            <a:off x="4140976" y="1671386"/>
            <a:ext cx="790607" cy="659423"/>
          </a:xfrm>
          <a:prstGeom prst="star7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2057400" y="1257300"/>
            <a:ext cx="4724400" cy="3124200"/>
          </a:xfrm>
          <a:prstGeom prst="fram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34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42900"/>
            <a:ext cx="8229600" cy="146423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নং-১১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000" t="15909" r="35834" b="15909"/>
          <a:stretch/>
        </p:blipFill>
        <p:spPr>
          <a:xfrm>
            <a:off x="4876800" y="1957056"/>
            <a:ext cx="2895600" cy="335433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019300"/>
            <a:ext cx="2514600" cy="3200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495300"/>
            <a:ext cx="7162800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43100" y="402959"/>
            <a:ext cx="5257800" cy="646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1333500"/>
            <a:ext cx="6477000" cy="381000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199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199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95300"/>
            <a:ext cx="67056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241459319_3075954665994941_394554389454490375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638300"/>
            <a:ext cx="4114800" cy="3086100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 descr="Pic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790700"/>
            <a:ext cx="2057400" cy="2643759"/>
          </a:xfrm>
          <a:prstGeom prst="teardrop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42900"/>
            <a:ext cx="7010400" cy="830997"/>
          </a:xfrm>
          <a:prstGeom prst="rect">
            <a:avLst/>
          </a:prstGeom>
          <a:ln w="762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42318835_4150109728438935_123682640859638029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85900"/>
            <a:ext cx="6248400" cy="3829050"/>
          </a:xfrm>
          <a:prstGeom prst="round2Same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342900"/>
            <a:ext cx="7010400" cy="101564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24" tIns="45712" rIns="91424" bIns="45712">
            <a:sp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224944274_4009499132499996_8589915460854960847_n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90700"/>
            <a:ext cx="3219450" cy="3219450"/>
          </a:xfrm>
          <a:prstGeom prst="cloud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810000" y="2400301"/>
            <a:ext cx="510540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এ </a:t>
            </a:r>
            <a:r>
              <a:rPr lang="en-US" sz="2800" b="1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কে</a:t>
            </a:r>
            <a:r>
              <a:rPr lang="en-US" sz="28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এম</a:t>
            </a:r>
            <a:r>
              <a:rPr lang="en-US" sz="28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শাহজাহান</a:t>
            </a:r>
            <a:r>
              <a:rPr lang="en-US" sz="28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কবীর</a:t>
            </a:r>
            <a:r>
              <a:rPr lang="en-US" sz="28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</a:t>
            </a:r>
          </a:p>
          <a:p>
            <a:r>
              <a:rPr lang="en-US" sz="2800" b="1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প্রধান</a:t>
            </a:r>
            <a:r>
              <a:rPr lang="en-US" sz="28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শিক্ষক</a:t>
            </a:r>
            <a:r>
              <a:rPr lang="en-US" sz="28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</a:t>
            </a:r>
          </a:p>
          <a:p>
            <a:r>
              <a:rPr lang="en-US" sz="2800" b="1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চান্দুয়াইল</a:t>
            </a:r>
            <a:r>
              <a:rPr lang="en-US" sz="28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সরকারি</a:t>
            </a:r>
            <a:r>
              <a:rPr lang="en-US" sz="28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প্রাথমিক</a:t>
            </a:r>
            <a:r>
              <a:rPr lang="en-US" sz="28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বিদ্যালয়</a:t>
            </a:r>
            <a:r>
              <a:rPr lang="en-US" sz="28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</a:t>
            </a:r>
          </a:p>
          <a:p>
            <a:r>
              <a:rPr lang="en-US" sz="2800" b="1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কলমাকান্দা,নেত্রকোণা</a:t>
            </a:r>
            <a:r>
              <a:rPr lang="en-US" sz="28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। </a:t>
            </a:r>
            <a:endParaRPr lang="en-US" sz="2800" b="1" dirty="0">
              <a:ln>
                <a:solidFill>
                  <a:schemeClr val="tx2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400300"/>
            <a:ext cx="73914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স্কল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খোজে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Group 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66700"/>
            <a:ext cx="2857500" cy="1600200"/>
          </a:xfrm>
          <a:prstGeom prst="snip2Same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95400" y="419100"/>
            <a:ext cx="2438400" cy="646331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দলীয়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7" name="Right Arrow 6"/>
          <p:cNvSpPr/>
          <p:nvPr/>
        </p:nvSpPr>
        <p:spPr>
          <a:xfrm>
            <a:off x="2209800" y="278130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48100"/>
            <a:ext cx="73914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স্কল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খোজে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209800" y="4152900"/>
            <a:ext cx="838200" cy="304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495300"/>
            <a:ext cx="5638800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মৌখিক মূল্যায়নঃ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0193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638300"/>
            <a:ext cx="8229600" cy="28007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উল্লেখিত স্বরবর্ণ দুইটি দেখিয়ে শিক্ষার্থীদের দলে </a:t>
            </a:r>
            <a:r>
              <a:rPr lang="en-US" sz="4400" b="1" dirty="0" err="1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 err="1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4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 ও </a:t>
            </a:r>
            <a:r>
              <a:rPr lang="en-US" sz="4400" b="1" dirty="0" err="1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44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44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n>
                <a:solidFill>
                  <a:srgbClr val="FF0000"/>
                </a:solidFill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66700"/>
            <a:ext cx="5715000" cy="923330"/>
          </a:xfrm>
          <a:prstGeom prst="rect">
            <a:avLst/>
          </a:prstGeom>
          <a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57300"/>
            <a:ext cx="8534400" cy="415498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08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27" y="-1"/>
            <a:ext cx="3209027" cy="573258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2930"/>
            <a:ext cx="9144000" cy="5729654"/>
            <a:chOff x="0" y="0"/>
            <a:chExt cx="9144000" cy="57296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209027" cy="572965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557" y="0"/>
              <a:ext cx="3232443" cy="571500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604513" y="3390900"/>
            <a:ext cx="6629400" cy="137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" y="-233636"/>
            <a:ext cx="8328976" cy="5485227"/>
            <a:chOff x="304800" y="-233636"/>
            <a:chExt cx="8328976" cy="5485227"/>
          </a:xfrm>
        </p:grpSpPr>
        <p:sp>
          <p:nvSpPr>
            <p:cNvPr id="4" name="TextBox 3"/>
            <p:cNvSpPr txBox="1"/>
            <p:nvPr/>
          </p:nvSpPr>
          <p:spPr>
            <a:xfrm>
              <a:off x="2362200" y="266700"/>
              <a:ext cx="4876800" cy="92331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6350">
              <a:solidFill>
                <a:schemeClr val="tx1"/>
              </a:solidFill>
            </a:ln>
          </p:spPr>
          <p:txBody>
            <a:bodyPr wrap="square" lIns="91424" tIns="45712" rIns="91424" bIns="45712" rtlCol="0">
              <a:spAutoFit/>
            </a:bodyPr>
            <a:lstStyle/>
            <a:p>
              <a:r>
                <a:rPr lang="en-US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4800" y="1638300"/>
              <a:ext cx="8229600" cy="3613291"/>
            </a:xfrm>
            <a:prstGeom prst="snip2SameRect">
              <a:avLst/>
            </a:prstGeom>
            <a:solidFill>
              <a:srgbClr val="7030A0"/>
            </a:solidFill>
            <a:ln w="28575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lIns="91424" tIns="45712" rIns="91424" bIns="45712" rtlCol="0">
              <a:prstTxWarp prst="textPlain">
                <a:avLst/>
              </a:prstTxWarp>
              <a:spAutoFit/>
            </a:bodyPr>
            <a:lstStyle/>
            <a:p>
              <a:r>
                <a:rPr lang="en-US" sz="4000" dirty="0" smtClean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প্রথম</a:t>
              </a:r>
            </a:p>
            <a:p>
              <a:r>
                <a:rPr lang="en-US" sz="4000" dirty="0" err="1" smtClean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4000" dirty="0" smtClean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endParaRPr lang="en-US" sz="40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 err="1" smtClean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000" dirty="0" smtClean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শিরোনামঃ</a:t>
              </a:r>
              <a:r>
                <a:rPr lang="en-US" sz="4000" dirty="0" smtClean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</a:t>
              </a:r>
              <a:r>
                <a:rPr lang="en-US" sz="4000" dirty="0" smtClean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শিখি</a:t>
              </a:r>
              <a:r>
                <a:rPr lang="en-US" sz="4000" dirty="0" smtClean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-- অ আ</a:t>
              </a:r>
            </a:p>
            <a:p>
              <a:pPr algn="ctr"/>
              <a:r>
                <a:rPr lang="en-US" sz="5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b="1" dirty="0" smtClean="0">
                  <a:latin typeface="NikoshBAN"/>
                </a:rPr>
                <a:t> </a:t>
              </a:r>
            </a:p>
            <a:p>
              <a:endParaRPr lang="en-US" dirty="0">
                <a:latin typeface="NikoshBAN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5352" y="-233636"/>
              <a:ext cx="1348424" cy="352418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-213121"/>
              <a:ext cx="1348424" cy="3524186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>
              <a:off x="7171052" y="-50657"/>
              <a:ext cx="152400" cy="1599629"/>
            </a:xfrm>
            <a:custGeom>
              <a:avLst/>
              <a:gdLst>
                <a:gd name="connsiteX0" fmla="*/ 21981 w 197846"/>
                <a:gd name="connsiteY0" fmla="*/ 1512297 h 1719554"/>
                <a:gd name="connsiteX1" fmla="*/ 21981 w 197846"/>
                <a:gd name="connsiteY1" fmla="*/ 20 h 1719554"/>
                <a:gd name="connsiteX2" fmla="*/ 197827 w 197846"/>
                <a:gd name="connsiteY2" fmla="*/ 1547466 h 1719554"/>
                <a:gd name="connsiteX3" fmla="*/ 21981 w 197846"/>
                <a:gd name="connsiteY3" fmla="*/ 1512297 h 171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846" h="1719554">
                  <a:moveTo>
                    <a:pt x="21981" y="1512297"/>
                  </a:moveTo>
                  <a:cubicBezTo>
                    <a:pt x="-7327" y="1254389"/>
                    <a:pt x="-7327" y="-5841"/>
                    <a:pt x="21981" y="20"/>
                  </a:cubicBezTo>
                  <a:cubicBezTo>
                    <a:pt x="51289" y="5881"/>
                    <a:pt x="199781" y="1301282"/>
                    <a:pt x="197827" y="1547466"/>
                  </a:cubicBezTo>
                  <a:cubicBezTo>
                    <a:pt x="195873" y="1793650"/>
                    <a:pt x="51289" y="1770205"/>
                    <a:pt x="21981" y="1512297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239648" y="-18002"/>
              <a:ext cx="152400" cy="1599629"/>
            </a:xfrm>
            <a:custGeom>
              <a:avLst/>
              <a:gdLst>
                <a:gd name="connsiteX0" fmla="*/ 21981 w 197846"/>
                <a:gd name="connsiteY0" fmla="*/ 1512297 h 1719554"/>
                <a:gd name="connsiteX1" fmla="*/ 21981 w 197846"/>
                <a:gd name="connsiteY1" fmla="*/ 20 h 1719554"/>
                <a:gd name="connsiteX2" fmla="*/ 197827 w 197846"/>
                <a:gd name="connsiteY2" fmla="*/ 1547466 h 1719554"/>
                <a:gd name="connsiteX3" fmla="*/ 21981 w 197846"/>
                <a:gd name="connsiteY3" fmla="*/ 1512297 h 171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846" h="1719554">
                  <a:moveTo>
                    <a:pt x="21981" y="1512297"/>
                  </a:moveTo>
                  <a:cubicBezTo>
                    <a:pt x="-7327" y="1254389"/>
                    <a:pt x="-7327" y="-5841"/>
                    <a:pt x="21981" y="20"/>
                  </a:cubicBezTo>
                  <a:cubicBezTo>
                    <a:pt x="51289" y="5881"/>
                    <a:pt x="199781" y="1301282"/>
                    <a:pt x="197827" y="1547466"/>
                  </a:cubicBezTo>
                  <a:cubicBezTo>
                    <a:pt x="195873" y="1793650"/>
                    <a:pt x="51289" y="1770205"/>
                    <a:pt x="21981" y="1512297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7-Point Star 8"/>
            <p:cNvSpPr/>
            <p:nvPr/>
          </p:nvSpPr>
          <p:spPr>
            <a:xfrm>
              <a:off x="2098836" y="1320372"/>
              <a:ext cx="434024" cy="457200"/>
            </a:xfrm>
            <a:prstGeom prst="star7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7-Point Star 9"/>
            <p:cNvSpPr/>
            <p:nvPr/>
          </p:nvSpPr>
          <p:spPr>
            <a:xfrm>
              <a:off x="7068340" y="1299857"/>
              <a:ext cx="434024" cy="457200"/>
            </a:xfrm>
            <a:prstGeom prst="star7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19100"/>
            <a:ext cx="3429000" cy="8309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409700"/>
            <a:ext cx="8458200" cy="341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 বাক্যে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ব্যবহারকৃত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মনোযোগ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মনে রাখবে।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 বাক্যে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ব্যবহারকৃত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স্পষ্ট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191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 একটি গানের ভিডিও 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Sorborno phonics   অ আ ই ঈ   Bangla rhymes for children   Bangla sorborno   Kheyal Khush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3048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66700"/>
            <a:ext cx="57150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3314700"/>
            <a:ext cx="47244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     আ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905000" y="1562100"/>
            <a:ext cx="6172200" cy="1524000"/>
          </a:xfrm>
          <a:prstGeom prst="downArrow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নিচের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বর্ণগুলি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কি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?  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419100"/>
            <a:ext cx="5797062" cy="952500"/>
          </a:xfrm>
          <a:solidFill>
            <a:schemeClr val="tx2"/>
          </a:solidFill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ছবিটা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47900"/>
            <a:ext cx="3966072" cy="2057400"/>
          </a:xfrm>
          <a:prstGeom prst="snip2Same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 descr="ছাগ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171700"/>
            <a:ext cx="3797300" cy="2133600"/>
          </a:xfrm>
          <a:prstGeom prst="snip2Same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4610100"/>
            <a:ext cx="2819400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অজ</a:t>
            </a:r>
            <a:r>
              <a:rPr lang="en-US" sz="3600" b="1" dirty="0" smtClean="0">
                <a:solidFill>
                  <a:srgbClr val="FF0000"/>
                </a:solidFill>
              </a:rPr>
              <a:t> ও </a:t>
            </a:r>
            <a:r>
              <a:rPr lang="en-US" sz="3600" b="1" dirty="0" err="1" smtClean="0">
                <a:solidFill>
                  <a:srgbClr val="FF0000"/>
                </a:solidFill>
              </a:rPr>
              <a:t>অলি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4457700"/>
            <a:ext cx="1295400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অজ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1562100"/>
            <a:ext cx="4724400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err="1" smtClean="0">
                <a:ln>
                  <a:solidFill>
                    <a:srgbClr val="FF0000"/>
                  </a:solidFill>
                </a:ln>
              </a:rPr>
              <a:t>ছবিতে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2800" b="1" dirty="0" err="1" smtClean="0">
                <a:ln>
                  <a:solidFill>
                    <a:srgbClr val="FF0000"/>
                  </a:solidFill>
                </a:ln>
              </a:rPr>
              <a:t>কি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2800" b="1" dirty="0" err="1" smtClean="0">
                <a:ln>
                  <a:solidFill>
                    <a:srgbClr val="FF0000"/>
                  </a:solidFill>
                </a:ln>
              </a:rPr>
              <a:t>দেখতে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2800" b="1" dirty="0" err="1" smtClean="0">
                <a:ln>
                  <a:solidFill>
                    <a:srgbClr val="FF0000"/>
                  </a:solidFill>
                </a:ln>
              </a:rPr>
              <a:t>পাচ্ছি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</a:rPr>
              <a:t>?</a:t>
            </a:r>
            <a:endParaRPr lang="en-US" sz="2800" b="1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729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619500"/>
            <a:ext cx="8610600" cy="1862048"/>
          </a:xfrm>
          <a:prstGeom prst="rect">
            <a:avLst/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 আসে 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19100"/>
            <a:ext cx="3164499" cy="2105830"/>
          </a:xfrm>
          <a:prstGeom prst="snip2Same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342901"/>
            <a:ext cx="19050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419100"/>
            <a:ext cx="2971800" cy="2047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3390900"/>
            <a:ext cx="7848600" cy="1862048"/>
          </a:xfrm>
          <a:prstGeom prst="round1Rect">
            <a:avLst/>
          </a:prstGeom>
          <a:solidFill>
            <a:schemeClr val="accent2"/>
          </a:solidFill>
          <a:ln w="381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 হাসে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19100"/>
            <a:ext cx="2819400" cy="2226424"/>
          </a:xfrm>
          <a:prstGeom prst="snip2DiagRect">
            <a:avLst/>
          </a:prstGeom>
          <a:ln w="38100"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00" y="114299"/>
            <a:ext cx="2451100" cy="3037781"/>
          </a:xfrm>
          <a:prstGeom prst="snip2DiagRect">
            <a:avLst/>
          </a:prstGeom>
          <a:ln w="38100"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19100"/>
            <a:ext cx="2895600" cy="2226424"/>
          </a:xfrm>
          <a:prstGeom prst="snip2DiagRect">
            <a:avLst/>
          </a:prstGeom>
          <a:ln w="38100"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v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1_Savo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2_Savo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3F20CFC1-E34F-405B-AA49-5BE0E194F1B3}"/>
    </a:ext>
  </a:extLst>
</a:theme>
</file>

<file path=ppt/theme/theme5.xml><?xml version="1.0" encoding="utf-8"?>
<a:theme xmlns:a="http://schemas.openxmlformats.org/drawingml/2006/main" name="3_Sav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913DB040-6816-4415-960D-8178C785755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184</Words>
  <Application>Microsoft Office PowerPoint</Application>
  <PresentationFormat>On-screen Show (16:10)</PresentationFormat>
  <Paragraphs>57</Paragraphs>
  <Slides>23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Office Theme</vt:lpstr>
      <vt:lpstr>Savon</vt:lpstr>
      <vt:lpstr>1_Savon</vt:lpstr>
      <vt:lpstr>2_Savon</vt:lpstr>
      <vt:lpstr>3_Savon</vt:lpstr>
      <vt:lpstr>Slide 1</vt:lpstr>
      <vt:lpstr>Slide 2</vt:lpstr>
      <vt:lpstr>Slide 3</vt:lpstr>
      <vt:lpstr>Slide 4</vt:lpstr>
      <vt:lpstr>Slide 5</vt:lpstr>
      <vt:lpstr>Slide 6</vt:lpstr>
      <vt:lpstr>ছবিটা খেয়াল করো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D</cp:lastModifiedBy>
  <cp:revision>157</cp:revision>
  <dcterms:created xsi:type="dcterms:W3CDTF">2017-01-07T08:54:47Z</dcterms:created>
  <dcterms:modified xsi:type="dcterms:W3CDTF">2021-09-20T05:43:12Z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7664510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