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2" r:id="rId8"/>
    <p:sldId id="264" r:id="rId9"/>
    <p:sldId id="276" r:id="rId10"/>
    <p:sldId id="277" r:id="rId11"/>
    <p:sldId id="275" r:id="rId12"/>
    <p:sldId id="278" r:id="rId13"/>
    <p:sldId id="279" r:id="rId14"/>
    <p:sldId id="274" r:id="rId15"/>
    <p:sldId id="280" r:id="rId16"/>
    <p:sldId id="273" r:id="rId17"/>
    <p:sldId id="272" r:id="rId18"/>
    <p:sldId id="271" r:id="rId19"/>
    <p:sldId id="28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0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9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6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2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1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5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4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C221-ABF2-4D23-BA8B-41D231E8C33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BA3A-A5B5-43EC-B45F-BCE98508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54642" y="925975"/>
            <a:ext cx="4305783" cy="1666755"/>
          </a:xfrm>
          <a:prstGeom prst="flowChartTerminator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933235" y="925974"/>
            <a:ext cx="4953965" cy="1666755"/>
          </a:xfrm>
          <a:prstGeom prst="flowChartTerminator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677" y="283071"/>
            <a:ext cx="5381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২৩৪২৫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777" y="1116965"/>
            <a:ext cx="8467725" cy="226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777" y="3522759"/>
            <a:ext cx="8486775" cy="2305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4230" y="3685319"/>
            <a:ext cx="851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03680" y="3534365"/>
            <a:ext cx="1669097" cy="88668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স্থানের নাম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481" y="4373140"/>
            <a:ext cx="369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4578" y="4373140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3675" y="4373140"/>
            <a:ext cx="354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57219" y="4373140"/>
            <a:ext cx="369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26316" y="4373140"/>
            <a:ext cx="377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9010" y="5060961"/>
            <a:ext cx="1808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তেইশ হাজার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5403" y="5060961"/>
            <a:ext cx="107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চারশত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45627" y="5060961"/>
            <a:ext cx="88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পঁচিশ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2320" y="1280470"/>
            <a:ext cx="1534160" cy="1958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85703" y="1280470"/>
            <a:ext cx="1534160" cy="1958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59879" y="1280470"/>
            <a:ext cx="1534160" cy="1958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05125" y="1280470"/>
            <a:ext cx="1534160" cy="1958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947749" y="1280470"/>
            <a:ext cx="1534160" cy="1958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35677" y="5960481"/>
            <a:ext cx="49343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অযুত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হাজার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1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068457" y="4227133"/>
            <a:ext cx="3206841" cy="10820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67544" y="293032"/>
            <a:ext cx="636850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3486" y="293032"/>
            <a:ext cx="285604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২৩৪২৫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59928"/>
              </p:ext>
            </p:extLst>
          </p:nvPr>
        </p:nvGraphicFramePr>
        <p:xfrm>
          <a:off x="1670982" y="1698087"/>
          <a:ext cx="444423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8847"/>
                <a:gridCol w="888847"/>
                <a:gridCol w="888847"/>
                <a:gridCol w="888847"/>
                <a:gridCol w="888847"/>
              </a:tblGrid>
              <a:tr h="9075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678154" y="2604673"/>
            <a:ext cx="4597144" cy="767861"/>
            <a:chOff x="5678154" y="2604673"/>
            <a:chExt cx="4597144" cy="76786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93394" y="2604673"/>
              <a:ext cx="0" cy="53702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678154" y="3141702"/>
              <a:ext cx="121103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068457" y="2849314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		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73279" y="2604673"/>
            <a:ext cx="5502019" cy="1212230"/>
            <a:chOff x="4773279" y="2604673"/>
            <a:chExt cx="5502019" cy="121223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788519" y="2604673"/>
              <a:ext cx="0" cy="91984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773279" y="3524516"/>
              <a:ext cx="211591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068457" y="329368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               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58879" y="2604673"/>
            <a:ext cx="6416419" cy="1701180"/>
            <a:chOff x="3858879" y="2604673"/>
            <a:chExt cx="6416419" cy="170118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874119" y="2604673"/>
              <a:ext cx="0" cy="14087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858879" y="4013466"/>
              <a:ext cx="303031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68457" y="378263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শতক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	   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59717" y="2604673"/>
            <a:ext cx="7315581" cy="2145680"/>
            <a:chOff x="2959717" y="2604673"/>
            <a:chExt cx="7315581" cy="214568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978769" y="2604673"/>
              <a:ext cx="0" cy="18532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959717" y="4457966"/>
              <a:ext cx="39294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68457" y="422713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হাজার	            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3০০০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26269" y="2604673"/>
            <a:ext cx="8249029" cy="2704480"/>
            <a:chOff x="2026269" y="2604673"/>
            <a:chExt cx="8249029" cy="270448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045319" y="2604673"/>
              <a:ext cx="0" cy="24120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026269" y="5016766"/>
              <a:ext cx="48629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68457" y="478593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অযুত		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2০০০০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Down Arrow 29"/>
          <p:cNvSpPr/>
          <p:nvPr/>
        </p:nvSpPr>
        <p:spPr>
          <a:xfrm>
            <a:off x="8376249" y="5309153"/>
            <a:ext cx="483079" cy="436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44647" y="5739824"/>
            <a:ext cx="2111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 হাজার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3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068457" y="4227133"/>
            <a:ext cx="3206841" cy="10820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67544" y="293032"/>
            <a:ext cx="636850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উদাহরণ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3486" y="293032"/>
            <a:ext cx="285604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৩১০২৪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0708"/>
              </p:ext>
            </p:extLst>
          </p:nvPr>
        </p:nvGraphicFramePr>
        <p:xfrm>
          <a:off x="1670982" y="1698087"/>
          <a:ext cx="444423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8847"/>
                <a:gridCol w="888847"/>
                <a:gridCol w="888847"/>
                <a:gridCol w="888847"/>
                <a:gridCol w="888847"/>
              </a:tblGrid>
              <a:tr h="9075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678154" y="2604673"/>
            <a:ext cx="4597144" cy="767861"/>
            <a:chOff x="5678154" y="2604673"/>
            <a:chExt cx="4597144" cy="76786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93394" y="2604673"/>
              <a:ext cx="0" cy="53702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678154" y="3141702"/>
              <a:ext cx="121103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068457" y="2849314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		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73279" y="2604673"/>
            <a:ext cx="5502019" cy="1212230"/>
            <a:chOff x="4773279" y="2604673"/>
            <a:chExt cx="5502019" cy="121223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788519" y="2604673"/>
              <a:ext cx="0" cy="91984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773279" y="3524516"/>
              <a:ext cx="211591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068457" y="329368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            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2০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58879" y="2604673"/>
            <a:ext cx="6416419" cy="1701180"/>
            <a:chOff x="3858879" y="2604673"/>
            <a:chExt cx="6416419" cy="170118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874119" y="2604673"/>
              <a:ext cx="0" cy="14087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858879" y="4013466"/>
              <a:ext cx="303031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68457" y="378263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শতক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	     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59717" y="2604673"/>
            <a:ext cx="7315581" cy="2145680"/>
            <a:chOff x="2959717" y="2604673"/>
            <a:chExt cx="7315581" cy="214568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978769" y="2604673"/>
              <a:ext cx="0" cy="18532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959717" y="4457966"/>
              <a:ext cx="39294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68457" y="422713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হাজার	            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26269" y="2604673"/>
            <a:ext cx="8249029" cy="2704480"/>
            <a:chOff x="2026269" y="2604673"/>
            <a:chExt cx="8249029" cy="270448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045319" y="2604673"/>
              <a:ext cx="0" cy="24120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026269" y="5016766"/>
              <a:ext cx="48629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68457" y="478593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অযুত		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৩০০০০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8238105" y="4284054"/>
            <a:ext cx="86754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৩1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7544" y="5656118"/>
            <a:ext cx="4223656" cy="769441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একত্রিশ হাজার চব্বিশ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3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17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9864" y="801032"/>
            <a:ext cx="87249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 লেখ: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864" y="1892935"/>
            <a:ext cx="87249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2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327" y="425112"/>
            <a:ext cx="636850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91068"/>
              </p:ext>
            </p:extLst>
          </p:nvPr>
        </p:nvGraphicFramePr>
        <p:xfrm>
          <a:off x="2961999" y="3532919"/>
          <a:ext cx="8138160" cy="2425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/>
                <a:gridCol w="1356360"/>
                <a:gridCol w="1356360"/>
                <a:gridCol w="1356360"/>
                <a:gridCol w="1356360"/>
                <a:gridCol w="1356360"/>
              </a:tblGrid>
              <a:tr h="77953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অযুত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হাজার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53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5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লক্ষ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সাঁইত্রিশ</a:t>
                      </a:r>
                      <a:r>
                        <a:rPr lang="en-US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হাজার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একশত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46674" y="3583719"/>
            <a:ext cx="925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81166" y="3555876"/>
            <a:ext cx="1669097" cy="88668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স্থানের নাম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4337" y="4414716"/>
            <a:ext cx="429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326" y="1402471"/>
            <a:ext cx="1023510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‌‍‌‌‌‍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325" y="2193796"/>
            <a:ext cx="102351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‌‍‌‌‌‍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অযুত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১০০০০০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9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480" y="349953"/>
            <a:ext cx="764805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সাঁইত্রিশ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হাজার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একশত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178" y="344500"/>
            <a:ext cx="285604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১৩৭১০৯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43614"/>
              </p:ext>
            </p:extLst>
          </p:nvPr>
        </p:nvGraphicFramePr>
        <p:xfrm>
          <a:off x="891174" y="1251047"/>
          <a:ext cx="5316588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6098"/>
                <a:gridCol w="886098"/>
                <a:gridCol w="886098"/>
                <a:gridCol w="886098"/>
                <a:gridCol w="886098"/>
                <a:gridCol w="886098"/>
              </a:tblGrid>
              <a:tr h="9075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7068457" y="3780093"/>
            <a:ext cx="3241403" cy="1082020"/>
            <a:chOff x="7068457" y="3780093"/>
            <a:chExt cx="3241403" cy="1082020"/>
          </a:xfrm>
        </p:grpSpPr>
        <p:sp>
          <p:nvSpPr>
            <p:cNvPr id="2" name="Rounded Rectangle 1"/>
            <p:cNvSpPr/>
            <p:nvPr/>
          </p:nvSpPr>
          <p:spPr>
            <a:xfrm>
              <a:off x="7068457" y="3780093"/>
              <a:ext cx="3241403" cy="10820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38105" y="3837014"/>
              <a:ext cx="867545" cy="954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৩৭ </a:t>
              </a:r>
            </a:p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হাজার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1178" y="5717317"/>
            <a:ext cx="5296262" cy="646331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সাঁইত্রিশ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হাজার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একশত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32519" y="2157633"/>
            <a:ext cx="9042779" cy="3354423"/>
            <a:chOff x="1232519" y="2157633"/>
            <a:chExt cx="9042779" cy="335442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693394" y="2157633"/>
              <a:ext cx="0" cy="53702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78154" y="2694662"/>
              <a:ext cx="121103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68457" y="2402274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	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788519" y="2157633"/>
              <a:ext cx="0" cy="91984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773279" y="3077476"/>
              <a:ext cx="211591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068457" y="284664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            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874119" y="2157633"/>
              <a:ext cx="0" cy="14087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58879" y="3566426"/>
              <a:ext cx="303031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068457" y="333559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শতক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     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১০০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959717" y="4010926"/>
              <a:ext cx="39294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026269" y="4569726"/>
              <a:ext cx="48629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068457" y="433889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অযুত		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৩০০০০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232519" y="5250446"/>
              <a:ext cx="565667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68457" y="4988836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লক্ষ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১০০০০০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978769" y="2157633"/>
              <a:ext cx="0" cy="18532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68457" y="378009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হাজার	            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045319" y="2157633"/>
              <a:ext cx="0" cy="24120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32519" y="2157633"/>
              <a:ext cx="0" cy="309281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451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285" y="739907"/>
            <a:ext cx="579191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0713" y="739907"/>
            <a:ext cx="352697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১৯৫৮৪৯৭২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65562"/>
              </p:ext>
            </p:extLst>
          </p:nvPr>
        </p:nvGraphicFramePr>
        <p:xfrm>
          <a:off x="761284" y="2109970"/>
          <a:ext cx="10566400" cy="155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  <a:gridCol w="1320800"/>
                <a:gridCol w="1320800"/>
                <a:gridCol w="1320800"/>
              </a:tblGrid>
              <a:tr h="77953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নিযুত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অযুত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হাজার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77953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5383106" y="2724500"/>
            <a:ext cx="112539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307" y="4411633"/>
            <a:ext cx="18545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8৪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2736228" y="2724500"/>
            <a:ext cx="112539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0429" y="4411633"/>
            <a:ext cx="18545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৯৫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284" y="5376301"/>
            <a:ext cx="105664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পঁচানব্বই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চুরাশি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নয়শত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বাহাত্তর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0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058297" y="3089213"/>
            <a:ext cx="3315063" cy="2220961"/>
            <a:chOff x="7058297" y="3089213"/>
            <a:chExt cx="3315063" cy="2220961"/>
          </a:xfrm>
        </p:grpSpPr>
        <p:sp>
          <p:nvSpPr>
            <p:cNvPr id="42" name="Rounded Rectangle 41"/>
            <p:cNvSpPr/>
            <p:nvPr/>
          </p:nvSpPr>
          <p:spPr>
            <a:xfrm>
              <a:off x="7058297" y="4228154"/>
              <a:ext cx="3315063" cy="10820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058297" y="3089213"/>
              <a:ext cx="3315063" cy="10820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95865" y="3146134"/>
              <a:ext cx="867545" cy="954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84 </a:t>
              </a:r>
            </a:p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হাজার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099099" y="4292110"/>
              <a:ext cx="615874" cy="954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৯৫ </a:t>
              </a:r>
            </a:p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লক্ষ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680313" y="435407"/>
            <a:ext cx="220688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১৯৫৮৪৯৭২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6234" y="465587"/>
            <a:ext cx="174961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07622"/>
              </p:ext>
            </p:extLst>
          </p:nvPr>
        </p:nvGraphicFramePr>
        <p:xfrm>
          <a:off x="881014" y="560167"/>
          <a:ext cx="531659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574"/>
                <a:gridCol w="664574"/>
                <a:gridCol w="664574"/>
                <a:gridCol w="664574"/>
                <a:gridCol w="664574"/>
                <a:gridCol w="664574"/>
                <a:gridCol w="664574"/>
                <a:gridCol w="664574"/>
              </a:tblGrid>
              <a:tr h="60823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1199423" y="1457462"/>
            <a:ext cx="9065715" cy="4410154"/>
            <a:chOff x="1199423" y="1457462"/>
            <a:chExt cx="9065715" cy="441015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855954" y="1466753"/>
              <a:ext cx="0" cy="53702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855954" y="2003782"/>
              <a:ext cx="10230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058297" y="1711394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	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144119" y="1466753"/>
              <a:ext cx="0" cy="91984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144119" y="2386596"/>
              <a:ext cx="173491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58297" y="215576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            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৭০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504039" y="1457462"/>
              <a:ext cx="0" cy="14087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504039" y="2866255"/>
              <a:ext cx="2374991" cy="92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58297" y="264471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শতক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	     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৯০০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867769" y="1457462"/>
              <a:ext cx="0" cy="18532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867769" y="3310755"/>
              <a:ext cx="3011261" cy="92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58297" y="308921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হাজার	            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208639" y="1472936"/>
              <a:ext cx="0" cy="241209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208639" y="3878846"/>
              <a:ext cx="3670391" cy="61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58297" y="3648013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অযুত		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৮০০০০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48163" y="1457462"/>
              <a:ext cx="0" cy="309281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548163" y="4559566"/>
              <a:ext cx="433086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058297" y="4297956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লক্ষ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5০০০০০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869983" y="1457462"/>
              <a:ext cx="0" cy="362532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99423" y="1457462"/>
              <a:ext cx="0" cy="414854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869983" y="5082786"/>
              <a:ext cx="500904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058297" y="4821176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নিযুত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০০০০০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199423" y="5606006"/>
              <a:ext cx="567960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58297" y="5344396"/>
              <a:ext cx="3206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কোটি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১০০০০০০০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98552" y="5957377"/>
            <a:ext cx="20665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1222" y="5957377"/>
            <a:ext cx="85459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পঁচানব্বই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চুরাশি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হাজার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নয়শত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বাহাত্তর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2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898" y="912164"/>
            <a:ext cx="989190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898" y="2365672"/>
            <a:ext cx="989190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0179" y="4250068"/>
            <a:ext cx="331838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৩৯৮৮৯৪৩৬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1619" y="4250068"/>
            <a:ext cx="331838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২৫০০৭০২৪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7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898" y="912164"/>
            <a:ext cx="989190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898" y="2365672"/>
            <a:ext cx="989190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 লেখ: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897" y="3696070"/>
            <a:ext cx="989190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হাজার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ছয়শত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হাজার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5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0" t="60644" r="22674" b="19698"/>
          <a:stretch/>
        </p:blipFill>
        <p:spPr>
          <a:xfrm rot="16200000">
            <a:off x="1060073" y="758564"/>
            <a:ext cx="4297682" cy="5137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80" y="1559911"/>
            <a:ext cx="4894580" cy="353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9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5457" y="3909364"/>
            <a:ext cx="495414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7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2" y="74243"/>
            <a:ext cx="5089585" cy="672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9" y="1617451"/>
            <a:ext cx="6343899" cy="3641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6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9206" y="686070"/>
            <a:ext cx="880651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206" y="2261072"/>
            <a:ext cx="8806518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1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8503" y="1606766"/>
            <a:ext cx="8355171" cy="38779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কোভিড</a:t>
            </a:r>
            <a:r>
              <a:rPr lang="en-US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শ্রেণিভিত্তিক</a:t>
            </a:r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শিখনফলের</a:t>
            </a:r>
            <a:endParaRPr lang="en-US" sz="6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1339" y="2862571"/>
            <a:ext cx="10397398" cy="156966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৫.২.১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অঙ্কে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৬.২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1339" y="1205955"/>
            <a:ext cx="1039739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926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0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571" y="3079457"/>
            <a:ext cx="11050412" cy="2639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0571" y="1364156"/>
            <a:ext cx="11050412" cy="1543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4863" y="304916"/>
            <a:ext cx="1679383" cy="9278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08736" y="122653"/>
            <a:ext cx="14558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৫১৮</a:t>
            </a:r>
            <a:endParaRPr lang="en-US" sz="7200" dirty="0"/>
          </a:p>
        </p:txBody>
      </p:sp>
      <p:sp>
        <p:nvSpPr>
          <p:cNvPr id="7" name="Rectangle 6"/>
          <p:cNvSpPr/>
          <p:nvPr/>
        </p:nvSpPr>
        <p:spPr>
          <a:xfrm>
            <a:off x="5788119" y="315809"/>
            <a:ext cx="314220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পাঁচশত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1538255" y="1366405"/>
            <a:ext cx="90204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৫, ১ ও ৮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অংঙ্ক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1101435" y="2138095"/>
            <a:ext cx="10219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৫, ১ ও ৮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অংঙ্ক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906370" y="4027464"/>
            <a:ext cx="363753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১৫৮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একশত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আটান্ন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906370" y="4838079"/>
            <a:ext cx="363753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৫৮১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পাঁচশত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একাশি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906370" y="3216849"/>
            <a:ext cx="363753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৮১৫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আটশত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পনের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5071994" y="3278403"/>
            <a:ext cx="64283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5071993" y="4086990"/>
            <a:ext cx="64283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071994" y="4895577"/>
            <a:ext cx="64283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৫০০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580571" y="5917578"/>
            <a:ext cx="11050412" cy="710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অংঙ্কটি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0571" y="378845"/>
            <a:ext cx="3307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পাঠপূর্ব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466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69" y="2233346"/>
            <a:ext cx="8534400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4557" y="196187"/>
            <a:ext cx="1113182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টিকেটগুলো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270" y="1009236"/>
            <a:ext cx="6571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69" y="4534201"/>
            <a:ext cx="7172401" cy="204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540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425</Words>
  <Application>Microsoft Office PowerPoint</Application>
  <PresentationFormat>Widescreen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</dc:creator>
  <cp:lastModifiedBy>Nabi</cp:lastModifiedBy>
  <cp:revision>73</cp:revision>
  <dcterms:created xsi:type="dcterms:W3CDTF">2021-09-26T03:38:45Z</dcterms:created>
  <dcterms:modified xsi:type="dcterms:W3CDTF">2021-10-01T14:26:20Z</dcterms:modified>
</cp:coreProperties>
</file>