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78" r:id="rId4"/>
    <p:sldId id="257" r:id="rId5"/>
    <p:sldId id="294" r:id="rId6"/>
    <p:sldId id="260" r:id="rId7"/>
    <p:sldId id="270" r:id="rId8"/>
    <p:sldId id="287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161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34" y="2244463"/>
            <a:ext cx="8007531" cy="40648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0343" y="1071154"/>
            <a:ext cx="7837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77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8" y="272197"/>
            <a:ext cx="7578437" cy="4202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1094507" y="4959927"/>
            <a:ext cx="7578437" cy="169277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সহজলভ্যতাঃ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এজন্যই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জলপ্রাপ্যতার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মরুময়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উপমরুময়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ঝরনা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কুপের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সংঘবদ্ধ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9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27" y="263237"/>
            <a:ext cx="6927273" cy="3678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0036" y="4558145"/>
            <a:ext cx="6899564" cy="16312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উর্বরা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উর্বর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পুঞ্জীভুত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জনবসতি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অনির্বর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বিক্ষিপ্ত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জার্মানি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পোল্যান্ড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নরওয়ে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সুইডেন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বিক্ষিপ্ত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জনবসতি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48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311727"/>
            <a:ext cx="7370617" cy="38446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4509" y="4876800"/>
            <a:ext cx="7439890" cy="16312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প্রতিরক্ষাঃ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প্রতিরক্ষার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পুঞ্জীভুত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বহিঃ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শক্রুর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জন্তুর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আত্মরক্ষার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1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1" y="349413"/>
            <a:ext cx="7869381" cy="4222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7418" y="5250873"/>
            <a:ext cx="7938654" cy="12618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পশুচারণঃ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পশুচারণ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ছরানো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পশুচারনের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বিক্ষিপ্তভাবে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64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1" y="399096"/>
            <a:ext cx="7827818" cy="38442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5235" y="4488873"/>
            <a:ext cx="7689273" cy="20005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যাতায়াত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ব্যাবস্থার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তীরবর্তী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নৌচলাচলের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সমতলভুমিতে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যাতায়াতের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এরুপ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স্থানগূলোতে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পুঞ্জীভুত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মিসরের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নীলনদের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তীরবর্তী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আলেকজান্দ্রিয়া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তজিকিস্থানের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সমতলভুমিতে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সমরকন্দ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উতপত্তি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33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818" y="623455"/>
            <a:ext cx="7245927" cy="9541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Types of settlement):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নিম্নোক্ত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6" y="1667616"/>
            <a:ext cx="7197869" cy="2939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9818" y="4696691"/>
            <a:ext cx="7245927" cy="169277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সংখ্যাগরিষ্ঠ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অধিবাসী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বিক্ষিপ্ত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গোষ্টীবদ্ধ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9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446797"/>
            <a:ext cx="6982690" cy="4033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5345" y="4904509"/>
            <a:ext cx="6996546" cy="16312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অধিবাসী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ব্যাতীত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অকৃষিকার্য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যেমন-গ্রামীন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অধিবাসীদের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দ্রব্যাদির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শিল্পজাতকরণ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ক্রয়-বিক্রয়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প্রশাসন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শিক্ষা-সংক্রান্ত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নিয়োজিত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52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86" y="2090057"/>
            <a:ext cx="7276011" cy="923330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5" y="3775167"/>
            <a:ext cx="7276012" cy="1200329"/>
          </a:xfrm>
          <a:prstGeom prst="rect">
            <a:avLst/>
          </a:prstGeom>
          <a:ln>
            <a:solidFill>
              <a:schemeClr val="accent5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অসুবিধাগূলো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28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2593" y="1280161"/>
            <a:ext cx="5891349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2595" y="4650377"/>
            <a:ext cx="5891348" cy="120032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2594" y="3317966"/>
            <a:ext cx="577378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4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4034" y="1345474"/>
            <a:ext cx="6309360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4034" y="3161211"/>
            <a:ext cx="630936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41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03" y="0"/>
            <a:ext cx="7342806" cy="64399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117567"/>
            <a:ext cx="4558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15" y="948564"/>
            <a:ext cx="2315391" cy="29173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0" y="3866606"/>
            <a:ext cx="4937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ওয়াজেদুর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মো-০১৭১২১৯৭৯৪৬।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9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7096" y="705394"/>
            <a:ext cx="7291977" cy="14465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97" y="2325188"/>
            <a:ext cx="7291977" cy="410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2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74320"/>
            <a:ext cx="7432766" cy="63224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7989" y="470264"/>
            <a:ext cx="5159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28" y="1485928"/>
            <a:ext cx="2937645" cy="30492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9610" y="5055326"/>
            <a:ext cx="3997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অষ্টম-মানব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55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2046" y="796834"/>
            <a:ext cx="5795554" cy="1015663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2046" y="5525589"/>
            <a:ext cx="5795554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46" y="1925967"/>
            <a:ext cx="2816827" cy="3599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3" y="1925967"/>
            <a:ext cx="2978727" cy="359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9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5346" y="817418"/>
            <a:ext cx="5527964" cy="10772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দালান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কোঠা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5346" y="2452255"/>
            <a:ext cx="552796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5345" y="3879273"/>
            <a:ext cx="5527965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5345" y="4737045"/>
            <a:ext cx="552796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82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8069" y="901337"/>
            <a:ext cx="576071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……..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8069" y="4895354"/>
            <a:ext cx="5760719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69" y="1845448"/>
            <a:ext cx="2880359" cy="3049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428" y="1845448"/>
            <a:ext cx="2880360" cy="30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9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664" y="431075"/>
            <a:ext cx="4794068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4663" y="1410791"/>
            <a:ext cx="5878287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4664" y="2334122"/>
            <a:ext cx="587828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4663" y="3688340"/>
            <a:ext cx="587828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নিয়ামক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430382" y="4959927"/>
            <a:ext cx="5832568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.৩)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7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777" y="822960"/>
            <a:ext cx="7249886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Human Settlements):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777" y="1672046"/>
            <a:ext cx="724988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অভিযোজনের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অনুকুল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প্রতিকুল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173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127" y="706582"/>
            <a:ext cx="7592291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নিয়ামক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Factors of Settlement):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1458402"/>
            <a:ext cx="7592291" cy="33837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5127" y="5070764"/>
            <a:ext cx="7592291" cy="12618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ভূপ্রকৃতিঃ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জনবসতি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পেছনে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ভূপ্রকৃতি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ব্যাপকভাবে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সমতল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ভুমিতে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যাতায়াত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জনবসতি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03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1691</TotalTime>
  <Words>523</Words>
  <Application>Microsoft Office PowerPoint</Application>
  <PresentationFormat>Widescreen</PresentationFormat>
  <Paragraphs>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Sadat Arefin</dc:creator>
  <cp:lastModifiedBy>Sadat Arefin</cp:lastModifiedBy>
  <cp:revision>178</cp:revision>
  <dcterms:created xsi:type="dcterms:W3CDTF">2021-07-28T14:21:43Z</dcterms:created>
  <dcterms:modified xsi:type="dcterms:W3CDTF">2021-10-09T15:40:21Z</dcterms:modified>
</cp:coreProperties>
</file>