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90" r:id="rId2"/>
    <p:sldId id="291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3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5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7A6149-EC67-48B1-BDC3-3A3A272E2CC6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E954D5-A8E4-4F19-B6FA-20E107B85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405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A00105-8813-4ED2-929E-3BEE9919B3D6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F11C59-EB17-4BE9-905C-DD5C9E4A4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107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A00105-8813-4ED2-929E-3BEE9919B3D6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F11C59-EB17-4BE9-905C-DD5C9E4A4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51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A00105-8813-4ED2-929E-3BEE9919B3D6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F11C59-EB17-4BE9-905C-DD5C9E4A4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143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A00105-8813-4ED2-929E-3BEE9919B3D6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F11C59-EB17-4BE9-905C-DD5C9E4A4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291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A00105-8813-4ED2-929E-3BEE9919B3D6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F11C59-EB17-4BE9-905C-DD5C9E4A4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691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A00105-8813-4ED2-929E-3BEE9919B3D6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F11C59-EB17-4BE9-905C-DD5C9E4A4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561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A00105-8813-4ED2-929E-3BEE9919B3D6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F11C59-EB17-4BE9-905C-DD5C9E4A4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976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A00105-8813-4ED2-929E-3BEE9919B3D6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F11C59-EB17-4BE9-905C-DD5C9E4A4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378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A00105-8813-4ED2-929E-3BEE9919B3D6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F11C59-EB17-4BE9-905C-DD5C9E4A4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559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A00105-8813-4ED2-929E-3BEE9919B3D6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F11C59-EB17-4BE9-905C-DD5C9E4A4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27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A00105-8813-4ED2-929E-3BEE9919B3D6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F11C59-EB17-4BE9-905C-DD5C9E4A4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007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314"/>
            </a:avLst>
          </a:prstGeom>
          <a:blipFill>
            <a:blip r:embed="rId13"/>
            <a:stretch>
              <a:fillRect/>
            </a:stretch>
          </a:blip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6063174"/>
            <a:ext cx="6063175" cy="6123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165" y="6074864"/>
            <a:ext cx="6565945" cy="61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834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nurjahan.dcd6@gmail.com" TargetMode="External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98265" y="502479"/>
            <a:ext cx="89765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372986-B441-404E-9F64-0CCD60E92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509" y="2619016"/>
            <a:ext cx="4939709" cy="258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874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88051" y="865330"/>
            <a:ext cx="3838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899" y="1738647"/>
            <a:ext cx="7030974" cy="3262844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068990" y="5332354"/>
            <a:ext cx="6595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কুটির শিল্প কী ? তা লিখ।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52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r="15418"/>
          <a:stretch/>
        </p:blipFill>
        <p:spPr>
          <a:xfrm>
            <a:off x="1400176" y="847725"/>
            <a:ext cx="4495800" cy="25336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01" y="847725"/>
            <a:ext cx="4495800" cy="25336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476377" y="3815834"/>
            <a:ext cx="978217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কাঠের কাজের খুব বেশি শিল্পগুণ আজকাল দেখা না গেলেও অতীতের কিছু কিছু</a:t>
            </a:r>
          </a:p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নমুনা যা দেখতে পাওয়া যায় তা থেকে অনুমান করা যায় যে, এদেশে একসময়</a:t>
            </a:r>
          </a:p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গৃহনির্মাণের কাজে কারুকার্যে ভূষিত কাঠের ব্যবহার ছিল। </a:t>
            </a:r>
          </a:p>
          <a:p>
            <a:pPr algn="ctr"/>
            <a:r>
              <a:rPr lang="bn-BD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এ ধরনের কাঠের কারুকাজকে হাসিয়া বলা হয়।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834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3500" y="4325035"/>
            <a:ext cx="97821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খুলনার মাদুর এবং সিলেটের শীতলপাটি শুধু শিল্প নয় গ্রীষ্মকালে ব্যবহারে আরামদায়ক নয়, শীতলপাটির নকশা একটি মৌলিক বৈশিষ্ট্যের পরিচালক।</a:t>
            </a:r>
            <a:endParaRPr lang="en-US" sz="3200" dirty="0"/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926" y="1525213"/>
            <a:ext cx="3200400" cy="228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00"/>
          <a:stretch/>
        </p:blipFill>
        <p:spPr>
          <a:xfrm>
            <a:off x="1095331" y="1552923"/>
            <a:ext cx="3200400" cy="228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521" y="1503569"/>
            <a:ext cx="3200400" cy="228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949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30582" y="4708812"/>
            <a:ext cx="80079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আমাদের গ্রামের ঘরে ঘরে যে শিকা, হাতপাখা ফুল পিঠা তৈরি করা হয়, তা মোটেই অবহেলার জিনিস নয়</a:t>
            </a:r>
            <a:r>
              <a:rPr lang="bn-BD" sz="3200" dirty="0"/>
              <a:t>।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" y="2099390"/>
            <a:ext cx="3200400" cy="228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065" y="2099390"/>
            <a:ext cx="3200400" cy="228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8" t="504" r="2083" b="1"/>
          <a:stretch/>
        </p:blipFill>
        <p:spPr>
          <a:xfrm>
            <a:off x="8170181" y="2099390"/>
            <a:ext cx="3200400" cy="228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13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8613" y="5489060"/>
            <a:ext cx="100999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তোমাদের এলাকায় দেখা কয়েকটি লোকশিল্প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একটি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অনুচ্ছেদ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লেখ ।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074968" y="838199"/>
            <a:ext cx="4667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739" y="1930536"/>
            <a:ext cx="6885709" cy="3112518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5372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10025" y="1743075"/>
            <a:ext cx="4286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905" y="1559173"/>
            <a:ext cx="4032650" cy="25241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919" y="1435349"/>
            <a:ext cx="4112421" cy="25241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481696" y="4453190"/>
            <a:ext cx="73429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বাঁশ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অপ্রতুল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বাঁশের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নানারকম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চলতেই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56928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40074" y="4377809"/>
            <a:ext cx="87850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এ ছাড়া সোলাশিল্পের উৎকৃষ্ট সৃজনশীল নমুনা দেখা যায় </a:t>
            </a:r>
          </a:p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 টোপর, পুতুল ইত্যাদির মধ্যে।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849" y="1541965"/>
            <a:ext cx="4114800" cy="228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074" y="1613401"/>
            <a:ext cx="4114800" cy="228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980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0299" y="4641046"/>
            <a:ext cx="66095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ফুল পিঠা শুধু প্রয়োজনই মেটায় না এটা শিল্পও বটে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1" y="1000125"/>
            <a:ext cx="7200900" cy="335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87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14549" y="4818603"/>
            <a:ext cx="80391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কাপড়ের পুতুল তৈরি করা আমাদের দেশের মেয়েদের একটি 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সহজাত শিল্পগুণ। অনেকাংশে এসব পুতুল প্রতীকধর্মী।</a:t>
            </a:r>
            <a:endParaRPr lang="en-US" sz="3200" dirty="0"/>
          </a:p>
        </p:txBody>
      </p:sp>
      <p:pic>
        <p:nvPicPr>
          <p:cNvPr id="3" name="Picture 2" descr="o8.jpg"/>
          <p:cNvPicPr>
            <a:picLocks noChangeAspect="1"/>
          </p:cNvPicPr>
          <p:nvPr/>
        </p:nvPicPr>
        <p:blipFill>
          <a:blip r:embed="rId2"/>
          <a:srcRect l="4348" r="4348"/>
          <a:stretch>
            <a:fillRect/>
          </a:stretch>
        </p:blipFill>
        <p:spPr>
          <a:xfrm>
            <a:off x="2447925" y="1076325"/>
            <a:ext cx="7372349" cy="3543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926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509" y="1911926"/>
            <a:ext cx="5999018" cy="31311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977885" y="1077565"/>
            <a:ext cx="28544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bn-BD" sz="3600" b="1" spc="50" dirty="0">
                <a:ln w="11430"/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3600" b="1" spc="50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69818" y="5381167"/>
            <a:ext cx="1082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নকশি কাঁথায় গ্রাম্য জীবনের যে কাহিনী ফুটে উঠেছে তা পাঁচ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টি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বাক্যে লেখ ।</a:t>
            </a:r>
          </a:p>
        </p:txBody>
      </p:sp>
    </p:spTree>
    <p:extLst>
      <p:ext uri="{BB962C8B-B14F-4D97-AF65-F5344CB8AC3E}">
        <p14:creationId xmlns:p14="http://schemas.microsoft.com/office/powerpoint/2010/main" val="4213790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359448" y="614798"/>
            <a:ext cx="5943600" cy="1022823"/>
          </a:xfrm>
          <a:prstGeom prst="ellipse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sp>
        <p:nvSpPr>
          <p:cNvPr id="7" name="TextBox 10"/>
          <p:cNvSpPr txBox="1"/>
          <p:nvPr/>
        </p:nvSpPr>
        <p:spPr>
          <a:xfrm>
            <a:off x="6632427" y="3680220"/>
            <a:ext cx="492911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৮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ম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শ্রেণী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: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2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: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৪৫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314" y="1712198"/>
            <a:ext cx="1545341" cy="18934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53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598" y="1637621"/>
            <a:ext cx="743045" cy="4043147"/>
          </a:xfrm>
          <a:prstGeom prst="rect">
            <a:avLst/>
          </a:prstGeom>
        </p:spPr>
      </p:pic>
      <p:pic>
        <p:nvPicPr>
          <p:cNvPr id="11" name="Picture 10" descr="Nurjahan.jpg">
            <a:extLst>
              <a:ext uri="{FF2B5EF4-FFF2-40B4-BE49-F238E27FC236}">
                <a16:creationId xmlns:a16="http://schemas.microsoft.com/office/drawing/2014/main" id="{A2C0D8D2-01BC-40AA-94EF-799B8D8A22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0535" y="614798"/>
            <a:ext cx="2305316" cy="23053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C17C5FF-2AFD-46EE-A522-E7EF9C892EA2}"/>
              </a:ext>
            </a:extLst>
          </p:cNvPr>
          <p:cNvSpPr txBox="1"/>
          <p:nvPr/>
        </p:nvSpPr>
        <p:spPr>
          <a:xfrm>
            <a:off x="630456" y="3328564"/>
            <a:ext cx="58189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" pitchFamily="2" charset="0"/>
                <a:cs typeface="Nikosh" pitchFamily="2" charset="0"/>
              </a:rPr>
              <a:t>নামঃ নুরজাহান বেগম , সহকারী শিক্ষক</a:t>
            </a:r>
          </a:p>
          <a:p>
            <a:r>
              <a:rPr lang="bn-BD" sz="2800" dirty="0">
                <a:latin typeface="Nikosh" pitchFamily="2" charset="0"/>
                <a:cs typeface="Nikosh" pitchFamily="2" charset="0"/>
              </a:rPr>
              <a:t>চরজিথর উচ্চ বিদ্যালয় অ্যান্ড কলেজ ,</a:t>
            </a:r>
          </a:p>
          <a:p>
            <a:r>
              <a:rPr lang="bn-BD" sz="2800" dirty="0">
                <a:latin typeface="Nikosh" pitchFamily="2" charset="0"/>
                <a:cs typeface="Nikosh" pitchFamily="2" charset="0"/>
              </a:rPr>
              <a:t>ঈশ্বরগঞ্জ , ময়মনসিংহ</a:t>
            </a:r>
          </a:p>
          <a:p>
            <a:r>
              <a:rPr lang="bn-BD" sz="2800" dirty="0">
                <a:latin typeface="Nikosh" pitchFamily="2" charset="0"/>
                <a:cs typeface="Nikosh" pitchFamily="2" charset="0"/>
              </a:rPr>
              <a:t>ইমেইলঃ </a:t>
            </a:r>
            <a:r>
              <a:rPr lang="en-US" sz="2800" dirty="0">
                <a:latin typeface="Nikosh" pitchFamily="2" charset="0"/>
                <a:cs typeface="Nikosh" pitchFamily="2" charset="0"/>
                <a:hlinkClick r:id="rId6"/>
              </a:rPr>
              <a:t>nurjahan.dcd6@gmail.com</a:t>
            </a:r>
            <a:endParaRPr lang="en-US" sz="2800" dirty="0">
              <a:latin typeface="Nikosh" pitchFamily="2" charset="0"/>
              <a:cs typeface="Nikosh" pitchFamily="2" charset="0"/>
            </a:endParaRPr>
          </a:p>
          <a:p>
            <a:r>
              <a:rPr lang="bn-BD" sz="2000" dirty="0">
                <a:latin typeface="Nikosh" pitchFamily="2" charset="0"/>
                <a:cs typeface="Nikosh" pitchFamily="2" charset="0"/>
              </a:rPr>
              <a:t> </a:t>
            </a:r>
            <a:endParaRPr lang="en-US" sz="20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548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57255" y="563396"/>
            <a:ext cx="45810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9256" y="5267110"/>
            <a:ext cx="10677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লোকশিল্পের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ঐতিহ্য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আমাদের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দায়িত্ব-বিশ্লেষণ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427" y="2313991"/>
            <a:ext cx="2971799" cy="241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79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80837" y="1155040"/>
            <a:ext cx="92409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  <a:endParaRPr lang="en-US" sz="80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DA1FA2-7FCC-455D-A86D-29E515216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0627" y="2248724"/>
            <a:ext cx="5338809" cy="363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187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90784" y="487529"/>
            <a:ext cx="46009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ছবিগুলোতে কী কী দেখতে পাচ্ছো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5158569" y="530920"/>
            <a:ext cx="22653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এগুলো কী বলে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077" y="1228323"/>
            <a:ext cx="3657600" cy="1828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078" y="3853279"/>
            <a:ext cx="3657600" cy="1828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 descr="bambo.jp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424547" y="3853279"/>
            <a:ext cx="3657600" cy="1828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2934134" y="3100139"/>
            <a:ext cx="2638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পিঠা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40664" y="3053844"/>
            <a:ext cx="2638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তাতেঁর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34134" y="5712353"/>
            <a:ext cx="2638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বেতের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জিনিষ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01852" y="5712353"/>
            <a:ext cx="2638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নকশি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কাঁথা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52976" y="539732"/>
            <a:ext cx="2876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লোক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3" name="Picture 12"/>
          <p:cNvPicPr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98" r="5632"/>
          <a:stretch/>
        </p:blipFill>
        <p:spPr>
          <a:xfrm>
            <a:off x="2424546" y="1228323"/>
            <a:ext cx="3657600" cy="1828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4274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50846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02107" y="4410941"/>
            <a:ext cx="6819900" cy="11079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লোকশিল্প</a:t>
            </a:r>
          </a:p>
        </p:txBody>
      </p:sp>
    </p:spTree>
    <p:extLst>
      <p:ext uri="{BB962C8B-B14F-4D97-AF65-F5344CB8AC3E}">
        <p14:creationId xmlns:p14="http://schemas.microsoft.com/office/powerpoint/2010/main" val="2979364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8004" y="476448"/>
            <a:ext cx="7226175" cy="1015663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000" b="1" u="sng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শিখনফল-</a:t>
            </a:r>
          </a:p>
        </p:txBody>
      </p:sp>
      <p:sp>
        <p:nvSpPr>
          <p:cNvPr id="3" name="Rectangle 2"/>
          <p:cNvSpPr/>
          <p:nvPr/>
        </p:nvSpPr>
        <p:spPr>
          <a:xfrm>
            <a:off x="1233911" y="2250024"/>
            <a:ext cx="9795359" cy="449353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400" b="1" dirty="0"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…</a:t>
            </a:r>
          </a:p>
          <a:p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শিল্পি কামরুল হাসানের পরিচিতি বলতে পারবে ;</a:t>
            </a:r>
          </a:p>
          <a:p>
            <a:pPr>
              <a:lnSpc>
                <a:spcPct val="150000"/>
              </a:lnSpc>
            </a:pPr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নতুন শব্দগুলোর অর্থ বলতে ও বাক্যে প্রয়োগ করতে পারবে;  </a:t>
            </a:r>
            <a:endParaRPr lang="bn-IN" sz="3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বাংলাদেশের লোকশিল্প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বাঁশ,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কাঠ,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মাদুর,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শিকা,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হাতপাখা, ফুল পিঠা, কাপড়ের পুতুল ) বর্ণনা দিতে পারবে। </a:t>
            </a:r>
          </a:p>
          <a:p>
            <a:pPr>
              <a:lnSpc>
                <a:spcPct val="150000"/>
              </a:lnSpc>
            </a:pPr>
            <a:endParaRPr lang="en-US" alt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b="1" dirty="0">
                <a:solidFill>
                  <a:srgbClr val="563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b="1" dirty="0">
              <a:solidFill>
                <a:srgbClr val="563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38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916" y="1374842"/>
            <a:ext cx="2724150" cy="28263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797785" y="8013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পরিচিতি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50185" y="4201169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কামরুল হাসান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52509" y="1016028"/>
            <a:ext cx="2790826" cy="163121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কর্মজীবন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দীর্ঘকাল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আর্ট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ইন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স্টিটউটে অধ্যাপনার কাজে নিয়োজিত ছিলেন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52509" y="3279387"/>
            <a:ext cx="2771775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বইয়ের নাম</a:t>
            </a:r>
          </a:p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শিল্প আন্দোলন ও আমার কথা</a:t>
            </a:r>
          </a:p>
          <a:p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68582" y="3279387"/>
            <a:ext cx="3070079" cy="156966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মৃত্যুঃ</a:t>
            </a:r>
          </a:p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১৯৮৮ খ্রিষ্টাব্দে ২১ফেব্রুয়ারি</a:t>
            </a:r>
          </a:p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ঢাকায় মৃত্যুবরণ করেন</a:t>
            </a:r>
          </a:p>
          <a:p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68582" y="1032133"/>
            <a:ext cx="3070079" cy="1631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১৯২১খ্রিষ্টাব্দে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কলকাতায়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24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13" grpId="0" animBg="1"/>
      <p:bldP spid="16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4523445" y="2320868"/>
            <a:ext cx="2844800" cy="92333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99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040057" y="2594683"/>
            <a:ext cx="4111885" cy="1323439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8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41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69"/>
          <a:stretch/>
        </p:blipFill>
        <p:spPr>
          <a:xfrm>
            <a:off x="4349181" y="876849"/>
            <a:ext cx="3330859" cy="15412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8" t="504" r="2083" b="1"/>
          <a:stretch/>
        </p:blipFill>
        <p:spPr>
          <a:xfrm>
            <a:off x="4349181" y="2584392"/>
            <a:ext cx="3315773" cy="17098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076901" y="1490702"/>
            <a:ext cx="2505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65997" y="1490701"/>
            <a:ext cx="3098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বিশেষভাবে রক্ষা করা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33802" y="3333930"/>
            <a:ext cx="3722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অতীতের গর্ব ও গৌরবের বস্তু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76901" y="3241596"/>
            <a:ext cx="2505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ঐতিহ্য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36" r="46618"/>
          <a:stretch/>
        </p:blipFill>
        <p:spPr>
          <a:xfrm>
            <a:off x="4349181" y="4400021"/>
            <a:ext cx="3315773" cy="17098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7733802" y="4962546"/>
            <a:ext cx="3722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অতীতের গর্ব ও গৌরবের বস্তু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76901" y="4962547"/>
            <a:ext cx="2505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54529" y="272630"/>
            <a:ext cx="2505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61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 w="15875">
          <a:solidFill>
            <a:schemeClr val="tx1"/>
          </a:solidFill>
        </a:ln>
        <a:effectLst/>
        <a:scene3d>
          <a:camera prst="orthographicFront"/>
          <a:lightRig rig="threePt" dir="t"/>
        </a:scene3d>
        <a:sp3d>
          <a:bevelT/>
        </a:sp3d>
      </a:spPr>
      <a:bodyPr wrap="square" rtlCol="0">
        <a:spAutoFit/>
      </a:bodyPr>
      <a:lstStyle>
        <a:defPPr algn="ctr">
          <a:defRPr sz="2800" dirty="0" err="1" smtClean="0">
            <a:solidFill>
              <a:schemeClr val="tx1"/>
            </a:solidFill>
            <a:latin typeface="NikoshBAN" pitchFamily="2" charset="0"/>
            <a:cs typeface="NikoshBAN" pitchFamily="2" charset="0"/>
          </a:defRPr>
        </a:defPPr>
      </a:lstStyle>
      <a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8133</TotalTime>
  <Words>363</Words>
  <Application>Microsoft Office PowerPoint</Application>
  <PresentationFormat>Widescreen</PresentationFormat>
  <Paragraphs>68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Nikosh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harun</dc:creator>
  <cp:lastModifiedBy>Rehana Akter Jharna</cp:lastModifiedBy>
  <cp:revision>387</cp:revision>
  <dcterms:created xsi:type="dcterms:W3CDTF">2020-01-01T15:21:47Z</dcterms:created>
  <dcterms:modified xsi:type="dcterms:W3CDTF">2021-10-10T13:15:08Z</dcterms:modified>
</cp:coreProperties>
</file>