
<file path=[Content_Types].xml><?xml version="1.0" encoding="utf-8"?>
<Types xmlns="http://schemas.openxmlformats.org/package/2006/content-types">
  <Default Extension="jfif" ContentType="image/j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4" r:id="rId10"/>
    <p:sldId id="272" r:id="rId11"/>
    <p:sldId id="273" r:id="rId12"/>
    <p:sldId id="274" r:id="rId13"/>
    <p:sldId id="275" r:id="rId14"/>
    <p:sldId id="27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4B87-7390-4AED-9600-C48F61306F72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BB28-2C72-4573-BBA0-3414B5BA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81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4B87-7390-4AED-9600-C48F61306F72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BB28-2C72-4573-BBA0-3414B5BA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9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4B87-7390-4AED-9600-C48F61306F72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BB28-2C72-4573-BBA0-3414B5BA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66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4B87-7390-4AED-9600-C48F61306F72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BB28-2C72-4573-BBA0-3414B5BA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46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4B87-7390-4AED-9600-C48F61306F72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BB28-2C72-4573-BBA0-3414B5BA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44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4B87-7390-4AED-9600-C48F61306F72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BB28-2C72-4573-BBA0-3414B5BA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5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4B87-7390-4AED-9600-C48F61306F72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BB28-2C72-4573-BBA0-3414B5BA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00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4B87-7390-4AED-9600-C48F61306F72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BB28-2C72-4573-BBA0-3414B5BA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3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4B87-7390-4AED-9600-C48F61306F72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BB28-2C72-4573-BBA0-3414B5BA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6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4B87-7390-4AED-9600-C48F61306F72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BB28-2C72-4573-BBA0-3414B5BA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51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4B87-7390-4AED-9600-C48F61306F72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BB28-2C72-4573-BBA0-3414B5BA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0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44B87-7390-4AED-9600-C48F61306F72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BBB28-2C72-4573-BBA0-3414B5BA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9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14" y="-26127"/>
            <a:ext cx="12126686" cy="12279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971"/>
            <a:ext cx="12192000" cy="561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21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12191999" cy="7968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875212"/>
            <a:ext cx="5146766" cy="8229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অর্থসহ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" y="1724297"/>
            <a:ext cx="5081451" cy="1371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6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1, </a:t>
            </a:r>
            <a:r>
              <a:rPr lang="bn-IN" sz="36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মুজিবর</a:t>
            </a:r>
            <a:r>
              <a:rPr lang="en-US" sz="36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en-US" sz="36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3600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2, </a:t>
            </a:r>
            <a:r>
              <a:rPr lang="bn-IN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জয় বাংলা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endParaRPr lang="en-US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22023"/>
            <a:ext cx="5185954" cy="17373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bn-IN" sz="2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1, </a:t>
            </a:r>
            <a:r>
              <a:rPr lang="en-US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b="1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মুজিবর</a:t>
            </a:r>
            <a:r>
              <a:rPr lang="en-US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= (</a:t>
            </a:r>
            <a:r>
              <a:rPr lang="en-US" sz="2800" b="1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</a:t>
            </a:r>
            <a:r>
              <a:rPr lang="en-US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) </a:t>
            </a:r>
            <a:r>
              <a:rPr lang="en-US" sz="2800" b="1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আশা</a:t>
            </a:r>
            <a:r>
              <a:rPr lang="en-US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b="1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ভরসার</a:t>
            </a:r>
            <a:r>
              <a:rPr lang="en-US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আশ্রয়স্থাল</a:t>
            </a:r>
            <a:r>
              <a:rPr lang="en-US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" y="4846318"/>
            <a:ext cx="5251269" cy="20116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2,’জয় </a:t>
            </a:r>
            <a:r>
              <a:rPr lang="en-US" sz="2800" b="1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= (</a:t>
            </a:r>
            <a:r>
              <a:rPr lang="en-US" sz="2800" b="1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স্লোগান</a:t>
            </a:r>
            <a:r>
              <a:rPr lang="en-US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) </a:t>
            </a:r>
            <a:r>
              <a:rPr lang="bn-IN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পাকিস্তান </a:t>
            </a:r>
            <a:r>
              <a:rPr lang="bn-IN" sz="28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বিরোধী সকল সংগ্রাম-আন্দোলনে ‘জয় বাংলা’ স্লোগানেই প্রকম্পিত হতো সারা দেশ।</a:t>
            </a:r>
            <a:endParaRPr lang="en-US" sz="2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206" y="718457"/>
            <a:ext cx="6953794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6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355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পাঠ–বিশ্লেষণ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0" y="5329647"/>
            <a:ext cx="12192000" cy="15283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কন্ঠস্বরের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ধ্বনি-প্রতিধ্বনি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রণি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।          </a:t>
            </a:r>
          </a:p>
        </p:txBody>
      </p:sp>
      <p:pic>
        <p:nvPicPr>
          <p:cNvPr id="6" name="Picture 6" descr="D:\Bangla Model Content\CLASS SEVEN\BONGOBONDHU\1394133405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0818"/>
            <a:ext cx="5917474" cy="4752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74" y="535576"/>
            <a:ext cx="6274526" cy="463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6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617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পাঠ–বিশ্লেষণ</a:t>
            </a:r>
            <a:endParaRPr lang="en-US" sz="6000" dirty="0"/>
          </a:p>
        </p:txBody>
      </p:sp>
      <p:sp>
        <p:nvSpPr>
          <p:cNvPr id="5" name="Rectangle 4"/>
          <p:cNvSpPr/>
          <p:nvPr/>
        </p:nvSpPr>
        <p:spPr>
          <a:xfrm>
            <a:off x="0" y="4898571"/>
            <a:ext cx="12192000" cy="19594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সেই সবুজের বুক চেরা মেঠোপথে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আবার যে যাব ফিরে, আমার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হারানো বাংলাকে আবার তো ফিরে পাব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শিল্পের-কাব্যে কোথায় আছে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হায়রে এমন সোনার খনি । ।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827"/>
            <a:ext cx="6217920" cy="431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732" y="587828"/>
            <a:ext cx="6013268" cy="428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2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133703"/>
            <a:ext cx="12192000" cy="17242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বিশ্বকবির ‘সোনার বাংলা’ 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নজরুলের ‘বাংলাদেশ’ 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জীবনানন্দের ‘রুপসী বাংলা’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রুপের যে তার নেই কো শেষ,বাংলাদেশ </a:t>
            </a:r>
            <a:r>
              <a:rPr lang="bn-IN" sz="2400" dirty="0"/>
              <a:t>।       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পাঠ–বিশ্লেষণ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697" y="875210"/>
            <a:ext cx="4219303" cy="42715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7" y="914399"/>
            <a:ext cx="4101737" cy="4088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66" y="927463"/>
            <a:ext cx="4114800" cy="414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2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85063"/>
            <a:ext cx="12192000" cy="22729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‘জয় বাংলা’ বলতে মনরে আমার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এখন কেন ভাব, আমার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হারানো বাংলাকে আবার তো ফিরে পাব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অন্ধকারে পুব আকাশে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উঠবে আবার দিনমণি ।।         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1219200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পাঠ–বিশ্লেষণ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292" y="927463"/>
            <a:ext cx="4310744" cy="37098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58" y="914400"/>
            <a:ext cx="4158342" cy="36837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3814354" cy="37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3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01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দলিও কাজ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81" y="1345475"/>
            <a:ext cx="3931919" cy="27954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50378" y="960118"/>
            <a:ext cx="1949589" cy="3722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জ্ঞানমূলক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42663" y="875212"/>
            <a:ext cx="3949337" cy="4180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খ= দল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23613" y="4127863"/>
            <a:ext cx="5068387" cy="14369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আমাদের দেশের জাতীত সংগীত রচয়িতা কে ?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নজরুলের ‘বাংলাদেশ’- এখানে ‘বাংলাদেশ’ কী?  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16032"/>
            <a:ext cx="1706878" cy="4425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=দল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1" y="4349931"/>
            <a:ext cx="4585062" cy="1175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‘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 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669280"/>
            <a:ext cx="12192000" cy="11887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: ক=দল,১।বাংলাদেশের.২।কবির মনে।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খ=,১। রবীন্দ্রনাথ ঠাকুর। ২। কাজী নজরুল ইসলামের লেখা কবিতা।       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05774" y="880211"/>
            <a:ext cx="1506260" cy="50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7245"/>
            <a:ext cx="4637314" cy="294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  <p:bldP spid="7" grpId="0" animBg="1"/>
      <p:bldP spid="8" grpId="0" animBg="1"/>
      <p:bldP spid="12" grpId="0" animBg="1"/>
      <p:bldP spid="3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062" y="0"/>
            <a:ext cx="12205062" cy="992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bn-IN" sz="6000" dirty="0" smtClean="0"/>
              <a:t> </a:t>
            </a:r>
            <a:endParaRPr lang="en-US" sz="6000" dirty="0"/>
          </a:p>
        </p:txBody>
      </p:sp>
      <p:sp>
        <p:nvSpPr>
          <p:cNvPr id="2" name="Rectangle 1"/>
          <p:cNvSpPr/>
          <p:nvPr/>
        </p:nvSpPr>
        <p:spPr>
          <a:xfrm>
            <a:off x="0" y="989512"/>
            <a:ext cx="8268789" cy="1205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গৌরীপ্রসন্ন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মজুমদার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   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194561"/>
            <a:ext cx="8268789" cy="10319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) দিনমণি কথাটির অর্থ কী ?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3200400"/>
            <a:ext cx="8294915" cy="97318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) বাংলাদেশকে কবি কিসের খনি বলেছেন ?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180115"/>
            <a:ext cx="8307977" cy="10972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) কার রুপের শেষ নেই 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94914" y="1031966"/>
            <a:ext cx="3801292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8260080" y="2120538"/>
            <a:ext cx="3801292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সূর্য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8390708" y="3213463"/>
            <a:ext cx="3801292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সোনার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8290559" y="4332515"/>
            <a:ext cx="3801292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39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04502"/>
            <a:ext cx="12191999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394" y="809897"/>
            <a:ext cx="6914605" cy="60481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30629" y="836023"/>
            <a:ext cx="5408024" cy="22468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en-US" sz="3600" dirty="0" smtClean="0">
                <a:latin typeface="NikoshBAN" pitchFamily="2" charset="0"/>
                <a:cs typeface="NikoshBAN" pitchFamily="2" charset="0"/>
              </a:rPr>
              <a:t>1, ‘‘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বজ্রকন্ঠের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আওয়াজে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জেগে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উঠেছে</a:t>
            </a:r>
            <a:r>
              <a:rPr lang="bn-IN" altLang="en-US" sz="3600" dirty="0">
                <a:latin typeface="NikoshBAN" pitchFamily="2" charset="0"/>
                <a:cs typeface="NikoshBAN" pitchFamily="2" charset="0"/>
              </a:rPr>
              <a:t> বলে তোমার মনে হয় - 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bn-IN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28714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540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/>
              <a:t>সবাইকে ধন্যবাদ  </a:t>
            </a:r>
            <a:endParaRPr lang="en-US" sz="6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4034"/>
            <a:ext cx="12074434" cy="560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2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90726_153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319451" y="1223554"/>
            <a:ext cx="3901443" cy="4258493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12192000" cy="1384663"/>
          </a:xfrm>
          <a:prstGeom prst="fra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</a:rPr>
              <a:t>পরিচিতি</a:t>
            </a:r>
            <a:r>
              <a:rPr lang="bn-IN" sz="6000" dirty="0" smtClean="0">
                <a:solidFill>
                  <a:srgbClr val="FF0000"/>
                </a:solidFill>
              </a:rPr>
              <a:t>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9" name="Round Single Corner Rectangle 8"/>
          <p:cNvSpPr/>
          <p:nvPr/>
        </p:nvSpPr>
        <p:spPr>
          <a:xfrm>
            <a:off x="0" y="1358537"/>
            <a:ext cx="4101738" cy="9144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পাঠ-পরিচিতি</a:t>
            </a:r>
            <a:r>
              <a:rPr lang="bn-IN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Round Single Corner Rectangle 9"/>
          <p:cNvSpPr/>
          <p:nvPr/>
        </p:nvSpPr>
        <p:spPr>
          <a:xfrm>
            <a:off x="8355876" y="1423852"/>
            <a:ext cx="3836124" cy="849085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শিক্ষক-পরিচিতি</a:t>
            </a:r>
            <a:r>
              <a:rPr lang="bn-IN" sz="2800" dirty="0" smtClean="0">
                <a:solidFill>
                  <a:schemeClr val="tx1"/>
                </a:solidFill>
              </a:rPr>
              <a:t> </a:t>
            </a:r>
            <a:r>
              <a:rPr lang="bn-IN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0" y="2228692"/>
            <a:ext cx="4195355" cy="3043646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: সপ্তম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: বাংলা প্রথম পত্র,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: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মিনিট,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 :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-২০২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ইং,    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 Single Corner Rectangle 11"/>
          <p:cNvSpPr/>
          <p:nvPr/>
        </p:nvSpPr>
        <p:spPr>
          <a:xfrm>
            <a:off x="8355876" y="2272937"/>
            <a:ext cx="3836124" cy="3043646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নিমাই চন্দ্র মন্ডল,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শিক্ষক,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পলাশী মাধ্যমিক বিদ্যালয়,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রোহিতা,মনিরামপুর, যশোর।       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71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1978640" cy="10319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21532" y="1959428"/>
            <a:ext cx="6126480" cy="12409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“শোন একটি মুজিবরের থেকে “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45629" y="3954780"/>
            <a:ext cx="6113417" cy="10580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গৌরীপ্রসন্ন মজুমদার 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" y="1658982"/>
            <a:ext cx="3657599" cy="41539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6412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6754"/>
            <a:ext cx="12191999" cy="12017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6000" dirty="0" smtClean="0"/>
              <a:t>   </a:t>
            </a:r>
            <a:endParaRPr lang="en-US" sz="6000" dirty="0"/>
          </a:p>
        </p:txBody>
      </p:sp>
      <p:sp>
        <p:nvSpPr>
          <p:cNvPr id="2" name="Rectangle 1"/>
          <p:cNvSpPr/>
          <p:nvPr/>
        </p:nvSpPr>
        <p:spPr>
          <a:xfrm>
            <a:off x="744583" y="1319348"/>
            <a:ext cx="8778239" cy="51598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অর্থসহ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                      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95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8360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কবি–পরিচিতি 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8021"/>
            <a:ext cx="2770142" cy="26137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971344"/>
            <a:ext cx="3043647" cy="7398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গৌরীপ্রসন্ন মজুমদার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91395" y="849086"/>
            <a:ext cx="9200606" cy="11495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 পরিচয় : 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১৯২৪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পৈতৃক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নিবাস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গিরিজাপ্রসান্ন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মজুমদার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উদ্ভিদবিজ্ঞানী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 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13017" y="2037806"/>
            <a:ext cx="9278983" cy="9405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শিক্ষাজীবন : ম্যাট্রিক ১৯৩৬ সালে । আইএ : কলকাতা প্রেসিডেন্সি কলেজ । উচ্চতর শিক্ষা : কলকাতা বিশ্ববিদ্যালয় ।       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26080" y="2978331"/>
            <a:ext cx="9265918" cy="2717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সাহিত্যকর্ম : গিতিকার : আজ  দুজনার দুটি পথ , কফি হাউসের সেই আড্ডাটা আজ আর নেই , ও নদীরে , নিশিরাত বাঁকা চাঁদ আকাশে , যদি হিমালয় –আল্পসের , ও পলাশ ও শিমুল, আকাশ কেন ডাকে ইত্যাদি কালজয়ী গানের রচয়িতা ।  এ ছাড়া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রচিত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মুজিবরের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মাগো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ভাবনা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ক্লান্তি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১৯৭১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প্রেরণার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              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95451" y="5708469"/>
            <a:ext cx="9396549" cy="9797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সন্মাননা  : মুক্তিযুদ্ধে অমুক্তিযুদ্ধসামান্য অবদানের স্বীকৃতিস্বরুপ গণপ্রজাতন্ত্রী বাংলাদেশ সরকারের পক্ষ থেকে তাঁকে মুক্তিযুদ্ধ মৈত্রী  সন্মান না জানানো হয় ২০১২ সালে ।       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5277394"/>
            <a:ext cx="2769326" cy="15806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জীবনাবসান : ২০ আগস্ট, ১৯৮৬ খ্রিষ্টাব্দ ।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20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2" grpId="0" animBg="1"/>
      <p:bldP spid="3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12192001" cy="692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666206"/>
            <a:ext cx="5734594" cy="18679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গৌরীপ্রসন্ন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মজুমদার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জন্মগ্রহন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তাঁকে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মৈত্রী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সম্মাননা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জানানো</a:t>
            </a:r>
            <a:r>
              <a:rPr lang="bn-IN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971" y="604393"/>
            <a:ext cx="6379029" cy="59312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2521131"/>
            <a:ext cx="5643155" cy="6139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alt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</a:t>
            </a:r>
            <a:r>
              <a:rPr lang="en-US" alt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alt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US" altLang="en-US" sz="3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872446"/>
            <a:ext cx="5904411" cy="18157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গৌরীপ্রসন্ন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মজুমদার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পৈতৃক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নিবাস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defRPr/>
            </a:pP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২।  ২০১২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মৈত্রী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সম্মাননা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জানানো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6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8882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29" y="822959"/>
            <a:ext cx="6117771" cy="61656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925484"/>
            <a:ext cx="5434149" cy="446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559702"/>
              </p:ext>
            </p:extLst>
          </p:nvPr>
        </p:nvGraphicFramePr>
        <p:xfrm>
          <a:off x="1609362" y="3112127"/>
          <a:ext cx="3917018" cy="1433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Packager Shell Object" showAsIcon="1" r:id="rId4" imgW="5240160" imgH="491040" progId="Package">
                  <p:embed/>
                </p:oleObj>
              </mc:Choice>
              <mc:Fallback>
                <p:oleObj name="Packager Shell Object" showAsIcon="1" r:id="rId4" imgW="5240160" imgH="491040" progId="Package">
                  <p:embed/>
                  <p:pic>
                    <p:nvPicPr>
                      <p:cNvPr id="4" name="Object 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9362" y="3112127"/>
                        <a:ext cx="3917018" cy="14337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591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51" y="1"/>
            <a:ext cx="619614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"/>
            <a:ext cx="5943600" cy="67143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গৌরীপ্রসন্ন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মজুমদার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কন্ঠস্বরের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ধ্বনি-প্রতিধ্বনি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রণি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সেই সবুজের বুক চেরা মেঠোপথে</a:t>
            </a:r>
          </a:p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আবার যে যাব ফিরে, আমার</a:t>
            </a:r>
          </a:p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হারানো বাংলাকে আবার তো ফিরে পাব</a:t>
            </a:r>
          </a:p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শিল্পের-কাব্যে কোথায় আছে</a:t>
            </a:r>
          </a:p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হায়রে এমন সোনার খনি ।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বিশ্বকবির ‘সোনার বাংলা’ </a:t>
            </a:r>
          </a:p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নজরুলের ‘বাংলাদেশ’ </a:t>
            </a:r>
          </a:p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জীবনানন্দের ‘রুপসী বাংলা’</a:t>
            </a:r>
          </a:p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রুপের যে তার নেই কো শেষ,বাংলাদেশ </a:t>
            </a:r>
            <a:r>
              <a:rPr lang="bn-IN" dirty="0" smtClean="0"/>
              <a:t>।</a:t>
            </a:r>
            <a:endParaRPr lang="en-US" dirty="0" smtClean="0"/>
          </a:p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‘জয় বাংলা’ বলতে মনরে আমার</a:t>
            </a:r>
          </a:p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এখন কেন ভাব, আমার</a:t>
            </a:r>
          </a:p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হারানো বাংলাকে আবার তো ফিরে পাব</a:t>
            </a:r>
          </a:p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অন্ধকারে পুব আকাশে</a:t>
            </a:r>
          </a:p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উঠবে আবার দিনমণি ।।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dirty="0" smtClean="0"/>
              <a:t>        </a:t>
            </a:r>
            <a:endParaRPr lang="en-US" dirty="0"/>
          </a:p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50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5314" y="1"/>
            <a:ext cx="12257313" cy="6270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</a:rPr>
              <a:t>নতুন শব্দের অর্থ    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91440" y="622662"/>
            <a:ext cx="2782389" cy="13389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। ‘একটি মুজিবর’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314305"/>
            <a:ext cx="2808514" cy="148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। ‘দিনমণি’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958045"/>
            <a:ext cx="2899955" cy="20639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। ‘জয় বাংলা’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48056" y="3788228"/>
            <a:ext cx="3243943" cy="18679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। স্লোগান 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48057" y="2137953"/>
            <a:ext cx="3243943" cy="15980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। সূর্য 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60080" y="587829"/>
            <a:ext cx="3849190" cy="15544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। একজন মুজিব ।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74" y="631370"/>
            <a:ext cx="5551714" cy="16045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95" y="2351314"/>
            <a:ext cx="6126476" cy="182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54" y="4150450"/>
            <a:ext cx="606116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1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759</Words>
  <Application>Microsoft Office PowerPoint</Application>
  <PresentationFormat>Widescreen</PresentationFormat>
  <Paragraphs>127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180</cp:revision>
  <dcterms:created xsi:type="dcterms:W3CDTF">2019-09-13T16:12:35Z</dcterms:created>
  <dcterms:modified xsi:type="dcterms:W3CDTF">2021-10-09T20:26:57Z</dcterms:modified>
</cp:coreProperties>
</file>