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Default Extension="jp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75" r:id="rId6"/>
    <p:sldId id="261" r:id="rId7"/>
    <p:sldId id="262" r:id="rId8"/>
    <p:sldId id="267" r:id="rId9"/>
    <p:sldId id="276" r:id="rId10"/>
    <p:sldId id="266" r:id="rId11"/>
    <p:sldId id="268" r:id="rId12"/>
    <p:sldId id="273" r:id="rId13"/>
    <p:sldId id="27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77F4C-CD3A-4486-81A2-CFE012F1377F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7FACBB35-E675-4460-8E2A-590021A68E0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পরিচিতি 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C465449-81E2-4331-87A9-9F4D7BC81398}" type="parTrans" cxnId="{A2365DFC-BE63-4BD6-9A27-65DB4D8D7C41}">
      <dgm:prSet/>
      <dgm:spPr/>
      <dgm:t>
        <a:bodyPr/>
        <a:lstStyle/>
        <a:p>
          <a:endParaRPr lang="en-US"/>
        </a:p>
      </dgm:t>
    </dgm:pt>
    <dgm:pt modelId="{EBA97535-E387-47A1-B97C-7B270C54A415}" type="sibTrans" cxnId="{A2365DFC-BE63-4BD6-9A27-65DB4D8D7C41}">
      <dgm:prSet/>
      <dgm:spPr/>
      <dgm:t>
        <a:bodyPr/>
        <a:lstStyle/>
        <a:p>
          <a:endParaRPr lang="en-US"/>
        </a:p>
      </dgm:t>
    </dgm:pt>
    <dgm:pt modelId="{7EEF8185-B448-4664-941A-E07DE866AD2D}" type="pres">
      <dgm:prSet presAssocID="{AA177F4C-CD3A-4486-81A2-CFE012F1377F}" presName="linearFlow" presStyleCnt="0">
        <dgm:presLayoutVars>
          <dgm:dir/>
          <dgm:resizeHandles val="exact"/>
        </dgm:presLayoutVars>
      </dgm:prSet>
      <dgm:spPr/>
    </dgm:pt>
    <dgm:pt modelId="{00AABAC3-3463-4C08-8EF8-9F6246A4F6E5}" type="pres">
      <dgm:prSet presAssocID="{7FACBB35-E675-4460-8E2A-590021A68E08}" presName="composite" presStyleCnt="0"/>
      <dgm:spPr/>
    </dgm:pt>
    <dgm:pt modelId="{2678806A-370E-49B9-97DB-72856BF3D903}" type="pres">
      <dgm:prSet presAssocID="{7FACBB35-E675-4460-8E2A-590021A68E08}" presName="imgShp" presStyleLbl="fgImgPlace1" presStyleIdx="0" presStyleCnt="1" custLinFactNeighborX="-32463" custLinFactNeighborY="-619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6BB7C33-C8DE-4EB0-9628-EF1B702DC2F6}" type="pres">
      <dgm:prSet presAssocID="{7FACBB35-E675-4460-8E2A-590021A68E08}" presName="txShp" presStyleLbl="node1" presStyleIdx="0" presStyleCnt="1" custLinFactY="-7666" custLinFactNeighborX="-1155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C16ACA-CD42-4399-8706-B30D3A83C05D}" type="presOf" srcId="{7FACBB35-E675-4460-8E2A-590021A68E08}" destId="{46BB7C33-C8DE-4EB0-9628-EF1B702DC2F6}" srcOrd="0" destOrd="0" presId="urn:microsoft.com/office/officeart/2005/8/layout/vList3#1"/>
    <dgm:cxn modelId="{9B650A9F-3042-4BAA-857A-AE637833DF58}" type="presOf" srcId="{AA177F4C-CD3A-4486-81A2-CFE012F1377F}" destId="{7EEF8185-B448-4664-941A-E07DE866AD2D}" srcOrd="0" destOrd="0" presId="urn:microsoft.com/office/officeart/2005/8/layout/vList3#1"/>
    <dgm:cxn modelId="{A2365DFC-BE63-4BD6-9A27-65DB4D8D7C41}" srcId="{AA177F4C-CD3A-4486-81A2-CFE012F1377F}" destId="{7FACBB35-E675-4460-8E2A-590021A68E08}" srcOrd="0" destOrd="0" parTransId="{4C465449-81E2-4331-87A9-9F4D7BC81398}" sibTransId="{EBA97535-E387-47A1-B97C-7B270C54A415}"/>
    <dgm:cxn modelId="{098FE67D-EE0A-464A-8277-98FCC709560E}" type="presParOf" srcId="{7EEF8185-B448-4664-941A-E07DE866AD2D}" destId="{00AABAC3-3463-4C08-8EF8-9F6246A4F6E5}" srcOrd="0" destOrd="0" presId="urn:microsoft.com/office/officeart/2005/8/layout/vList3#1"/>
    <dgm:cxn modelId="{8082D0F5-1592-4ADF-9647-30EEDE996DAB}" type="presParOf" srcId="{00AABAC3-3463-4C08-8EF8-9F6246A4F6E5}" destId="{2678806A-370E-49B9-97DB-72856BF3D903}" srcOrd="0" destOrd="0" presId="urn:microsoft.com/office/officeart/2005/8/layout/vList3#1"/>
    <dgm:cxn modelId="{015939F2-09EF-4CB4-AC0B-46A78507083F}" type="presParOf" srcId="{00AABAC3-3463-4C08-8EF8-9F6246A4F6E5}" destId="{46BB7C33-C8DE-4EB0-9628-EF1B702DC2F6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05CA7-942F-43B9-AB65-FD94D75EBE9F}" type="doc">
      <dgm:prSet loTypeId="urn:microsoft.com/office/officeart/2005/8/layout/vList3#4" loCatId="picture" qsTypeId="urn:microsoft.com/office/officeart/2005/8/quickstyle/simple1" qsCatId="simple" csTypeId="urn:microsoft.com/office/officeart/2005/8/colors/accent1_2" csCatId="accent1" phldr="1"/>
      <dgm:spPr/>
    </dgm:pt>
    <dgm:pt modelId="{7ADDEEF2-DEF1-445E-AE19-5F91A3E5261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আজকের পাঠ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444B3C9-CEF6-4D11-A98E-F5548A8EE415}" type="parTrans" cxnId="{3C2BD41A-5F58-47D0-BACF-61A04871DE7A}">
      <dgm:prSet/>
      <dgm:spPr/>
      <dgm:t>
        <a:bodyPr/>
        <a:lstStyle/>
        <a:p>
          <a:endParaRPr lang="en-US"/>
        </a:p>
      </dgm:t>
    </dgm:pt>
    <dgm:pt modelId="{1AABEE96-C6DC-4DEE-942B-37EE71BAC61C}" type="sibTrans" cxnId="{3C2BD41A-5F58-47D0-BACF-61A04871DE7A}">
      <dgm:prSet/>
      <dgm:spPr/>
      <dgm:t>
        <a:bodyPr/>
        <a:lstStyle/>
        <a:p>
          <a:endParaRPr lang="en-US"/>
        </a:p>
      </dgm:t>
    </dgm:pt>
    <dgm:pt modelId="{2522D0AA-11D5-44C4-9680-3BD9F0610C6F}" type="pres">
      <dgm:prSet presAssocID="{F0105CA7-942F-43B9-AB65-FD94D75EBE9F}" presName="linearFlow" presStyleCnt="0">
        <dgm:presLayoutVars>
          <dgm:dir/>
          <dgm:resizeHandles val="exact"/>
        </dgm:presLayoutVars>
      </dgm:prSet>
      <dgm:spPr/>
    </dgm:pt>
    <dgm:pt modelId="{735E6362-02B3-45A4-A059-6CA35539984C}" type="pres">
      <dgm:prSet presAssocID="{7ADDEEF2-DEF1-445E-AE19-5F91A3E52618}" presName="composite" presStyleCnt="0"/>
      <dgm:spPr/>
    </dgm:pt>
    <dgm:pt modelId="{763254B3-702F-4427-8C1C-0E3701B66965}" type="pres">
      <dgm:prSet presAssocID="{7ADDEEF2-DEF1-445E-AE19-5F91A3E52618}" presName="imgShp" presStyleLbl="fgImgPlace1" presStyleIdx="0" presStyleCnt="1" custScaleY="77210" custLinFactNeighborX="8000" custLinFactNeighborY="-109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50F440-3BE3-4036-BC7A-CFBF089C3515}" type="pres">
      <dgm:prSet presAssocID="{7ADDEEF2-DEF1-445E-AE19-5F91A3E52618}" presName="txShp" presStyleLbl="node1" presStyleIdx="0" presStyleCnt="1" custScaleY="72240" custLinFactNeighborX="-2632" custLinFactNeighborY="-8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E37694-F8C4-4FE4-B1B3-1F743925A144}" type="presOf" srcId="{7ADDEEF2-DEF1-445E-AE19-5F91A3E52618}" destId="{6D50F440-3BE3-4036-BC7A-CFBF089C3515}" srcOrd="0" destOrd="0" presId="urn:microsoft.com/office/officeart/2005/8/layout/vList3#4"/>
    <dgm:cxn modelId="{42814AAF-9C1F-4284-8171-870B74D9F41E}" type="presOf" srcId="{F0105CA7-942F-43B9-AB65-FD94D75EBE9F}" destId="{2522D0AA-11D5-44C4-9680-3BD9F0610C6F}" srcOrd="0" destOrd="0" presId="urn:microsoft.com/office/officeart/2005/8/layout/vList3#4"/>
    <dgm:cxn modelId="{3C2BD41A-5F58-47D0-BACF-61A04871DE7A}" srcId="{F0105CA7-942F-43B9-AB65-FD94D75EBE9F}" destId="{7ADDEEF2-DEF1-445E-AE19-5F91A3E52618}" srcOrd="0" destOrd="0" parTransId="{E444B3C9-CEF6-4D11-A98E-F5548A8EE415}" sibTransId="{1AABEE96-C6DC-4DEE-942B-37EE71BAC61C}"/>
    <dgm:cxn modelId="{A2F9FBC3-1AD3-4E31-99C7-B90539016374}" type="presParOf" srcId="{2522D0AA-11D5-44C4-9680-3BD9F0610C6F}" destId="{735E6362-02B3-45A4-A059-6CA35539984C}" srcOrd="0" destOrd="0" presId="urn:microsoft.com/office/officeart/2005/8/layout/vList3#4"/>
    <dgm:cxn modelId="{FDE6AF65-CD83-437D-97C4-908741A9EA1E}" type="presParOf" srcId="{735E6362-02B3-45A4-A059-6CA35539984C}" destId="{763254B3-702F-4427-8C1C-0E3701B66965}" srcOrd="0" destOrd="0" presId="urn:microsoft.com/office/officeart/2005/8/layout/vList3#4"/>
    <dgm:cxn modelId="{71AF932A-4E50-4B12-90FB-4D68FDA44A36}" type="presParOf" srcId="{735E6362-02B3-45A4-A059-6CA35539984C}" destId="{6D50F440-3BE3-4036-BC7A-CFBF089C3515}" srcOrd="1" destOrd="0" presId="urn:microsoft.com/office/officeart/2005/8/layout/vList3#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8F2077-F2CC-4766-93C0-35061866F670}" type="doc">
      <dgm:prSet loTypeId="urn:microsoft.com/office/officeart/2005/8/layout/vList3#5" loCatId="picture" qsTypeId="urn:microsoft.com/office/officeart/2005/8/quickstyle/simple1" qsCatId="simple" csTypeId="urn:microsoft.com/office/officeart/2005/8/colors/accent1_2" csCatId="accent1" phldr="1"/>
      <dgm:spPr/>
    </dgm:pt>
    <dgm:pt modelId="{6D037DC5-082D-4C87-B63F-05A3A007A90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মূল্যয়ন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7B2155-3F47-4436-9250-FDBE905E720A}" type="parTrans" cxnId="{8FE439A4-0BCA-4710-A505-7BFC53CC134D}">
      <dgm:prSet/>
      <dgm:spPr/>
      <dgm:t>
        <a:bodyPr/>
        <a:lstStyle/>
        <a:p>
          <a:endParaRPr lang="en-US"/>
        </a:p>
      </dgm:t>
    </dgm:pt>
    <dgm:pt modelId="{E47826C3-3E2A-46E8-A7FD-05956595837F}" type="sibTrans" cxnId="{8FE439A4-0BCA-4710-A505-7BFC53CC134D}">
      <dgm:prSet/>
      <dgm:spPr/>
      <dgm:t>
        <a:bodyPr/>
        <a:lstStyle/>
        <a:p>
          <a:endParaRPr lang="en-US"/>
        </a:p>
      </dgm:t>
    </dgm:pt>
    <dgm:pt modelId="{93FCE2BB-8265-4DFC-9A2C-6B7447AA7776}" type="pres">
      <dgm:prSet presAssocID="{C98F2077-F2CC-4766-93C0-35061866F670}" presName="linearFlow" presStyleCnt="0">
        <dgm:presLayoutVars>
          <dgm:dir/>
          <dgm:resizeHandles val="exact"/>
        </dgm:presLayoutVars>
      </dgm:prSet>
      <dgm:spPr/>
    </dgm:pt>
    <dgm:pt modelId="{30F95350-BF15-4F6B-98A6-692B8749292B}" type="pres">
      <dgm:prSet presAssocID="{6D037DC5-082D-4C87-B63F-05A3A007A902}" presName="composite" presStyleCnt="0"/>
      <dgm:spPr/>
    </dgm:pt>
    <dgm:pt modelId="{8DE814B1-1D93-4B36-8C63-7BFAAE2DCAC5}" type="pres">
      <dgm:prSet presAssocID="{6D037DC5-082D-4C87-B63F-05A3A007A902}" presName="imgShp" presStyleLbl="fgImgPlace1" presStyleIdx="0" presStyleCnt="1" custScaleX="71643" custScaleY="71641" custLinFactNeighborX="12313" custLinFactNeighborY="-47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684F8F8-8541-4F11-8B6A-27C07C061A08}" type="pres">
      <dgm:prSet presAssocID="{6D037DC5-082D-4C87-B63F-05A3A007A902}" presName="txShp" presStyleLbl="node1" presStyleIdx="0" presStyleCnt="1" custScaleY="64178" custLinFactNeighborX="-188" custLinFactNeighborY="-4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F74A8-EF74-44F0-B33C-68EED0E7FC26}" type="presOf" srcId="{6D037DC5-082D-4C87-B63F-05A3A007A902}" destId="{E684F8F8-8541-4F11-8B6A-27C07C061A08}" srcOrd="0" destOrd="0" presId="urn:microsoft.com/office/officeart/2005/8/layout/vList3#5"/>
    <dgm:cxn modelId="{8FE439A4-0BCA-4710-A505-7BFC53CC134D}" srcId="{C98F2077-F2CC-4766-93C0-35061866F670}" destId="{6D037DC5-082D-4C87-B63F-05A3A007A902}" srcOrd="0" destOrd="0" parTransId="{0F7B2155-3F47-4436-9250-FDBE905E720A}" sibTransId="{E47826C3-3E2A-46E8-A7FD-05956595837F}"/>
    <dgm:cxn modelId="{C76E891F-C501-482A-B544-9EFEB1E96914}" type="presOf" srcId="{C98F2077-F2CC-4766-93C0-35061866F670}" destId="{93FCE2BB-8265-4DFC-9A2C-6B7447AA7776}" srcOrd="0" destOrd="0" presId="urn:microsoft.com/office/officeart/2005/8/layout/vList3#5"/>
    <dgm:cxn modelId="{195E2CA7-6AEE-4720-ACB6-2B1B6517449B}" type="presParOf" srcId="{93FCE2BB-8265-4DFC-9A2C-6B7447AA7776}" destId="{30F95350-BF15-4F6B-98A6-692B8749292B}" srcOrd="0" destOrd="0" presId="urn:microsoft.com/office/officeart/2005/8/layout/vList3#5"/>
    <dgm:cxn modelId="{B7C4C379-298B-44CC-9684-0A329E8D265C}" type="presParOf" srcId="{30F95350-BF15-4F6B-98A6-692B8749292B}" destId="{8DE814B1-1D93-4B36-8C63-7BFAAE2DCAC5}" srcOrd="0" destOrd="0" presId="urn:microsoft.com/office/officeart/2005/8/layout/vList3#5"/>
    <dgm:cxn modelId="{ED52B3FA-EB15-4C39-9A06-E8487DFD11AC}" type="presParOf" srcId="{30F95350-BF15-4F6B-98A6-692B8749292B}" destId="{E684F8F8-8541-4F11-8B6A-27C07C061A08}" srcOrd="1" destOrd="0" presId="urn:microsoft.com/office/officeart/2005/8/layout/vList3#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7C33-C8DE-4EB0-9628-EF1B702DC2F6}">
      <dsp:nvSpPr>
        <dsp:cNvPr id="0" name=""/>
        <dsp:cNvSpPr/>
      </dsp:nvSpPr>
      <dsp:spPr>
        <a:xfrm rot="10800000">
          <a:off x="876630" y="0"/>
          <a:ext cx="4053840" cy="1295400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235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পরিচিতি </a:t>
          </a:r>
          <a:endParaRPr lang="en-US" sz="60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200480" y="0"/>
        <a:ext cx="3729990" cy="1295400"/>
      </dsp:txXfrm>
    </dsp:sp>
    <dsp:sp modelId="{2678806A-370E-49B9-97DB-72856BF3D903}">
      <dsp:nvSpPr>
        <dsp:cNvPr id="0" name=""/>
        <dsp:cNvSpPr/>
      </dsp:nvSpPr>
      <dsp:spPr>
        <a:xfrm>
          <a:off x="276704" y="0"/>
          <a:ext cx="1295400" cy="1295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0F440-3BE3-4036-BC7A-CFBF089C3515}">
      <dsp:nvSpPr>
        <dsp:cNvPr id="0" name=""/>
        <dsp:cNvSpPr/>
      </dsp:nvSpPr>
      <dsp:spPr>
        <a:xfrm rot="10800000">
          <a:off x="1295382" y="76200"/>
          <a:ext cx="4053840" cy="11009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042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itchFamily="2" charset="0"/>
              <a:cs typeface="NikoshBAN" pitchFamily="2" charset="0"/>
            </a:rPr>
            <a:t>আজকের পাঠ 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570616" y="76200"/>
        <a:ext cx="3778606" cy="1100937"/>
      </dsp:txXfrm>
    </dsp:sp>
    <dsp:sp modelId="{763254B3-702F-4427-8C1C-0E3701B66965}">
      <dsp:nvSpPr>
        <dsp:cNvPr id="0" name=""/>
        <dsp:cNvSpPr/>
      </dsp:nvSpPr>
      <dsp:spPr>
        <a:xfrm>
          <a:off x="761999" y="6934"/>
          <a:ext cx="1524000" cy="11766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4F8F8-8541-4F11-8B6A-27C07C061A08}">
      <dsp:nvSpPr>
        <dsp:cNvPr id="0" name=""/>
        <dsp:cNvSpPr/>
      </dsp:nvSpPr>
      <dsp:spPr>
        <a:xfrm rot="10800000">
          <a:off x="1341010" y="241127"/>
          <a:ext cx="4053840" cy="11736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0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500" kern="1200" dirty="0" smtClean="0">
              <a:latin typeface="NikoshBAN" pitchFamily="2" charset="0"/>
              <a:cs typeface="NikoshBAN" pitchFamily="2" charset="0"/>
            </a:rPr>
            <a:t>মূল্যয়ন 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634432" y="241127"/>
        <a:ext cx="3760418" cy="1173687"/>
      </dsp:txXfrm>
    </dsp:sp>
    <dsp:sp modelId="{8DE814B1-1D93-4B36-8C63-7BFAAE2DCAC5}">
      <dsp:nvSpPr>
        <dsp:cNvPr id="0" name=""/>
        <dsp:cNvSpPr/>
      </dsp:nvSpPr>
      <dsp:spPr>
        <a:xfrm>
          <a:off x="918708" y="172885"/>
          <a:ext cx="1310207" cy="13101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Kadom tree | Barcik News Por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0"/>
            <a:ext cx="8606843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অন লাইন ক্লাস এ স্বাগতম 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738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05000" y="457200"/>
            <a:ext cx="52578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71864"/>
            <a:ext cx="9067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পাঠ্য বই খুলে প্রমিত উচ্চারণে পড়া  এবং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কঠিন শব্দ ও যুক্তবর্ণ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খুজে খাতায় লেখ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9144000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1251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766467124"/>
              </p:ext>
            </p:extLst>
          </p:nvPr>
        </p:nvGraphicFramePr>
        <p:xfrm>
          <a:off x="1524000" y="152400"/>
          <a:ext cx="6096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572161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আমাদের দেশে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উৎসব গুলো 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0047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পেশার লোকজনকে আমরা শ্রদ্ধা করব কেন?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বাস করে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87933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মুসলমানদের দুটি ধর্মীয় উৎসব এর নাম 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0424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17418"/>
            <a:ext cx="7391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ঈদ, পূজা, বৈশাখীমেলা, বিজু, সাংরাই ইত্যাদি। 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600200"/>
            <a:ext cx="79248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খাদ্য ও নিত্য প্রয়োজনীয় জিনিস উৎপাদন করে 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২।আমাদের জীবনযাত্রার মান উন্নয়নে সহায়তা করে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দেশের অর্থনীতির চাকা সচল রাখে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57600"/>
            <a:ext cx="548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ঈদ- উল -ফিতর, ঈদ- উল- আযহা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66800" cy="6781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369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89363" y="457200"/>
            <a:ext cx="6096000" cy="914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133600"/>
            <a:ext cx="9144000" cy="124690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উৎসবে তুমি কী কী কর তা ছয়টি বাক্যে লিখে নিয়ে আসবে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42" y="2564713"/>
            <a:ext cx="1099858" cy="788087"/>
          </a:xfrm>
          <a:prstGeom prst="rect">
            <a:avLst/>
          </a:prstGeom>
          <a:ln w="5715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3763"/>
            <a:ext cx="9144000" cy="3424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096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করোনাভাইরাসঃ বাংলাদেশের প্রত্যন্ত অঞ্চলের মানুষ কতটা সচেতন - BBC News বাংল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1"/>
            <a:ext cx="3809999" cy="101566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5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514600"/>
            <a:ext cx="4953000" cy="3816429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নামঃ জাবের দেওয়ান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বিদ্যালয় নামঃ আরপাঙ্গাশিয়া সরকারী প্রাথমিক বিদ্যালয়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2237601"/>
            <a:ext cx="4724400" cy="4093428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পাঠ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পঞ্চম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দেশ এই মানুষ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----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যেন সবার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মি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351643157"/>
              </p:ext>
            </p:extLst>
          </p:nvPr>
        </p:nvGraphicFramePr>
        <p:xfrm>
          <a:off x="1676400" y="457200"/>
          <a:ext cx="6096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62200"/>
            <a:ext cx="1086002" cy="581106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8" descr="185845110_466845924383037_1417365736174765562_n.jpg"/>
          <p:cNvPicPr>
            <a:picLocks noChangeAspect="1"/>
          </p:cNvPicPr>
          <p:nvPr/>
        </p:nvPicPr>
        <p:blipFill>
          <a:blip r:embed="rId7" cstate="print"/>
          <a:srcRect l="5556" r="22222"/>
          <a:stretch>
            <a:fillRect/>
          </a:stretch>
        </p:blipFill>
        <p:spPr>
          <a:xfrm>
            <a:off x="3200400" y="2971800"/>
            <a:ext cx="914400" cy="1028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2442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0744" cy="6858000"/>
          </a:xfrm>
          <a:prstGeom prst="rect">
            <a:avLst/>
          </a:prstGeom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1"/>
            <a:ext cx="454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26125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495800" y="76200"/>
            <a:ext cx="3657600" cy="838200"/>
          </a:xfrm>
          <a:prstGeom prst="wedgeEllipseCallout">
            <a:avLst>
              <a:gd name="adj1" fmla="val -63207"/>
              <a:gd name="adj2" fmla="val 282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ছবি দেখি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57" y="304800"/>
            <a:ext cx="1014143" cy="914400"/>
          </a:xfrm>
          <a:prstGeom prst="ellipse">
            <a:avLst/>
          </a:prstGeom>
        </p:spPr>
      </p:pic>
      <p:pic>
        <p:nvPicPr>
          <p:cNvPr id="43010" name="Picture 2" descr="বৈশাখী মেলা: মানিকগঞ্জের গ্রামীণ জনপদে প্রাণের ছোঁয়া | Barcik News Por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5753100" cy="3286126"/>
          </a:xfrm>
          <a:prstGeom prst="rect">
            <a:avLst/>
          </a:prstGeom>
          <a:noFill/>
        </p:spPr>
      </p:pic>
      <p:pic>
        <p:nvPicPr>
          <p:cNvPr id="43014" name="Picture 6" descr="বাংলা একাডেমিতে বৈশাখী মেল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648200"/>
            <a:ext cx="4800600" cy="2209800"/>
          </a:xfrm>
          <a:prstGeom prst="rect">
            <a:avLst/>
          </a:prstGeom>
          <a:noFill/>
        </p:spPr>
      </p:pic>
      <p:pic>
        <p:nvPicPr>
          <p:cNvPr id="43018" name="Picture 10" descr="লক্ষ্মীপুরে বটতলায় ঐতিহ্যবাহী বৈশাখী মেল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8200"/>
            <a:ext cx="4191000" cy="2209800"/>
          </a:xfrm>
          <a:prstGeom prst="rect">
            <a:avLst/>
          </a:prstGeom>
          <a:noFill/>
        </p:spPr>
      </p:pic>
      <p:pic>
        <p:nvPicPr>
          <p:cNvPr id="43020" name="Picture 12" descr="জব্বারের বলী খেলা-বৈশাখী মেলা স্থগিত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219200"/>
            <a:ext cx="34290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7256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do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4876800" cy="2514600"/>
          </a:xfrm>
          <a:prstGeom prst="rect">
            <a:avLst/>
          </a:prstGeom>
        </p:spPr>
      </p:pic>
      <p:pic>
        <p:nvPicPr>
          <p:cNvPr id="3" name="Picture 2" descr="h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0"/>
            <a:ext cx="4267200" cy="3048000"/>
          </a:xfrm>
          <a:prstGeom prst="rect">
            <a:avLst/>
          </a:prstGeom>
        </p:spPr>
      </p:pic>
      <p:pic>
        <p:nvPicPr>
          <p:cNvPr id="4" name="Picture 3" descr="musl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76800" cy="3048000"/>
          </a:xfrm>
          <a:prstGeom prst="rect">
            <a:avLst/>
          </a:prstGeom>
        </p:spPr>
      </p:pic>
      <p:pic>
        <p:nvPicPr>
          <p:cNvPr id="5" name="Picture 4" descr="download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657600"/>
            <a:ext cx="441960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6459" y="312420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মুসলমান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8459" y="304800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হিন্দু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33478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বৌদ্ধ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617220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খ্রিস্টান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983190462"/>
              </p:ext>
            </p:extLst>
          </p:nvPr>
        </p:nvGraphicFramePr>
        <p:xfrm>
          <a:off x="1524000" y="304800"/>
          <a:ext cx="6096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4636" y="2286000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দেশ এই মানুষ </a:t>
            </a:r>
            <a:endParaRPr lang="bn-BD" sz="40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বাংলাদেশের 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...................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যেন সবার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9144000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649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286000" y="0"/>
            <a:ext cx="6172200" cy="1143000"/>
          </a:xfrm>
          <a:prstGeom prst="wedgeEllipseCallout">
            <a:avLst>
              <a:gd name="adj1" fmla="val -66288"/>
              <a:gd name="adj2" fmla="val 78662"/>
            </a:avLst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2286000"/>
            <a:ext cx="6858000" cy="1447800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i="1" dirty="0" smtClean="0">
                <a:latin typeface="NikoshBAN" pitchFamily="2" charset="0"/>
                <a:cs typeface="NikoshBAN" pitchFamily="2" charset="0"/>
              </a:rPr>
              <a:t>এই পাঠ শেষে শিক্ষাথীরা ---------  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1000"/>
            <a:ext cx="91440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 . 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 ১ বর্ণ ও যুক্তবর্ণ সহযোগে  তৈরি শব্দ শুনে স্পষ্ট ও শুদ্ধ ভাবে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. ৪ . ৩ পাঠের মূল বিষয় বলতে পারবে।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. ৪ . ২ পাঠে ব্যবহৃত বাক্য স্পষ্ট স্বরে ও শুদ্ধ ঊচ্চরণে 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ড়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পারবে।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. ৫ . ১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পাঠে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ব্দের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বিপরীত শব্দ লিখতে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849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76200"/>
            <a:ext cx="44958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আদর্শ 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0" cy="1143000"/>
          </a:xfrm>
          <a:prstGeom prst="rect">
            <a:avLst/>
          </a:prstGeom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" y="1517650"/>
            <a:ext cx="869156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16474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09600"/>
            <a:ext cx="1905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ন্ধ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752600"/>
            <a:ext cx="1905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স্প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886670"/>
            <a:ext cx="1905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খ্র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029670"/>
            <a:ext cx="1905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কৃ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609600"/>
            <a:ext cx="190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1676400"/>
            <a:ext cx="190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2819400"/>
            <a:ext cx="190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4105870"/>
            <a:ext cx="190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685800"/>
            <a:ext cx="1371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ন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9000" y="1761530"/>
            <a:ext cx="1371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1752600"/>
            <a:ext cx="1371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2904530"/>
            <a:ext cx="1371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7800" y="4191000"/>
            <a:ext cx="1371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3128665"/>
            <a:ext cx="137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  ফলা   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4182070"/>
            <a:ext cx="1676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ৃ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685800"/>
            <a:ext cx="1371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274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Jaber</dc:creator>
  <cp:lastModifiedBy>ARPANGASHIA GPS</cp:lastModifiedBy>
  <cp:revision>149</cp:revision>
  <dcterms:created xsi:type="dcterms:W3CDTF">2006-08-16T00:00:00Z</dcterms:created>
  <dcterms:modified xsi:type="dcterms:W3CDTF">2021-06-04T11:09:42Z</dcterms:modified>
</cp:coreProperties>
</file>