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39" r:id="rId3"/>
    <p:sldId id="293" r:id="rId4"/>
    <p:sldId id="260" r:id="rId5"/>
    <p:sldId id="261" r:id="rId6"/>
    <p:sldId id="265" r:id="rId7"/>
    <p:sldId id="266" r:id="rId8"/>
    <p:sldId id="262" r:id="rId9"/>
    <p:sldId id="267" r:id="rId10"/>
    <p:sldId id="269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17AD2-60F1-41EC-94C1-7C7DC8247FB1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C50EAF79-C2F2-4382-995C-0BF576D6F36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49677B8-06E6-4D06-9D84-E31556C856EC}" type="parTrans" cxnId="{5857F980-0D6B-49E2-94EB-791F6DDDDAF1}">
      <dgm:prSet/>
      <dgm:spPr/>
      <dgm:t>
        <a:bodyPr/>
        <a:lstStyle/>
        <a:p>
          <a:endParaRPr lang="en-US"/>
        </a:p>
      </dgm:t>
    </dgm:pt>
    <dgm:pt modelId="{F28FE2B2-C0F5-48FA-81E0-639F70F6EB3B}" type="sibTrans" cxnId="{5857F980-0D6B-49E2-94EB-791F6DDDDAF1}">
      <dgm:prSet/>
      <dgm:spPr/>
      <dgm:t>
        <a:bodyPr/>
        <a:lstStyle/>
        <a:p>
          <a:endParaRPr lang="en-US"/>
        </a:p>
      </dgm:t>
    </dgm:pt>
    <dgm:pt modelId="{65B17543-2084-431F-9FE1-D219132DC5C3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34AA2D2-602B-4A34-B7C1-9F75ADC7E9E4}" type="parTrans" cxnId="{A7B42E03-385C-4127-98AF-1A6C0CB0FFC3}">
      <dgm:prSet/>
      <dgm:spPr/>
      <dgm:t>
        <a:bodyPr/>
        <a:lstStyle/>
        <a:p>
          <a:endParaRPr lang="en-US"/>
        </a:p>
      </dgm:t>
    </dgm:pt>
    <dgm:pt modelId="{A53C7E3E-EEC3-458A-A7F1-1AE5DB13943B}" type="sibTrans" cxnId="{A7B42E03-385C-4127-98AF-1A6C0CB0FFC3}">
      <dgm:prSet/>
      <dgm:spPr/>
      <dgm:t>
        <a:bodyPr/>
        <a:lstStyle/>
        <a:p>
          <a:endParaRPr lang="en-US"/>
        </a:p>
      </dgm:t>
    </dgm:pt>
    <dgm:pt modelId="{BE74E82F-6B86-4E35-A2F9-FFC0AC2DCF4C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5040C92-5E12-49E2-9355-CF1B3916650D}" type="parTrans" cxnId="{F289DE06-D834-4603-99F5-C5901343D080}">
      <dgm:prSet/>
      <dgm:spPr/>
      <dgm:t>
        <a:bodyPr/>
        <a:lstStyle/>
        <a:p>
          <a:endParaRPr lang="en-US"/>
        </a:p>
      </dgm:t>
    </dgm:pt>
    <dgm:pt modelId="{374A6ECA-52FA-49F1-861B-E179A46A80C2}" type="sibTrans" cxnId="{F289DE06-D834-4603-99F5-C5901343D080}">
      <dgm:prSet/>
      <dgm:spPr/>
      <dgm:t>
        <a:bodyPr/>
        <a:lstStyle/>
        <a:p>
          <a:endParaRPr lang="en-US"/>
        </a:p>
      </dgm:t>
    </dgm:pt>
    <dgm:pt modelId="{D8954892-149A-40AB-8BD3-D8BC83DBB555}" type="pres">
      <dgm:prSet presAssocID="{0E017AD2-60F1-41EC-94C1-7C7DC8247FB1}" presName="compositeShape" presStyleCnt="0">
        <dgm:presLayoutVars>
          <dgm:chMax val="7"/>
          <dgm:dir/>
          <dgm:resizeHandles val="exact"/>
        </dgm:presLayoutVars>
      </dgm:prSet>
      <dgm:spPr/>
    </dgm:pt>
    <dgm:pt modelId="{5A4138DE-99FE-4F4C-8AB7-CADD9DF0A55C}" type="pres">
      <dgm:prSet presAssocID="{0E017AD2-60F1-41EC-94C1-7C7DC8247FB1}" presName="wedge1" presStyleLbl="node1" presStyleIdx="0" presStyleCnt="3"/>
      <dgm:spPr/>
      <dgm:t>
        <a:bodyPr/>
        <a:lstStyle/>
        <a:p>
          <a:endParaRPr lang="en-US"/>
        </a:p>
      </dgm:t>
    </dgm:pt>
    <dgm:pt modelId="{3CF95B40-F597-4BD3-856E-842BB3954FF7}" type="pres">
      <dgm:prSet presAssocID="{0E017AD2-60F1-41EC-94C1-7C7DC8247FB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1AC87-79F4-4C79-B21C-CC7AE353D65F}" type="pres">
      <dgm:prSet presAssocID="{0E017AD2-60F1-41EC-94C1-7C7DC8247FB1}" presName="wedge2" presStyleLbl="node1" presStyleIdx="1" presStyleCnt="3" custLinFactNeighborX="3470" custLinFactNeighborY="2381"/>
      <dgm:spPr/>
      <dgm:t>
        <a:bodyPr/>
        <a:lstStyle/>
        <a:p>
          <a:endParaRPr lang="en-US"/>
        </a:p>
      </dgm:t>
    </dgm:pt>
    <dgm:pt modelId="{7695AE65-C6BB-4BC3-BA3E-55DC93777C5B}" type="pres">
      <dgm:prSet presAssocID="{0E017AD2-60F1-41EC-94C1-7C7DC8247FB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5C4C6-6A83-490C-8608-0DCC41A35B1C}" type="pres">
      <dgm:prSet presAssocID="{0E017AD2-60F1-41EC-94C1-7C7DC8247FB1}" presName="wedge3" presStyleLbl="node1" presStyleIdx="2" presStyleCnt="3" custLinFactNeighborX="-3226" custLinFactNeighborY="-2083"/>
      <dgm:spPr/>
      <dgm:t>
        <a:bodyPr/>
        <a:lstStyle/>
        <a:p>
          <a:endParaRPr lang="en-US"/>
        </a:p>
      </dgm:t>
    </dgm:pt>
    <dgm:pt modelId="{9BDD8564-CD58-45E6-99F8-366E8DCF2BBA}" type="pres">
      <dgm:prSet presAssocID="{0E017AD2-60F1-41EC-94C1-7C7DC8247FB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57F980-0D6B-49E2-94EB-791F6DDDDAF1}" srcId="{0E017AD2-60F1-41EC-94C1-7C7DC8247FB1}" destId="{C50EAF79-C2F2-4382-995C-0BF576D6F368}" srcOrd="0" destOrd="0" parTransId="{D49677B8-06E6-4D06-9D84-E31556C856EC}" sibTransId="{F28FE2B2-C0F5-48FA-81E0-639F70F6EB3B}"/>
    <dgm:cxn modelId="{A11C77F7-A00D-40EC-B3C7-7E60B613A83E}" type="presOf" srcId="{BE74E82F-6B86-4E35-A2F9-FFC0AC2DCF4C}" destId="{9BDD8564-CD58-45E6-99F8-366E8DCF2BBA}" srcOrd="1" destOrd="0" presId="urn:microsoft.com/office/officeart/2005/8/layout/chart3"/>
    <dgm:cxn modelId="{1AA0D2A7-7137-41A5-A660-BF6DB47D439D}" type="presOf" srcId="{65B17543-2084-431F-9FE1-D219132DC5C3}" destId="{7DC1AC87-79F4-4C79-B21C-CC7AE353D65F}" srcOrd="0" destOrd="0" presId="urn:microsoft.com/office/officeart/2005/8/layout/chart3"/>
    <dgm:cxn modelId="{92205120-C392-494D-8529-112148397981}" type="presOf" srcId="{BE74E82F-6B86-4E35-A2F9-FFC0AC2DCF4C}" destId="{3945C4C6-6A83-490C-8608-0DCC41A35B1C}" srcOrd="0" destOrd="0" presId="urn:microsoft.com/office/officeart/2005/8/layout/chart3"/>
    <dgm:cxn modelId="{13DDBB93-B262-4C70-8167-15DC75D1F8A9}" type="presOf" srcId="{65B17543-2084-431F-9FE1-D219132DC5C3}" destId="{7695AE65-C6BB-4BC3-BA3E-55DC93777C5B}" srcOrd="1" destOrd="0" presId="urn:microsoft.com/office/officeart/2005/8/layout/chart3"/>
    <dgm:cxn modelId="{4771A6FD-0280-4A62-A58C-C1DCE202C45C}" type="presOf" srcId="{0E017AD2-60F1-41EC-94C1-7C7DC8247FB1}" destId="{D8954892-149A-40AB-8BD3-D8BC83DBB555}" srcOrd="0" destOrd="0" presId="urn:microsoft.com/office/officeart/2005/8/layout/chart3"/>
    <dgm:cxn modelId="{A7B42E03-385C-4127-98AF-1A6C0CB0FFC3}" srcId="{0E017AD2-60F1-41EC-94C1-7C7DC8247FB1}" destId="{65B17543-2084-431F-9FE1-D219132DC5C3}" srcOrd="1" destOrd="0" parTransId="{F34AA2D2-602B-4A34-B7C1-9F75ADC7E9E4}" sibTransId="{A53C7E3E-EEC3-458A-A7F1-1AE5DB13943B}"/>
    <dgm:cxn modelId="{2E747C0B-3685-415A-9B89-7541B51BF145}" type="presOf" srcId="{C50EAF79-C2F2-4382-995C-0BF576D6F368}" destId="{5A4138DE-99FE-4F4C-8AB7-CADD9DF0A55C}" srcOrd="0" destOrd="0" presId="urn:microsoft.com/office/officeart/2005/8/layout/chart3"/>
    <dgm:cxn modelId="{EED800BE-E5F8-4151-A433-F701394D82E2}" type="presOf" srcId="{C50EAF79-C2F2-4382-995C-0BF576D6F368}" destId="{3CF95B40-F597-4BD3-856E-842BB3954FF7}" srcOrd="1" destOrd="0" presId="urn:microsoft.com/office/officeart/2005/8/layout/chart3"/>
    <dgm:cxn modelId="{F289DE06-D834-4603-99F5-C5901343D080}" srcId="{0E017AD2-60F1-41EC-94C1-7C7DC8247FB1}" destId="{BE74E82F-6B86-4E35-A2F9-FFC0AC2DCF4C}" srcOrd="2" destOrd="0" parTransId="{75040C92-5E12-49E2-9355-CF1B3916650D}" sibTransId="{374A6ECA-52FA-49F1-861B-E179A46A80C2}"/>
    <dgm:cxn modelId="{362C4506-CE9C-49DD-96B4-2284B3DB59D9}" type="presParOf" srcId="{D8954892-149A-40AB-8BD3-D8BC83DBB555}" destId="{5A4138DE-99FE-4F4C-8AB7-CADD9DF0A55C}" srcOrd="0" destOrd="0" presId="urn:microsoft.com/office/officeart/2005/8/layout/chart3"/>
    <dgm:cxn modelId="{204FF03B-DDE8-489F-A5A3-8923E9A12A0A}" type="presParOf" srcId="{D8954892-149A-40AB-8BD3-D8BC83DBB555}" destId="{3CF95B40-F597-4BD3-856E-842BB3954FF7}" srcOrd="1" destOrd="0" presId="urn:microsoft.com/office/officeart/2005/8/layout/chart3"/>
    <dgm:cxn modelId="{1E05ECB9-6A87-425B-B733-A3CC4C95CD59}" type="presParOf" srcId="{D8954892-149A-40AB-8BD3-D8BC83DBB555}" destId="{7DC1AC87-79F4-4C79-B21C-CC7AE353D65F}" srcOrd="2" destOrd="0" presId="urn:microsoft.com/office/officeart/2005/8/layout/chart3"/>
    <dgm:cxn modelId="{C7B6F051-D875-46FE-B1F8-6FD3C256E59F}" type="presParOf" srcId="{D8954892-149A-40AB-8BD3-D8BC83DBB555}" destId="{7695AE65-C6BB-4BC3-BA3E-55DC93777C5B}" srcOrd="3" destOrd="0" presId="urn:microsoft.com/office/officeart/2005/8/layout/chart3"/>
    <dgm:cxn modelId="{2D87A522-11A2-4CC6-9175-9816B9412AF8}" type="presParOf" srcId="{D8954892-149A-40AB-8BD3-D8BC83DBB555}" destId="{3945C4C6-6A83-490C-8608-0DCC41A35B1C}" srcOrd="4" destOrd="0" presId="urn:microsoft.com/office/officeart/2005/8/layout/chart3"/>
    <dgm:cxn modelId="{BC481E16-38B9-437D-8655-0566471F038C}" type="presParOf" srcId="{D8954892-149A-40AB-8BD3-D8BC83DBB555}" destId="{9BDD8564-CD58-45E6-99F8-366E8DCF2BB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5C04B-CD46-44BD-920C-99727DB5D62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C9F11-458A-4D23-8AEA-08F5C25F5503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cap="all" spc="0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cap="all" spc="0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ধরনের</a:t>
          </a:r>
          <a:r>
            <a: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cap="all" spc="0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মাটি</a:t>
          </a:r>
          <a:endParaRPr lang="en-US" sz="2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NikoshBAN" pitchFamily="2" charset="0"/>
            <a:cs typeface="NikoshBAN" pitchFamily="2" charset="0"/>
          </a:endParaRPr>
        </a:p>
      </dgm:t>
    </dgm:pt>
    <dgm:pt modelId="{675B6118-05EB-409F-81EE-0D31FDFB184E}" type="parTrans" cxnId="{D27566F1-FE27-44AD-9F26-110BFF4DE3E7}">
      <dgm:prSet/>
      <dgm:spPr/>
      <dgm:t>
        <a:bodyPr/>
        <a:lstStyle/>
        <a:p>
          <a:endParaRPr lang="en-US"/>
        </a:p>
      </dgm:t>
    </dgm:pt>
    <dgm:pt modelId="{3E3A3FFF-F381-4F3E-A2D8-F3CEF1386A4D}" type="sibTrans" cxnId="{D27566F1-FE27-44AD-9F26-110BFF4DE3E7}">
      <dgm:prSet/>
      <dgm:spPr/>
      <dgm:t>
        <a:bodyPr/>
        <a:lstStyle/>
        <a:p>
          <a:endParaRPr lang="en-US"/>
        </a:p>
      </dgm:t>
    </dgm:pt>
    <dgm:pt modelId="{9706A6BC-DBB4-4D6C-8B87-9614F7EE20D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4FAAF87-0883-4A26-A9BE-2BE02D234E8A}" type="parTrans" cxnId="{45879A4D-5772-4436-8B8B-3521194A28F5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38D8A84-6A49-444F-AFD5-2A4954698DCB}" type="sibTrans" cxnId="{45879A4D-5772-4436-8B8B-3521194A28F5}">
      <dgm:prSet/>
      <dgm:spPr/>
      <dgm:t>
        <a:bodyPr/>
        <a:lstStyle/>
        <a:p>
          <a:endParaRPr lang="en-US"/>
        </a:p>
      </dgm:t>
    </dgm:pt>
    <dgm:pt modelId="{7EA772DA-602D-46B4-BC5B-CA892004687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3DD0750-FB98-4BF1-B5F7-21C58F948B3E}" type="parTrans" cxnId="{211C5D7D-E33B-46C4-B68A-68A99E101254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2B7D859-BAA6-4363-8038-E2E7C634A11F}" type="sibTrans" cxnId="{211C5D7D-E33B-46C4-B68A-68A99E101254}">
      <dgm:prSet/>
      <dgm:spPr/>
      <dgm:t>
        <a:bodyPr/>
        <a:lstStyle/>
        <a:p>
          <a:endParaRPr lang="en-US"/>
        </a:p>
      </dgm:t>
    </dgm:pt>
    <dgm:pt modelId="{70A56E13-AF37-4870-9E2A-A643BEC9157B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2B4EDC9-652A-420B-804B-1CA7FDF2DCD9}" type="parTrans" cxnId="{95330086-84E7-48E5-9D1B-7B3D8FF888B0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CD47FE4-5CA8-4867-B05C-4DD198BF6A17}" type="sibTrans" cxnId="{95330086-84E7-48E5-9D1B-7B3D8FF888B0}">
      <dgm:prSet/>
      <dgm:spPr/>
      <dgm:t>
        <a:bodyPr/>
        <a:lstStyle/>
        <a:p>
          <a:endParaRPr lang="en-US"/>
        </a:p>
      </dgm:t>
    </dgm:pt>
    <dgm:pt modelId="{70C2A44A-EAF2-4D90-92F6-44563B37CC67}" type="pres">
      <dgm:prSet presAssocID="{16F5C04B-CD46-44BD-920C-99727DB5D62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F4CA8-09E9-4AED-9959-DEFAD19F2AE6}" type="pres">
      <dgm:prSet presAssocID="{E93C9F11-458A-4D23-8AEA-08F5C25F5503}" presName="centerShape" presStyleLbl="node0" presStyleIdx="0" presStyleCnt="1"/>
      <dgm:spPr/>
      <dgm:t>
        <a:bodyPr/>
        <a:lstStyle/>
        <a:p>
          <a:endParaRPr lang="en-US"/>
        </a:p>
      </dgm:t>
    </dgm:pt>
    <dgm:pt modelId="{011393C6-F534-4EFB-87AD-4DF700433684}" type="pres">
      <dgm:prSet presAssocID="{44FAAF87-0883-4A26-A9BE-2BE02D234E8A}" presName="parTrans" presStyleLbl="sibTrans2D1" presStyleIdx="0" presStyleCnt="3"/>
      <dgm:spPr/>
      <dgm:t>
        <a:bodyPr/>
        <a:lstStyle/>
        <a:p>
          <a:endParaRPr lang="en-US"/>
        </a:p>
      </dgm:t>
    </dgm:pt>
    <dgm:pt modelId="{85423D7A-51ED-43DD-9551-A626CD6A91A5}" type="pres">
      <dgm:prSet presAssocID="{44FAAF87-0883-4A26-A9BE-2BE02D234E8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F1D4688-C96F-4ED8-88C6-26C8C86387B4}" type="pres">
      <dgm:prSet presAssocID="{9706A6BC-DBB4-4D6C-8B87-9614F7EE20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7258D-5BD2-4E8F-829C-0AA928EBE3D8}" type="pres">
      <dgm:prSet presAssocID="{D3DD0750-FB98-4BF1-B5F7-21C58F948B3E}" presName="parTrans" presStyleLbl="sibTrans2D1" presStyleIdx="1" presStyleCnt="3"/>
      <dgm:spPr/>
      <dgm:t>
        <a:bodyPr/>
        <a:lstStyle/>
        <a:p>
          <a:endParaRPr lang="en-US"/>
        </a:p>
      </dgm:t>
    </dgm:pt>
    <dgm:pt modelId="{AB9D084E-9865-4D32-8B60-3636FC9AB2F4}" type="pres">
      <dgm:prSet presAssocID="{D3DD0750-FB98-4BF1-B5F7-21C58F948B3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220CFBF-F1BD-4561-810C-9DA750CAA102}" type="pres">
      <dgm:prSet presAssocID="{7EA772DA-602D-46B4-BC5B-CA89200468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4C87B-1714-49B9-AC0A-DFAD4E1A7C7D}" type="pres">
      <dgm:prSet presAssocID="{82B4EDC9-652A-420B-804B-1CA7FDF2DCD9}" presName="parTrans" presStyleLbl="sibTrans2D1" presStyleIdx="2" presStyleCnt="3"/>
      <dgm:spPr/>
      <dgm:t>
        <a:bodyPr/>
        <a:lstStyle/>
        <a:p>
          <a:endParaRPr lang="en-US"/>
        </a:p>
      </dgm:t>
    </dgm:pt>
    <dgm:pt modelId="{5411BEA1-ACBA-40D6-BAB1-CB9672ADB71D}" type="pres">
      <dgm:prSet presAssocID="{82B4EDC9-652A-420B-804B-1CA7FDF2DCD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391F570-C5B3-4F37-B230-2A8BE358D31F}" type="pres">
      <dgm:prSet presAssocID="{70A56E13-AF37-4870-9E2A-A643BEC9157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1C5D7D-E33B-46C4-B68A-68A99E101254}" srcId="{E93C9F11-458A-4D23-8AEA-08F5C25F5503}" destId="{7EA772DA-602D-46B4-BC5B-CA892004687A}" srcOrd="1" destOrd="0" parTransId="{D3DD0750-FB98-4BF1-B5F7-21C58F948B3E}" sibTransId="{A2B7D859-BAA6-4363-8038-E2E7C634A11F}"/>
    <dgm:cxn modelId="{95330086-84E7-48E5-9D1B-7B3D8FF888B0}" srcId="{E93C9F11-458A-4D23-8AEA-08F5C25F5503}" destId="{70A56E13-AF37-4870-9E2A-A643BEC9157B}" srcOrd="2" destOrd="0" parTransId="{82B4EDC9-652A-420B-804B-1CA7FDF2DCD9}" sibTransId="{7CD47FE4-5CA8-4867-B05C-4DD198BF6A17}"/>
    <dgm:cxn modelId="{40EC2FBD-48AB-4FDD-A002-378EEAD0867C}" type="presOf" srcId="{9706A6BC-DBB4-4D6C-8B87-9614F7EE20DB}" destId="{BF1D4688-C96F-4ED8-88C6-26C8C86387B4}" srcOrd="0" destOrd="0" presId="urn:microsoft.com/office/officeart/2005/8/layout/radial5"/>
    <dgm:cxn modelId="{45879A4D-5772-4436-8B8B-3521194A28F5}" srcId="{E93C9F11-458A-4D23-8AEA-08F5C25F5503}" destId="{9706A6BC-DBB4-4D6C-8B87-9614F7EE20DB}" srcOrd="0" destOrd="0" parTransId="{44FAAF87-0883-4A26-A9BE-2BE02D234E8A}" sibTransId="{638D8A84-6A49-444F-AFD5-2A4954698DCB}"/>
    <dgm:cxn modelId="{71812D9C-A7F5-4B6F-ABAA-02953AF6A15B}" type="presOf" srcId="{7EA772DA-602D-46B4-BC5B-CA892004687A}" destId="{4220CFBF-F1BD-4561-810C-9DA750CAA102}" srcOrd="0" destOrd="0" presId="urn:microsoft.com/office/officeart/2005/8/layout/radial5"/>
    <dgm:cxn modelId="{F7231867-19D1-41DE-84D5-5CB50313AA94}" type="presOf" srcId="{44FAAF87-0883-4A26-A9BE-2BE02D234E8A}" destId="{85423D7A-51ED-43DD-9551-A626CD6A91A5}" srcOrd="1" destOrd="0" presId="urn:microsoft.com/office/officeart/2005/8/layout/radial5"/>
    <dgm:cxn modelId="{D27566F1-FE27-44AD-9F26-110BFF4DE3E7}" srcId="{16F5C04B-CD46-44BD-920C-99727DB5D62F}" destId="{E93C9F11-458A-4D23-8AEA-08F5C25F5503}" srcOrd="0" destOrd="0" parTransId="{675B6118-05EB-409F-81EE-0D31FDFB184E}" sibTransId="{3E3A3FFF-F381-4F3E-A2D8-F3CEF1386A4D}"/>
    <dgm:cxn modelId="{12991098-3541-45DC-9DE3-A8C9B25E6811}" type="presOf" srcId="{82B4EDC9-652A-420B-804B-1CA7FDF2DCD9}" destId="{05B4C87B-1714-49B9-AC0A-DFAD4E1A7C7D}" srcOrd="0" destOrd="0" presId="urn:microsoft.com/office/officeart/2005/8/layout/radial5"/>
    <dgm:cxn modelId="{EB87919D-06E3-48E2-BC67-6D90471C2EB0}" type="presOf" srcId="{70A56E13-AF37-4870-9E2A-A643BEC9157B}" destId="{9391F570-C5B3-4F37-B230-2A8BE358D31F}" srcOrd="0" destOrd="0" presId="urn:microsoft.com/office/officeart/2005/8/layout/radial5"/>
    <dgm:cxn modelId="{772BCB3A-90F7-49D5-8C0C-54F0371BE954}" type="presOf" srcId="{16F5C04B-CD46-44BD-920C-99727DB5D62F}" destId="{70C2A44A-EAF2-4D90-92F6-44563B37CC67}" srcOrd="0" destOrd="0" presId="urn:microsoft.com/office/officeart/2005/8/layout/radial5"/>
    <dgm:cxn modelId="{447029AA-E8A1-44B8-8557-E9AD5F91E5FD}" type="presOf" srcId="{44FAAF87-0883-4A26-A9BE-2BE02D234E8A}" destId="{011393C6-F534-4EFB-87AD-4DF700433684}" srcOrd="0" destOrd="0" presId="urn:microsoft.com/office/officeart/2005/8/layout/radial5"/>
    <dgm:cxn modelId="{D8B53C54-DF04-4DD5-8348-0F180F8218AB}" type="presOf" srcId="{D3DD0750-FB98-4BF1-B5F7-21C58F948B3E}" destId="{AB9D084E-9865-4D32-8B60-3636FC9AB2F4}" srcOrd="1" destOrd="0" presId="urn:microsoft.com/office/officeart/2005/8/layout/radial5"/>
    <dgm:cxn modelId="{F2D56AAB-32AD-4EC8-B694-F430AE426E03}" type="presOf" srcId="{82B4EDC9-652A-420B-804B-1CA7FDF2DCD9}" destId="{5411BEA1-ACBA-40D6-BAB1-CB9672ADB71D}" srcOrd="1" destOrd="0" presId="urn:microsoft.com/office/officeart/2005/8/layout/radial5"/>
    <dgm:cxn modelId="{23B966A8-F9AE-4ED6-AA32-75B3F771DED6}" type="presOf" srcId="{D3DD0750-FB98-4BF1-B5F7-21C58F948B3E}" destId="{0887258D-5BD2-4E8F-829C-0AA928EBE3D8}" srcOrd="0" destOrd="0" presId="urn:microsoft.com/office/officeart/2005/8/layout/radial5"/>
    <dgm:cxn modelId="{42476130-125B-47D4-88CC-52C39921962F}" type="presOf" srcId="{E93C9F11-458A-4D23-8AEA-08F5C25F5503}" destId="{426F4CA8-09E9-4AED-9959-DEFAD19F2AE6}" srcOrd="0" destOrd="0" presId="urn:microsoft.com/office/officeart/2005/8/layout/radial5"/>
    <dgm:cxn modelId="{021D7573-4DA0-4EB9-956D-7DB4CE76E786}" type="presParOf" srcId="{70C2A44A-EAF2-4D90-92F6-44563B37CC67}" destId="{426F4CA8-09E9-4AED-9959-DEFAD19F2AE6}" srcOrd="0" destOrd="0" presId="urn:microsoft.com/office/officeart/2005/8/layout/radial5"/>
    <dgm:cxn modelId="{425B26BE-6010-4FC9-BF90-A31E4F58B01A}" type="presParOf" srcId="{70C2A44A-EAF2-4D90-92F6-44563B37CC67}" destId="{011393C6-F534-4EFB-87AD-4DF700433684}" srcOrd="1" destOrd="0" presId="urn:microsoft.com/office/officeart/2005/8/layout/radial5"/>
    <dgm:cxn modelId="{98E7F9DF-011F-4183-8C64-59AA676E9C4A}" type="presParOf" srcId="{011393C6-F534-4EFB-87AD-4DF700433684}" destId="{85423D7A-51ED-43DD-9551-A626CD6A91A5}" srcOrd="0" destOrd="0" presId="urn:microsoft.com/office/officeart/2005/8/layout/radial5"/>
    <dgm:cxn modelId="{920FB88D-A2F2-4227-ABF9-BF0E8310DC1C}" type="presParOf" srcId="{70C2A44A-EAF2-4D90-92F6-44563B37CC67}" destId="{BF1D4688-C96F-4ED8-88C6-26C8C86387B4}" srcOrd="2" destOrd="0" presId="urn:microsoft.com/office/officeart/2005/8/layout/radial5"/>
    <dgm:cxn modelId="{CD25DA5D-B006-4644-9C89-0E70B783626D}" type="presParOf" srcId="{70C2A44A-EAF2-4D90-92F6-44563B37CC67}" destId="{0887258D-5BD2-4E8F-829C-0AA928EBE3D8}" srcOrd="3" destOrd="0" presId="urn:microsoft.com/office/officeart/2005/8/layout/radial5"/>
    <dgm:cxn modelId="{246D2707-F8EA-4CA9-BD12-3B06B0AC3B44}" type="presParOf" srcId="{0887258D-5BD2-4E8F-829C-0AA928EBE3D8}" destId="{AB9D084E-9865-4D32-8B60-3636FC9AB2F4}" srcOrd="0" destOrd="0" presId="urn:microsoft.com/office/officeart/2005/8/layout/radial5"/>
    <dgm:cxn modelId="{7A80FB2B-9A89-4EA1-AEDA-D00070F000D0}" type="presParOf" srcId="{70C2A44A-EAF2-4D90-92F6-44563B37CC67}" destId="{4220CFBF-F1BD-4561-810C-9DA750CAA102}" srcOrd="4" destOrd="0" presId="urn:microsoft.com/office/officeart/2005/8/layout/radial5"/>
    <dgm:cxn modelId="{24632E50-6D50-481F-B9DA-35E981F3971B}" type="presParOf" srcId="{70C2A44A-EAF2-4D90-92F6-44563B37CC67}" destId="{05B4C87B-1714-49B9-AC0A-DFAD4E1A7C7D}" srcOrd="5" destOrd="0" presId="urn:microsoft.com/office/officeart/2005/8/layout/radial5"/>
    <dgm:cxn modelId="{158470B1-6A76-480D-89F0-5839516EF2EF}" type="presParOf" srcId="{05B4C87B-1714-49B9-AC0A-DFAD4E1A7C7D}" destId="{5411BEA1-ACBA-40D6-BAB1-CB9672ADB71D}" srcOrd="0" destOrd="0" presId="urn:microsoft.com/office/officeart/2005/8/layout/radial5"/>
    <dgm:cxn modelId="{2338F3CE-E748-4E08-86C1-46F117F17821}" type="presParOf" srcId="{70C2A44A-EAF2-4D90-92F6-44563B37CC67}" destId="{9391F570-C5B3-4F37-B230-2A8BE358D31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MModelGPS\Downloads\depositphotos_3288036-stock-photo-bunch-of-jasmine-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Flowchart: Process 3"/>
          <p:cNvSpPr/>
          <p:nvPr/>
        </p:nvSpPr>
        <p:spPr>
          <a:xfrm rot="19956254">
            <a:off x="602544" y="928961"/>
            <a:ext cx="3048000" cy="13746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685800" y="457200"/>
            <a:ext cx="7772400" cy="1905000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এটেল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মাটিঃ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এটেল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লালচে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হয়।তিন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এটেল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685800" y="2590800"/>
            <a:ext cx="7696200" cy="1905000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মাটিঃ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বাদামি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ধুসর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কনাগুলো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3276600" y="5943600"/>
            <a:ext cx="45719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685800" y="4724400"/>
            <a:ext cx="7772400" cy="18288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দোআশ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মাটিঃ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দোআশ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দোআশ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কনাগুলো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28600" y="838200"/>
            <a:ext cx="8305800" cy="5029200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066800" y="381000"/>
            <a:ext cx="7315200" cy="1219200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457200" y="2514600"/>
            <a:ext cx="8229600" cy="3657600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09600" y="2057400"/>
            <a:ext cx="7772400" cy="3429000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6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endParaRPr 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124200"/>
            <a:ext cx="72728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সাবিনা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সুতি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7" name="Picture 1" descr="C:\Users\Hp\OneDrive\Desktop\242211704_1534347330274697_825635463962197109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57200"/>
            <a:ext cx="2511425" cy="2521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47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678997"/>
            <a:ext cx="9144000" cy="5500007"/>
          </a:xfrm>
          <a:prstGeom prst="frame">
            <a:avLst>
              <a:gd name="adj1" fmla="val 4098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3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9C481B-4823-4755-AE0B-6B2762F3BA96}"/>
              </a:ext>
            </a:extLst>
          </p:cNvPr>
          <p:cNvSpPr/>
          <p:nvPr/>
        </p:nvSpPr>
        <p:spPr>
          <a:xfrm>
            <a:off x="2743200" y="2064488"/>
            <a:ext cx="4201746" cy="37707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308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308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30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30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৪র্থ </a:t>
            </a:r>
            <a:r>
              <a:rPr lang="bn-BD" sz="330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9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9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9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9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9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9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308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70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en-US" sz="270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r>
              <a:rPr lang="en-US" sz="270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330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বিভিন্ন ধরণের মাটি  </a:t>
            </a:r>
          </a:p>
          <a:p>
            <a:r>
              <a:rPr lang="bn-BD" sz="330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endParaRPr lang="bn-BD" sz="3308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30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DDEC483-D2AC-4008-BD1D-901FAA0AD177}"/>
              </a:ext>
            </a:extLst>
          </p:cNvPr>
          <p:cNvSpPr/>
          <p:nvPr/>
        </p:nvSpPr>
        <p:spPr>
          <a:xfrm>
            <a:off x="3196998" y="1022747"/>
            <a:ext cx="2635420" cy="802084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1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601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1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895600"/>
            <a:ext cx="6553200" cy="228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পাথ্থক্য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নিরপন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lowchart: Decision 3"/>
          <p:cNvSpPr/>
          <p:nvPr/>
        </p:nvSpPr>
        <p:spPr>
          <a:xfrm>
            <a:off x="1828800" y="381000"/>
            <a:ext cx="5562600" cy="1905000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143000" y="228600"/>
            <a:ext cx="7543800" cy="1905000"/>
          </a:xfrm>
          <a:prstGeom prst="downArrow">
            <a:avLst>
              <a:gd name="adj1" fmla="val 50000"/>
              <a:gd name="adj2" fmla="val 715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উপস্হাপন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কৌশলঃ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2667000"/>
            <a:ext cx="5181600" cy="3505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উপকরন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প্রদশন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পর্যবেক্ষন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শ্রেনিকরন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প্রশনোওর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81000" y="228600"/>
            <a:ext cx="8458200" cy="105460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BMModelGPS\Downloads\s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2638425" cy="173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BMModelGPS\Downloads\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2412086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BMModelGPS\Downloads\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76400"/>
            <a:ext cx="2514600" cy="1657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Users\BMModelGPS\Downloads\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1" y="3657600"/>
            <a:ext cx="2669288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BMModelGPS\Downloads\s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657600"/>
            <a:ext cx="2477512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:\Users\BMModelGPS\Downloads\s6.jpg"/>
          <p:cNvPicPr>
            <a:picLocks noChangeAspect="1" noChangeArrowheads="1"/>
          </p:cNvPicPr>
          <p:nvPr/>
        </p:nvPicPr>
        <p:blipFill>
          <a:blip r:embed="rId7" cstate="print"/>
          <a:srcRect b="8333"/>
          <a:stretch>
            <a:fillRect/>
          </a:stretch>
        </p:blipFill>
        <p:spPr bwMode="auto">
          <a:xfrm>
            <a:off x="6248400" y="3733800"/>
            <a:ext cx="2590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33400" y="5715000"/>
            <a:ext cx="82296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066800"/>
            <a:ext cx="7315200" cy="4114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40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endParaRPr lang="en-US" sz="40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762000" y="457200"/>
            <a:ext cx="7315200" cy="1359408"/>
          </a:xfrm>
          <a:prstGeom prst="downArrow">
            <a:avLst>
              <a:gd name="adj1" fmla="val 50000"/>
              <a:gd name="adj2" fmla="val 5103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6764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990600" y="2971800"/>
            <a:ext cx="1740408" cy="12192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ক-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934200" y="3200400"/>
            <a:ext cx="1828800" cy="1295400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খ-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3048000" y="5867400"/>
            <a:ext cx="3352800" cy="749808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গ-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Arrow 2"/>
          <p:cNvSpPr/>
          <p:nvPr/>
        </p:nvSpPr>
        <p:spPr>
          <a:xfrm>
            <a:off x="5334000" y="1600200"/>
            <a:ext cx="2286000" cy="1170432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এটেল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934200" y="4191000"/>
            <a:ext cx="1752600" cy="12192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দোআশ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4343400"/>
            <a:ext cx="1905000" cy="11430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</TotalTime>
  <Words>149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Franklin Gothic Book</vt:lpstr>
      <vt:lpstr>Franklin Gothic Medium</vt:lpstr>
      <vt:lpstr>NikoshBAN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BMModelGPS</dc:creator>
  <cp:lastModifiedBy>Shekhar</cp:lastModifiedBy>
  <cp:revision>25</cp:revision>
  <dcterms:created xsi:type="dcterms:W3CDTF">2006-08-16T00:00:00Z</dcterms:created>
  <dcterms:modified xsi:type="dcterms:W3CDTF">2021-10-10T10:56:30Z</dcterms:modified>
</cp:coreProperties>
</file>