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5"/>
  </p:notesMasterIdLst>
  <p:handoutMasterIdLst>
    <p:handoutMasterId r:id="rId26"/>
  </p:handoutMasterIdLst>
  <p:sldIdLst>
    <p:sldId id="427" r:id="rId2"/>
    <p:sldId id="268" r:id="rId3"/>
    <p:sldId id="279" r:id="rId4"/>
    <p:sldId id="288" r:id="rId5"/>
    <p:sldId id="269" r:id="rId6"/>
    <p:sldId id="275" r:id="rId7"/>
    <p:sldId id="263" r:id="rId8"/>
    <p:sldId id="305" r:id="rId9"/>
    <p:sldId id="306" r:id="rId10"/>
    <p:sldId id="304" r:id="rId11"/>
    <p:sldId id="307" r:id="rId12"/>
    <p:sldId id="308" r:id="rId13"/>
    <p:sldId id="309" r:id="rId14"/>
    <p:sldId id="310" r:id="rId15"/>
    <p:sldId id="311" r:id="rId16"/>
    <p:sldId id="290" r:id="rId17"/>
    <p:sldId id="348" r:id="rId18"/>
    <p:sldId id="301" r:id="rId19"/>
    <p:sldId id="302" r:id="rId20"/>
    <p:sldId id="349" r:id="rId21"/>
    <p:sldId id="271" r:id="rId22"/>
    <p:sldId id="258" r:id="rId23"/>
    <p:sldId id="30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488" autoAdjust="0"/>
  </p:normalViewPr>
  <p:slideViewPr>
    <p:cSldViewPr snapToGrid="0" snapToObjects="1">
      <p:cViewPr varScale="1">
        <p:scale>
          <a:sx n="77" d="100"/>
          <a:sy n="77" d="100"/>
        </p:scale>
        <p:origin x="28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09-Oct-21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09-Oct-21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7D892-D7F4-47C9-A1B3-AFFE413485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09-Oct-21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/>
          <a:lstStyle/>
          <a:p>
            <a:fld id="{906A8E3A-8DBF-0542-BC99-444DCA0CC2C2}" type="datetimeFigureOut">
              <a:rPr lang="en-US" smtClean="0"/>
              <a:t>09-Oct-21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9AD996-4694-4CB5-BA94-4C74DD7A5C12}"/>
              </a:ext>
            </a:extLst>
          </p:cNvPr>
          <p:cNvSpPr txBox="1"/>
          <p:nvPr userDrawn="1"/>
        </p:nvSpPr>
        <p:spPr>
          <a:xfrm>
            <a:off x="220717" y="6353504"/>
            <a:ext cx="392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askerville Old Face" panose="02020602080505020303" pitchFamily="18" charset="0"/>
              </a:rPr>
              <a:t>Margaret Adhikari</a:t>
            </a:r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BC3CCC4-E7CB-4431-B345-07F71E3B0931}"/>
              </a:ext>
            </a:extLst>
          </p:cNvPr>
          <p:cNvSpPr txBox="1"/>
          <p:nvPr/>
        </p:nvSpPr>
        <p:spPr>
          <a:xfrm>
            <a:off x="4104569" y="919874"/>
            <a:ext cx="4610637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50800" h="234950" prst="divot"/>
            </a:sp3d>
          </a:bodyPr>
          <a:lstStyle/>
          <a:p>
            <a:pPr algn="ctr"/>
            <a:r>
              <a:rPr lang="bn-IN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433209-419B-43F9-9A9F-0673754CBD27}"/>
              </a:ext>
            </a:extLst>
          </p:cNvPr>
          <p:cNvGrpSpPr/>
          <p:nvPr/>
        </p:nvGrpSpPr>
        <p:grpSpPr>
          <a:xfrm>
            <a:off x="981206" y="-120078"/>
            <a:ext cx="10036295" cy="3164303"/>
            <a:chOff x="2181726" y="770021"/>
            <a:chExt cx="6769768" cy="265897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76F3D3E-074C-4D60-ABB5-81973DCB6438}"/>
                </a:ext>
              </a:extLst>
            </p:cNvPr>
            <p:cNvSpPr/>
            <p:nvPr/>
          </p:nvSpPr>
          <p:spPr>
            <a:xfrm>
              <a:off x="2181726" y="3316706"/>
              <a:ext cx="6769768" cy="11229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F18441E-97BD-4B50-A25D-DECC019111A4}"/>
                </a:ext>
              </a:extLst>
            </p:cNvPr>
            <p:cNvSpPr/>
            <p:nvPr/>
          </p:nvSpPr>
          <p:spPr>
            <a:xfrm>
              <a:off x="2310063" y="770021"/>
              <a:ext cx="6641431" cy="254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3DFE8B-C0B2-430B-88B0-D35A8CA23C41}"/>
              </a:ext>
            </a:extLst>
          </p:cNvPr>
          <p:cNvGrpSpPr/>
          <p:nvPr/>
        </p:nvGrpSpPr>
        <p:grpSpPr>
          <a:xfrm rot="10800000">
            <a:off x="1014608" y="2970970"/>
            <a:ext cx="10196186" cy="3469107"/>
            <a:chOff x="2181726" y="770021"/>
            <a:chExt cx="6769768" cy="265897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C9A2692-3EFB-4CD0-AAC4-1EEED623321A}"/>
                </a:ext>
              </a:extLst>
            </p:cNvPr>
            <p:cNvSpPr/>
            <p:nvPr/>
          </p:nvSpPr>
          <p:spPr>
            <a:xfrm>
              <a:off x="2181726" y="3316706"/>
              <a:ext cx="6769768" cy="11229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6A3929-C28F-477B-A89A-5CA0D6995E2B}"/>
                </a:ext>
              </a:extLst>
            </p:cNvPr>
            <p:cNvSpPr/>
            <p:nvPr/>
          </p:nvSpPr>
          <p:spPr>
            <a:xfrm>
              <a:off x="2310063" y="770021"/>
              <a:ext cx="6641431" cy="254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ame 12">
            <a:extLst>
              <a:ext uri="{FF2B5EF4-FFF2-40B4-BE49-F238E27FC236}">
                <a16:creationId xmlns:a16="http://schemas.microsoft.com/office/drawing/2014/main" id="{BAE5CD9B-6089-4B3D-8AE3-69468BAFDAFC}"/>
              </a:ext>
            </a:extLst>
          </p:cNvPr>
          <p:cNvSpPr/>
          <p:nvPr/>
        </p:nvSpPr>
        <p:spPr>
          <a:xfrm>
            <a:off x="0" y="-225468"/>
            <a:ext cx="12192000" cy="7083468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6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6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40D7E34-73C4-4A6F-92CF-E1C02A8E5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982" b="34504"/>
          <a:stretch/>
        </p:blipFill>
        <p:spPr>
          <a:xfrm>
            <a:off x="2829124" y="5366720"/>
            <a:ext cx="6055687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3711FF-6A03-41A7-B986-C2F952142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97" y="576879"/>
            <a:ext cx="8250350" cy="463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77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70AA38-0B57-47EA-9551-327EB58CD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" b="19705"/>
          <a:stretch/>
        </p:blipFill>
        <p:spPr>
          <a:xfrm>
            <a:off x="2839495" y="5251070"/>
            <a:ext cx="5486400" cy="999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73B9CE-8EEE-4421-A5BF-2FBCC8FDE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809" y="1177447"/>
            <a:ext cx="4341556" cy="346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98106A-B674-4C12-8070-CE69D130E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272"/>
          <a:stretch/>
        </p:blipFill>
        <p:spPr>
          <a:xfrm>
            <a:off x="719957" y="943271"/>
            <a:ext cx="5376043" cy="370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801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9E32850-E4D1-47DA-BE88-FA89EC737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70" y="5167376"/>
            <a:ext cx="4842045" cy="134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F2CDA-9933-46D4-AB69-33315680C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42"/>
          <a:stretch/>
        </p:blipFill>
        <p:spPr>
          <a:xfrm>
            <a:off x="2815592" y="396655"/>
            <a:ext cx="6400800" cy="453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669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789D4DD4-403D-4DE7-8619-BD50BFF2B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09" y="515910"/>
            <a:ext cx="5572227" cy="107298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016C878-E54A-4958-B59A-B983A9913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7" y="5519400"/>
            <a:ext cx="5620999" cy="963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D7B146-1944-434D-AC32-0D39D535E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870" y="1801451"/>
            <a:ext cx="4813247" cy="313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892454-CD2E-4A9F-ACC9-9967BD6C7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552" y="1720476"/>
            <a:ext cx="4529607" cy="350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400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55B06752-4158-43F1-9D21-1D70BB5E8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56" y="5478973"/>
            <a:ext cx="5547841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2EDCC-43E0-4E00-93B5-FAEEC2DA3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87" y="370730"/>
            <a:ext cx="4737513" cy="473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703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402DB8-E391-4401-ADB1-FEE7451AC4AF}"/>
              </a:ext>
            </a:extLst>
          </p:cNvPr>
          <p:cNvGrpSpPr/>
          <p:nvPr/>
        </p:nvGrpSpPr>
        <p:grpSpPr>
          <a:xfrm>
            <a:off x="2169091" y="993723"/>
            <a:ext cx="7448612" cy="3590224"/>
            <a:chOff x="27990" y="1037095"/>
            <a:chExt cx="11895811" cy="4754105"/>
          </a:xfrm>
        </p:grpSpPr>
        <p:pic>
          <p:nvPicPr>
            <p:cNvPr id="6" name="Picture 5" descr="compost-fertilizer.png">
              <a:extLst>
                <a:ext uri="{FF2B5EF4-FFF2-40B4-BE49-F238E27FC236}">
                  <a16:creationId xmlns:a16="http://schemas.microsoft.com/office/drawing/2014/main" id="{2CC80698-C1DB-4CF5-A969-BC2E2157A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0" y="1048780"/>
              <a:ext cx="6068009" cy="47424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2518679-E37C-415C-A61D-AA39CEE297F7}"/>
                </a:ext>
              </a:extLst>
            </p:cNvPr>
            <p:cNvGrpSpPr/>
            <p:nvPr/>
          </p:nvGrpSpPr>
          <p:grpSpPr>
            <a:xfrm>
              <a:off x="4191000" y="1037095"/>
              <a:ext cx="7732801" cy="4427475"/>
              <a:chOff x="4191000" y="1037095"/>
              <a:chExt cx="7732801" cy="4427475"/>
            </a:xfrm>
          </p:grpSpPr>
          <p:pic>
            <p:nvPicPr>
              <p:cNvPr id="10" name="Picture 9" descr="feed.jpg">
                <a:extLst>
                  <a:ext uri="{FF2B5EF4-FFF2-40B4-BE49-F238E27FC236}">
                    <a16:creationId xmlns:a16="http://schemas.microsoft.com/office/drawing/2014/main" id="{ED01DC86-519E-489C-9630-384F1693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88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77001" y="1037095"/>
                <a:ext cx="5446800" cy="44274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5F4D9C-A5F7-4DB8-A7B6-92D6875387B0}"/>
                  </a:ext>
                </a:extLst>
              </p:cNvPr>
              <p:cNvSpPr txBox="1"/>
              <p:nvPr/>
            </p:nvSpPr>
            <p:spPr>
              <a:xfrm>
                <a:off x="4191000" y="4595817"/>
                <a:ext cx="1525003" cy="707886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খইল</a:t>
                </a:r>
                <a:endPara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93D11B-C63D-48C4-9E4C-311D8FA4548F}"/>
                  </a:ext>
                </a:extLst>
              </p:cNvPr>
              <p:cNvSpPr txBox="1"/>
              <p:nvPr/>
            </p:nvSpPr>
            <p:spPr>
              <a:xfrm>
                <a:off x="6985835" y="1219200"/>
                <a:ext cx="1753603" cy="769441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44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ভুসি</a:t>
                </a:r>
                <a:endParaRPr lang="en-US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DE38FAA-8CDB-4C82-B56A-F07754AF28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07" y="4910022"/>
            <a:ext cx="61209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6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704936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E8B9E-511E-47C9-B0B0-9AE9FBC09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81" t="18672" r="34966" b="17239"/>
          <a:stretch/>
        </p:blipFill>
        <p:spPr>
          <a:xfrm>
            <a:off x="405009" y="227737"/>
            <a:ext cx="11381982" cy="563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81482" y="730128"/>
            <a:ext cx="4212701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968" y="2467815"/>
            <a:ext cx="4713668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কর।আজকের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আংগুল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E1A8D-EFC1-4FC8-AC40-7BF13E2F5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10646" r="11654" b="32183"/>
          <a:stretch/>
        </p:blipFill>
        <p:spPr>
          <a:xfrm>
            <a:off x="111945" y="135751"/>
            <a:ext cx="1848357" cy="1641660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98F0E51-51CE-4263-A754-A931603F3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04" y="956581"/>
            <a:ext cx="4708574" cy="5322456"/>
          </a:xfrm>
          <a:prstGeom prst="rect">
            <a:avLst/>
          </a:prstGeom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555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4">
                <a:lumMod val="40000"/>
                <a:lumOff val="60000"/>
              </a:schemeClr>
            </a:gs>
            <a:gs pos="68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84432" y="405696"/>
            <a:ext cx="5689378" cy="92333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54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4432" y="1899942"/>
            <a:ext cx="2236028" cy="76944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খইল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377485" y="2156869"/>
            <a:ext cx="978408" cy="3553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46822" y="1913475"/>
            <a:ext cx="372455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81956" y="3076980"/>
            <a:ext cx="2236030" cy="76944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395140" y="3340098"/>
            <a:ext cx="978408" cy="3553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97947" y="3139910"/>
            <a:ext cx="382230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46646" y="4335291"/>
            <a:ext cx="2236030" cy="76944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ভূসি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377485" y="4564053"/>
            <a:ext cx="978408" cy="3553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63020" y="4357024"/>
            <a:ext cx="235352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গমের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কুঁড়ো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0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908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8301" y="1259408"/>
            <a:ext cx="166103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5611" y="1296251"/>
            <a:ext cx="110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হাম্বা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9144" y="1299479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78417" y="3787400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64616" y="2601590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18558" y="1286302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28886" y="1235963"/>
            <a:ext cx="809862" cy="6257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ম্ব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18558" y="2632822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675801" y="2678874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669976" y="3924314"/>
            <a:ext cx="1513475" cy="5634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র-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694872" y="3971372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3395" y="201591"/>
            <a:ext cx="5438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চিহ্নিত করে বিভাজন কর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27241" y="748057"/>
            <a:ext cx="5288422" cy="22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Image result for grass png">
            <a:extLst>
              <a:ext uri="{FF2B5EF4-FFF2-40B4-BE49-F238E27FC236}">
                <a16:creationId xmlns:a16="http://schemas.microsoft.com/office/drawing/2014/main" id="{51368B11-BD22-4428-814A-793DE7F7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1" y="4085747"/>
            <a:ext cx="11724362" cy="24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2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41" grpId="0" animBg="1"/>
      <p:bldP spid="46" grpId="0" animBg="1"/>
      <p:bldP spid="57" grpId="0" animBg="1"/>
      <p:bldP spid="58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791AB59-E8F8-4411-940E-DD41175C35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4706" r="24706"/>
          <a:stretch>
            <a:fillRect/>
          </a:stretch>
        </p:blipFill>
        <p:spPr>
          <a:xfrm>
            <a:off x="10033348" y="889348"/>
            <a:ext cx="2158651" cy="5968651"/>
          </a:xfr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B4FBB6C7-A62E-426D-992B-BF690DB3F979}"/>
              </a:ext>
            </a:extLst>
          </p:cNvPr>
          <p:cNvSpPr/>
          <p:nvPr/>
        </p:nvSpPr>
        <p:spPr>
          <a:xfrm rot="1221986">
            <a:off x="1486491" y="1406842"/>
            <a:ext cx="3687063" cy="3970204"/>
          </a:xfrm>
          <a:prstGeom prst="frame">
            <a:avLst>
              <a:gd name="adj1" fmla="val 4935"/>
            </a:avLst>
          </a:prstGeom>
          <a:solidFill>
            <a:schemeClr val="tx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C457ADB-9105-4A2A-9B00-AF3D85C2C49B}"/>
              </a:ext>
            </a:extLst>
          </p:cNvPr>
          <p:cNvSpPr/>
          <p:nvPr/>
        </p:nvSpPr>
        <p:spPr>
          <a:xfrm rot="168517">
            <a:off x="1556473" y="1668178"/>
            <a:ext cx="3547098" cy="3447530"/>
          </a:xfrm>
          <a:prstGeom prst="frame">
            <a:avLst>
              <a:gd name="adj1" fmla="val 4935"/>
            </a:avLst>
          </a:prstGeom>
          <a:solidFill>
            <a:srgbClr val="CC6600"/>
          </a:solidFill>
          <a:ln>
            <a:solidFill>
              <a:srgbClr val="CC66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F87432-D87B-4D79-9D14-EDA8A2D87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1" r="8968" b="26273"/>
          <a:stretch/>
        </p:blipFill>
        <p:spPr>
          <a:xfrm>
            <a:off x="1920991" y="1657458"/>
            <a:ext cx="2864369" cy="310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7019E6-05CF-4F96-9D77-9FF1EE709A95}"/>
              </a:ext>
            </a:extLst>
          </p:cNvPr>
          <p:cNvSpPr txBox="1"/>
          <p:nvPr/>
        </p:nvSpPr>
        <p:spPr>
          <a:xfrm>
            <a:off x="6836163" y="169353"/>
            <a:ext cx="48126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IN" sz="600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7AFF6-3CE8-4058-A6E6-0E17B365AD5D}"/>
              </a:ext>
            </a:extLst>
          </p:cNvPr>
          <p:cNvSpPr txBox="1"/>
          <p:nvPr/>
        </p:nvSpPr>
        <p:spPr>
          <a:xfrm>
            <a:off x="6192197" y="1905011"/>
            <a:ext cx="52738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মার্গারেট অধিকারী </a:t>
            </a:r>
          </a:p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বালিগাঁও সরকারি প্রাথমিক বিদ্যালয় কমলগঞ্জ, মৌলভীবাজার 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5000"/>
            <a:lumOff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8C9EB3-6550-494D-A2E2-EFD8EFFE677E}"/>
              </a:ext>
            </a:extLst>
          </p:cNvPr>
          <p:cNvSpPr txBox="1"/>
          <p:nvPr/>
        </p:nvSpPr>
        <p:spPr>
          <a:xfrm>
            <a:off x="1183492" y="527168"/>
            <a:ext cx="637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C3C5A-61EE-4378-ABF5-DF7C45588EC4}"/>
              </a:ext>
            </a:extLst>
          </p:cNvPr>
          <p:cNvSpPr txBox="1"/>
          <p:nvPr/>
        </p:nvSpPr>
        <p:spPr>
          <a:xfrm>
            <a:off x="1452333" y="1235054"/>
            <a:ext cx="544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গ্রামটির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BCAE6-4805-4F4A-98F8-72C5E272C7BD}"/>
              </a:ext>
            </a:extLst>
          </p:cNvPr>
          <p:cNvSpPr txBox="1"/>
          <p:nvPr/>
        </p:nvSpPr>
        <p:spPr>
          <a:xfrm>
            <a:off x="1567220" y="1875639"/>
            <a:ext cx="5444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সোনাইমুড়ি।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0B786-54C8-4813-B5F2-D0FC2A942E49}"/>
              </a:ext>
            </a:extLst>
          </p:cNvPr>
          <p:cNvSpPr txBox="1"/>
          <p:nvPr/>
        </p:nvSpPr>
        <p:spPr>
          <a:xfrm>
            <a:off x="1443710" y="2532477"/>
            <a:ext cx="521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গনি মিয়ার খামার কোথায়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C44FA-E8FD-432C-8A09-0FCD10243BDA}"/>
              </a:ext>
            </a:extLst>
          </p:cNvPr>
          <p:cNvSpPr txBox="1"/>
          <p:nvPr/>
        </p:nvSpPr>
        <p:spPr>
          <a:xfrm>
            <a:off x="1452333" y="3276499"/>
            <a:ext cx="5848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তিতাস নদীর পাশে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778186-EF20-45F9-B663-50F9AD4B8969}"/>
              </a:ext>
            </a:extLst>
          </p:cNvPr>
          <p:cNvSpPr txBox="1"/>
          <p:nvPr/>
        </p:nvSpPr>
        <p:spPr>
          <a:xfrm>
            <a:off x="1360203" y="3984385"/>
            <a:ext cx="683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খামারে গরু গুলো কী খায়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094C6-443A-4D8F-8C76-4D842A561FCE}"/>
              </a:ext>
            </a:extLst>
          </p:cNvPr>
          <p:cNvSpPr txBox="1"/>
          <p:nvPr/>
        </p:nvSpPr>
        <p:spPr>
          <a:xfrm>
            <a:off x="1360203" y="4804326"/>
            <a:ext cx="743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ঘাস, খইল, </a:t>
            </a:r>
            <a:r>
              <a:rPr lang="bn-IN" sz="36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ভূসি ।</a:t>
            </a:r>
            <a:endParaRPr lang="en-US" sz="36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C711D-9E43-4AE8-991B-E11DD5D5C520}"/>
              </a:ext>
            </a:extLst>
          </p:cNvPr>
          <p:cNvSpPr txBox="1"/>
          <p:nvPr/>
        </p:nvSpPr>
        <p:spPr>
          <a:xfrm>
            <a:off x="9889915" y="177972"/>
            <a:ext cx="1894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8E16186-0574-466D-BDE4-E4980A3AD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2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10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908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4039" y="280252"/>
            <a:ext cx="162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0754" y="1247218"/>
            <a:ext cx="7251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চিহ্নিত কর ও বিভাজন করে ২ টি করে শব্দ লেখ।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 descr="Image result for grass png">
            <a:extLst>
              <a:ext uri="{FF2B5EF4-FFF2-40B4-BE49-F238E27FC236}">
                <a16:creationId xmlns:a16="http://schemas.microsoft.com/office/drawing/2014/main" id="{A07EDFA4-C14E-4AC6-8D58-08C620449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9" y="3647874"/>
            <a:ext cx="11724362" cy="28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8BA46-0F98-4A36-B1CA-ECA8F327F335}"/>
              </a:ext>
            </a:extLst>
          </p:cNvPr>
          <p:cNvSpPr txBox="1"/>
          <p:nvPr/>
        </p:nvSpPr>
        <p:spPr>
          <a:xfrm>
            <a:off x="4245061" y="1258326"/>
            <a:ext cx="80840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45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908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7604" y="1008281"/>
            <a:ext cx="4691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71895" y="3155222"/>
            <a:ext cx="5247277" cy="23083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q"/>
            </a:pP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খামারে গরু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সম্পর্কে পাঁচটি বাক্য লিখে আনবে।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 descr="clipart-house-house-clip-art-7.gif">
            <a:extLst>
              <a:ext uri="{FF2B5EF4-FFF2-40B4-BE49-F238E27FC236}">
                <a16:creationId xmlns:a16="http://schemas.microsoft.com/office/drawing/2014/main" id="{FC42DC82-66DA-4FC1-BEBD-DFA219E77F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9" y="1483440"/>
            <a:ext cx="4066508" cy="4101264"/>
          </a:xfrm>
          <a:prstGeom prst="rect">
            <a:avLst/>
          </a:prstGeom>
        </p:spPr>
      </p:pic>
      <p:pic>
        <p:nvPicPr>
          <p:cNvPr id="37" name="Picture 36" descr="Image result for grass png">
            <a:extLst>
              <a:ext uri="{FF2B5EF4-FFF2-40B4-BE49-F238E27FC236}">
                <a16:creationId xmlns:a16="http://schemas.microsoft.com/office/drawing/2014/main" id="{1358010D-8E43-4741-9C8F-A01636D2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9" y="4526281"/>
            <a:ext cx="11724362" cy="19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4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CFD610D-612A-489A-84C0-60ECA72D9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7" y="262007"/>
            <a:ext cx="11724786" cy="6333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17BB56-F7CA-4627-9EF0-9938EC302DF7}"/>
              </a:ext>
            </a:extLst>
          </p:cNvPr>
          <p:cNvSpPr txBox="1"/>
          <p:nvPr/>
        </p:nvSpPr>
        <p:spPr>
          <a:xfrm>
            <a:off x="1308597" y="1556304"/>
            <a:ext cx="3802743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6670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54448" y="342404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 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 descr="Screen Clipping">
            <a:extLst>
              <a:ext uri="{FF2B5EF4-FFF2-40B4-BE49-F238E27FC236}">
                <a16:creationId xmlns:a16="http://schemas.microsoft.com/office/drawing/2014/main" id="{D7AC4252-F9F5-4B03-B968-7B9020131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3" y="1474279"/>
            <a:ext cx="3363738" cy="3909442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62131E4-6436-45F1-ACF2-0BF0403B86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73" y="2242160"/>
            <a:ext cx="6574028" cy="29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6670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4169C-E703-48E9-9394-3C94068124A5}"/>
              </a:ext>
            </a:extLst>
          </p:cNvPr>
          <p:cNvSpPr txBox="1"/>
          <p:nvPr/>
        </p:nvSpPr>
        <p:spPr>
          <a:xfrm>
            <a:off x="73555" y="283298"/>
            <a:ext cx="779965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তোমরা</a:t>
            </a:r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পাচ্ছো  ?  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24D3F-CDF6-4CB4-9FD0-7E27346E7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31" y="916096"/>
            <a:ext cx="3371651" cy="227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505829-2F2D-4014-9B19-57C40B63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31" y="3720258"/>
            <a:ext cx="3135853" cy="287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39107B-8E87-48BF-A051-322D3CF8C3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97" b="11258"/>
          <a:stretch/>
        </p:blipFill>
        <p:spPr>
          <a:xfrm>
            <a:off x="7652063" y="771312"/>
            <a:ext cx="3224851" cy="267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92CD20-0F1D-4DC4-9B6F-7773EA308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681" y="799581"/>
            <a:ext cx="3224852" cy="270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B2A51ACA-37C5-449B-99D4-7AAA1BFB425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33" y="3094771"/>
            <a:ext cx="972081" cy="962996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7884D7D-2D25-42B6-AADD-B24B17084C8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77" y="3510501"/>
            <a:ext cx="1553653" cy="1022293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C79841A3-E54B-469C-B409-57186AE221F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912" y="3497594"/>
            <a:ext cx="1308955" cy="973467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1D8C71B2-F8E9-4C04-9BA7-797CB695D81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75" y="4512599"/>
            <a:ext cx="1603387" cy="10790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FCCC0C-558C-466C-907B-EF1765D529F3}"/>
              </a:ext>
            </a:extLst>
          </p:cNvPr>
          <p:cNvSpPr txBox="1"/>
          <p:nvPr/>
        </p:nvSpPr>
        <p:spPr>
          <a:xfrm>
            <a:off x="8801814" y="4608246"/>
            <a:ext cx="2750107" cy="1569660"/>
          </a:xfrm>
          <a:prstGeom prst="rect">
            <a:avLst/>
          </a:prstGeom>
          <a:noFill/>
          <a:ln w="38100"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পোষা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পাখি আছে?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6826C4-8750-41D2-B880-B32968DEB818}"/>
              </a:ext>
            </a:extLst>
          </p:cNvPr>
          <p:cNvSpPr txBox="1"/>
          <p:nvPr/>
        </p:nvSpPr>
        <p:spPr>
          <a:xfrm>
            <a:off x="8543657" y="4493965"/>
            <a:ext cx="2750107" cy="1569660"/>
          </a:xfrm>
          <a:prstGeom prst="rect">
            <a:avLst/>
          </a:prstGeom>
          <a:noFill/>
          <a:ln w="38100"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পোষা প্রাণীর সাথে তোমাদের কেমন বন্ধুত্ব?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F6688-B67E-4ADC-8169-6669FE0B4B71}"/>
              </a:ext>
            </a:extLst>
          </p:cNvPr>
          <p:cNvSpPr txBox="1"/>
          <p:nvPr/>
        </p:nvSpPr>
        <p:spPr>
          <a:xfrm>
            <a:off x="4200298" y="5826943"/>
            <a:ext cx="7173179" cy="646331"/>
          </a:xfrm>
          <a:prstGeom prst="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আচ্ছা, বলতো এগুলো আমরা কোথায় দেখি? </a:t>
            </a:r>
          </a:p>
        </p:txBody>
      </p:sp>
    </p:spTree>
    <p:extLst>
      <p:ext uri="{BB962C8B-B14F-4D97-AF65-F5344CB8AC3E}">
        <p14:creationId xmlns:p14="http://schemas.microsoft.com/office/powerpoint/2010/main" val="35800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908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397" y="290739"/>
            <a:ext cx="4891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পড়ব-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45369" y="1025233"/>
            <a:ext cx="2013323" cy="69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57313" y="2745350"/>
            <a:ext cx="9701212" cy="110799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IN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খামার বাড়ির পশুপাখি</a:t>
            </a:r>
            <a:r>
              <a:rPr lang="bn-BD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 result for grass png">
            <a:extLst>
              <a:ext uri="{FF2B5EF4-FFF2-40B4-BE49-F238E27FC236}">
                <a16:creationId xmlns:a16="http://schemas.microsoft.com/office/drawing/2014/main" id="{EF960B81-6B6C-4230-8D9E-D1886311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731054"/>
            <a:ext cx="11724362" cy="28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289345" cy="583800"/>
          </a:xfrm>
        </p:spPr>
        <p:txBody>
          <a:bodyPr/>
          <a:lstStyle/>
          <a:p>
            <a:r>
              <a:rPr lang="en-US" sz="4800" b="1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8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নফল_</a:t>
            </a:r>
            <a:r>
              <a:rPr lang="bn-IN" sz="24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________</a:t>
            </a:r>
            <a:br>
              <a:rPr lang="en-US" sz="24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06C61-64D0-4FB6-A6DB-6C7EF2408285}"/>
              </a:ext>
            </a:extLst>
          </p:cNvPr>
          <p:cNvSpPr txBox="1"/>
          <p:nvPr/>
        </p:nvSpPr>
        <p:spPr>
          <a:xfrm>
            <a:off x="1051558" y="1556046"/>
            <a:ext cx="993530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১. পাঠের অন্তরগত ছোট  ছোট  বাক্য শোনে বুঝতে পারবে।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২. প্রশ্ন শোনে বুঝতে পার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ব্যবহৃ্রিত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দ্ধভাবে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২. নির্দেশনা  শুনে পালন করতে  পারবে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শব্দ শুদ্য উচ্চারণে  পরতে পারবে।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২.গল্প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1BA6143B-9640-4A00-B47F-A482DB053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88" y="255012"/>
            <a:ext cx="3340023" cy="1161792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6465AA6F-28CE-4A8A-9E6A-E92195247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62" y="5431677"/>
            <a:ext cx="4529721" cy="9693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901B39-99F5-406C-8A10-A2C08AC30B38}"/>
              </a:ext>
            </a:extLst>
          </p:cNvPr>
          <p:cNvSpPr/>
          <p:nvPr/>
        </p:nvSpPr>
        <p:spPr>
          <a:xfrm>
            <a:off x="2430050" y="1416804"/>
            <a:ext cx="6766142" cy="379402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12" descr="আমাদের পরিবেশ (AMADER PORIBESH): হেমন্তকাল">
            <a:extLst>
              <a:ext uri="{FF2B5EF4-FFF2-40B4-BE49-F238E27FC236}">
                <a16:creationId xmlns:a16="http://schemas.microsoft.com/office/drawing/2014/main" id="{B6A4E8EB-E6DD-403A-932B-2D57B42B0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84" y="1014202"/>
            <a:ext cx="5315100" cy="265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F5225-5613-4EF7-894C-63691F1F1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68" y="398199"/>
            <a:ext cx="3091592" cy="388955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697C9F43-261A-4EA3-BC04-A3CB90444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30" y="3837316"/>
            <a:ext cx="1786283" cy="1072989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823C6CC-237F-4994-A0A5-20F5D230F2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72" y="4747457"/>
            <a:ext cx="1322947" cy="859611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0C2AF25-EE57-4E92-9DCA-D2641D2A22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64" b="29478"/>
          <a:stretch/>
        </p:blipFill>
        <p:spPr>
          <a:xfrm>
            <a:off x="2408830" y="5545188"/>
            <a:ext cx="5779676" cy="91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8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7E6F4C-FE56-427B-9CAC-10461E45C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07" y="682670"/>
            <a:ext cx="7162800" cy="411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72EF42A1-2B59-4FCF-A350-BD533F0A70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t="-808" r="20925" b="19515"/>
          <a:stretch/>
        </p:blipFill>
        <p:spPr>
          <a:xfrm>
            <a:off x="2816268" y="4989533"/>
            <a:ext cx="5181600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petals presentation</Template>
  <TotalTime>621</TotalTime>
  <Words>279</Words>
  <Application>Microsoft Office PowerPoint</Application>
  <PresentationFormat>Widescreen</PresentationFormat>
  <Paragraphs>81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Meiryo UI</vt:lpstr>
      <vt:lpstr>Arial</vt:lpstr>
      <vt:lpstr>Baskerville Old Face</vt:lpstr>
      <vt:lpstr>Calibri</vt:lpstr>
      <vt:lpstr>NikoshBAN</vt:lpstr>
      <vt:lpstr>Wingdings</vt:lpstr>
      <vt:lpstr>Creative Gradient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শিখনফল_________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82</cp:revision>
  <dcterms:created xsi:type="dcterms:W3CDTF">2021-05-18T15:29:14Z</dcterms:created>
  <dcterms:modified xsi:type="dcterms:W3CDTF">2021-10-09T17:51:20Z</dcterms:modified>
</cp:coreProperties>
</file>