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B94D-BE8B-444F-BEAF-79C8B61CF94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E43-2157-49E5-9D99-787B025D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0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B94D-BE8B-444F-BEAF-79C8B61CF94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E43-2157-49E5-9D99-787B025D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0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B94D-BE8B-444F-BEAF-79C8B61CF94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E43-2157-49E5-9D99-787B025D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6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B94D-BE8B-444F-BEAF-79C8B61CF94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E43-2157-49E5-9D99-787B025D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5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B94D-BE8B-444F-BEAF-79C8B61CF94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E43-2157-49E5-9D99-787B025D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5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B94D-BE8B-444F-BEAF-79C8B61CF94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E43-2157-49E5-9D99-787B025D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3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B94D-BE8B-444F-BEAF-79C8B61CF94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E43-2157-49E5-9D99-787B025D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7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B94D-BE8B-444F-BEAF-79C8B61CF94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E43-2157-49E5-9D99-787B025D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0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B94D-BE8B-444F-BEAF-79C8B61CF94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E43-2157-49E5-9D99-787B025D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1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B94D-BE8B-444F-BEAF-79C8B61CF94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E43-2157-49E5-9D99-787B025D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5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B94D-BE8B-444F-BEAF-79C8B61CF94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AE43-2157-49E5-9D99-787B025D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9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4B94D-BE8B-444F-BEAF-79C8B61CF94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9AE43-2157-49E5-9D99-787B025D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98" y="0"/>
            <a:ext cx="9943605" cy="1930543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503712" y="1843046"/>
            <a:ext cx="8017825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কাফির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কাফির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624940" y="263628"/>
            <a:ext cx="3505201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518062" y="477384"/>
            <a:ext cx="35052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363682" y="1510537"/>
            <a:ext cx="350520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63681" y="2220524"/>
            <a:ext cx="350520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কাফির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8061" y="2930511"/>
            <a:ext cx="35052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চিরকাল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9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494311" y="1141205"/>
            <a:ext cx="35052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624939" y="2781197"/>
            <a:ext cx="7222178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কুফুরের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064326" y="1833135"/>
            <a:ext cx="7067799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642" y="3355101"/>
            <a:ext cx="4381993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ইব্রাহীম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বহুমূখী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প্রস্তাবিত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ফকিরহাট,বাগেরহাট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নং-০১৭১৬৯৫৩৩৬০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নং-ebrahim1981at@gmail.com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8296" y="3762728"/>
            <a:ext cx="3265714" cy="14773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বিষয়-ইসলাম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শ্রেণি-৯ম/১০ম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অধ্যায়-১ম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পাঠ-৬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তারিখ-০১/১০/২০২১ইং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7508" y="164275"/>
            <a:ext cx="221078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95" y="1579419"/>
            <a:ext cx="1686295" cy="1514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555" y="1775475"/>
            <a:ext cx="1781300" cy="15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268" y="296883"/>
            <a:ext cx="628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পারচ্ছ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14" y="945263"/>
            <a:ext cx="6816437" cy="4113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1294" y="5403273"/>
            <a:ext cx="660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5637" y="5403273"/>
            <a:ext cx="286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557" y="997527"/>
            <a:ext cx="660268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269" y="296883"/>
            <a:ext cx="305195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,,,,,,,,,,,,,,,,,,,,,,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514" y="1080655"/>
            <a:ext cx="332509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কুফররে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265" y="1679761"/>
            <a:ext cx="42869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কাফের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265" y="2278867"/>
            <a:ext cx="402573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কুফুরের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8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etry_cli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7527" y="771897"/>
            <a:ext cx="9215252" cy="5557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517" y="271937"/>
            <a:ext cx="4025735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,,,,,,,,,,,,,,,,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640" y="130629"/>
            <a:ext cx="144878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08" y="1260701"/>
            <a:ext cx="7148945" cy="37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281" y="475013"/>
            <a:ext cx="515389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,,,,,,,,,,,,,,,,,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363682" y="1510537"/>
            <a:ext cx="412271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অবিশ্বাস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16082" y="2294309"/>
            <a:ext cx="35052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8585" y="3005240"/>
            <a:ext cx="350520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অবিশ্বাস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672440" y="3752591"/>
            <a:ext cx="35052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ইবাদতগুলো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741714" y="4382708"/>
            <a:ext cx="350520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হালালকে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1756556" y="5012825"/>
            <a:ext cx="350520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ইচ্ছাকৃতভাবে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কাফিরদের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601189" y="5692745"/>
            <a:ext cx="418407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ঠাট্রা-বিদ্রপ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07423" y="370506"/>
            <a:ext cx="3505201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অবাধ্যতা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অকৃতজ্ঞতা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363682" y="912156"/>
            <a:ext cx="350520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পাপাচার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63681" y="1626908"/>
            <a:ext cx="350520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সৃষ্ঠি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303" y="2243366"/>
            <a:ext cx="35052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অনৈতিকতার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007423" y="2883310"/>
            <a:ext cx="350520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অসস্তষ্টি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1209303" y="3574576"/>
            <a:ext cx="350520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অন্তকালের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232</Words>
  <Application>Microsoft Office PowerPoint</Application>
  <PresentationFormat>Widescreen</PresentationFormat>
  <Paragraphs>48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আজকের ক্লাসে সকল শিক্ষার্থীকে স্বাগত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সকল শিক্ষার্থীকে স্বাগত</dc:title>
  <dc:creator>EBRAHIM</dc:creator>
  <cp:lastModifiedBy>EBRAHIM</cp:lastModifiedBy>
  <cp:revision>63</cp:revision>
  <dcterms:created xsi:type="dcterms:W3CDTF">2021-10-01T13:16:31Z</dcterms:created>
  <dcterms:modified xsi:type="dcterms:W3CDTF">2021-10-10T13:04:58Z</dcterms:modified>
</cp:coreProperties>
</file>