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7" r:id="rId3"/>
    <p:sldId id="259" r:id="rId4"/>
    <p:sldId id="278" r:id="rId5"/>
    <p:sldId id="279" r:id="rId6"/>
    <p:sldId id="280" r:id="rId7"/>
    <p:sldId id="281" r:id="rId8"/>
    <p:sldId id="286" r:id="rId9"/>
    <p:sldId id="274" r:id="rId10"/>
    <p:sldId id="275" r:id="rId11"/>
    <p:sldId id="287" r:id="rId12"/>
    <p:sldId id="288" r:id="rId13"/>
    <p:sldId id="289" r:id="rId14"/>
    <p:sldId id="282" r:id="rId15"/>
    <p:sldId id="283" r:id="rId16"/>
    <p:sldId id="284"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D4B20B-CCA8-4ADF-8A0D-4B457ACE130A}" type="datetimeFigureOut">
              <a:rPr lang="en-US" smtClean="0"/>
              <a:t>6/26/2021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F44C5-3219-4716-84AD-D449078F11E6}" type="slidenum">
              <a:rPr lang="en-US" smtClean="0"/>
              <a:t>‹#›</a:t>
            </a:fld>
            <a:endParaRPr lang="en-US"/>
          </a:p>
        </p:txBody>
      </p:sp>
    </p:spTree>
    <p:extLst>
      <p:ext uri="{BB962C8B-B14F-4D97-AF65-F5344CB8AC3E}">
        <p14:creationId xmlns:p14="http://schemas.microsoft.com/office/powerpoint/2010/main" val="20759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05F12-CCC1-4CA4-AAE1-BDF8F3BA24CC}" type="slidenum">
              <a:rPr lang="en-US" smtClean="0"/>
              <a:t>3</a:t>
            </a:fld>
            <a:endParaRPr lang="en-US"/>
          </a:p>
        </p:txBody>
      </p:sp>
    </p:spTree>
    <p:extLst>
      <p:ext uri="{BB962C8B-B14F-4D97-AF65-F5344CB8AC3E}">
        <p14:creationId xmlns:p14="http://schemas.microsoft.com/office/powerpoint/2010/main" val="106187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DB55-D412-4BF7-A800-D114B32DF1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FB9709-0378-4AF9-98CD-E917C17425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E44ACE-B72C-4858-82C3-75C76EDFE0E9}"/>
              </a:ext>
            </a:extLst>
          </p:cNvPr>
          <p:cNvSpPr>
            <a:spLocks noGrp="1"/>
          </p:cNvSpPr>
          <p:nvPr>
            <p:ph type="dt" sz="half" idx="10"/>
          </p:nvPr>
        </p:nvSpPr>
        <p:spPr/>
        <p:txBody>
          <a:bodyPr/>
          <a:lstStyle/>
          <a:p>
            <a:fld id="{DA512D0F-B676-409A-B208-2CC296C5E3B2}" type="datetimeFigureOut">
              <a:rPr lang="en-US" smtClean="0"/>
              <a:t>6/26/2021</a:t>
            </a:fld>
            <a:endParaRPr lang="en-US"/>
          </a:p>
        </p:txBody>
      </p:sp>
      <p:sp>
        <p:nvSpPr>
          <p:cNvPr id="5" name="Footer Placeholder 4">
            <a:extLst>
              <a:ext uri="{FF2B5EF4-FFF2-40B4-BE49-F238E27FC236}">
                <a16:creationId xmlns:a16="http://schemas.microsoft.com/office/drawing/2014/main" id="{B0456CEE-3FD6-40AC-90D1-63AE81540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0ADA3-B78B-4120-8196-FF737C8AE81B}"/>
              </a:ext>
            </a:extLst>
          </p:cNvPr>
          <p:cNvSpPr>
            <a:spLocks noGrp="1"/>
          </p:cNvSpPr>
          <p:nvPr>
            <p:ph type="sldNum" sz="quarter" idx="12"/>
          </p:nvPr>
        </p:nvSpPr>
        <p:spPr/>
        <p:txBody>
          <a:bodyPr/>
          <a:lstStyle/>
          <a:p>
            <a:fld id="{AC089DC1-299A-42C5-9B17-8B60BB71D39D}" type="slidenum">
              <a:rPr lang="en-US" smtClean="0"/>
              <a:t>‹#›</a:t>
            </a:fld>
            <a:endParaRPr lang="en-US"/>
          </a:p>
        </p:txBody>
      </p:sp>
    </p:spTree>
    <p:extLst>
      <p:ext uri="{BB962C8B-B14F-4D97-AF65-F5344CB8AC3E}">
        <p14:creationId xmlns:p14="http://schemas.microsoft.com/office/powerpoint/2010/main" val="203507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8D24-5E40-42B0-9FD6-6F06DDD42E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149DC0-BC0D-4D99-9E4F-1633726183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494505-93D5-40F7-85A2-A64EF87CB1C3}"/>
              </a:ext>
            </a:extLst>
          </p:cNvPr>
          <p:cNvSpPr>
            <a:spLocks noGrp="1"/>
          </p:cNvSpPr>
          <p:nvPr>
            <p:ph type="dt" sz="half" idx="10"/>
          </p:nvPr>
        </p:nvSpPr>
        <p:spPr/>
        <p:txBody>
          <a:bodyPr/>
          <a:lstStyle/>
          <a:p>
            <a:fld id="{DA512D0F-B676-409A-B208-2CC296C5E3B2}" type="datetimeFigureOut">
              <a:rPr lang="en-US" smtClean="0"/>
              <a:t>6/26/2021</a:t>
            </a:fld>
            <a:endParaRPr lang="en-US"/>
          </a:p>
        </p:txBody>
      </p:sp>
      <p:sp>
        <p:nvSpPr>
          <p:cNvPr id="5" name="Footer Placeholder 4">
            <a:extLst>
              <a:ext uri="{FF2B5EF4-FFF2-40B4-BE49-F238E27FC236}">
                <a16:creationId xmlns:a16="http://schemas.microsoft.com/office/drawing/2014/main" id="{1B6F0C98-F6D9-45EE-AEA6-3A73C2D93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5AE92-FA59-4C7F-B848-1A4BBCF7C3DA}"/>
              </a:ext>
            </a:extLst>
          </p:cNvPr>
          <p:cNvSpPr>
            <a:spLocks noGrp="1"/>
          </p:cNvSpPr>
          <p:nvPr>
            <p:ph type="sldNum" sz="quarter" idx="12"/>
          </p:nvPr>
        </p:nvSpPr>
        <p:spPr/>
        <p:txBody>
          <a:bodyPr/>
          <a:lstStyle/>
          <a:p>
            <a:fld id="{AC089DC1-299A-42C5-9B17-8B60BB71D39D}" type="slidenum">
              <a:rPr lang="en-US" smtClean="0"/>
              <a:t>‹#›</a:t>
            </a:fld>
            <a:endParaRPr lang="en-US"/>
          </a:p>
        </p:txBody>
      </p:sp>
    </p:spTree>
    <p:extLst>
      <p:ext uri="{BB962C8B-B14F-4D97-AF65-F5344CB8AC3E}">
        <p14:creationId xmlns:p14="http://schemas.microsoft.com/office/powerpoint/2010/main" val="339376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0D6190-FEBD-4152-AE59-4408E37EA8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BD9B84-3384-41A2-A6D7-BD4B578C84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77BDA-FCE5-4813-8AC3-076078657CE6}"/>
              </a:ext>
            </a:extLst>
          </p:cNvPr>
          <p:cNvSpPr>
            <a:spLocks noGrp="1"/>
          </p:cNvSpPr>
          <p:nvPr>
            <p:ph type="dt" sz="half" idx="10"/>
          </p:nvPr>
        </p:nvSpPr>
        <p:spPr/>
        <p:txBody>
          <a:bodyPr/>
          <a:lstStyle/>
          <a:p>
            <a:fld id="{DA512D0F-B676-409A-B208-2CC296C5E3B2}" type="datetimeFigureOut">
              <a:rPr lang="en-US" smtClean="0"/>
              <a:t>6/26/2021</a:t>
            </a:fld>
            <a:endParaRPr lang="en-US"/>
          </a:p>
        </p:txBody>
      </p:sp>
      <p:sp>
        <p:nvSpPr>
          <p:cNvPr id="5" name="Footer Placeholder 4">
            <a:extLst>
              <a:ext uri="{FF2B5EF4-FFF2-40B4-BE49-F238E27FC236}">
                <a16:creationId xmlns:a16="http://schemas.microsoft.com/office/drawing/2014/main" id="{8D7C3116-4392-4589-BE19-6E9DB2E45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E3DB4-FD20-407B-A073-9FB59B12FE17}"/>
              </a:ext>
            </a:extLst>
          </p:cNvPr>
          <p:cNvSpPr>
            <a:spLocks noGrp="1"/>
          </p:cNvSpPr>
          <p:nvPr>
            <p:ph type="sldNum" sz="quarter" idx="12"/>
          </p:nvPr>
        </p:nvSpPr>
        <p:spPr/>
        <p:txBody>
          <a:bodyPr/>
          <a:lstStyle/>
          <a:p>
            <a:fld id="{AC089DC1-299A-42C5-9B17-8B60BB71D39D}" type="slidenum">
              <a:rPr lang="en-US" smtClean="0"/>
              <a:t>‹#›</a:t>
            </a:fld>
            <a:endParaRPr lang="en-US"/>
          </a:p>
        </p:txBody>
      </p:sp>
    </p:spTree>
    <p:extLst>
      <p:ext uri="{BB962C8B-B14F-4D97-AF65-F5344CB8AC3E}">
        <p14:creationId xmlns:p14="http://schemas.microsoft.com/office/powerpoint/2010/main" val="420449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79E5-A90B-4671-80DA-6FAB7D0059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C45206-D9DD-4704-A15A-8E200CD8A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6535-EE87-4570-ACDE-A39D09D2F675}"/>
              </a:ext>
            </a:extLst>
          </p:cNvPr>
          <p:cNvSpPr>
            <a:spLocks noGrp="1"/>
          </p:cNvSpPr>
          <p:nvPr>
            <p:ph type="dt" sz="half" idx="10"/>
          </p:nvPr>
        </p:nvSpPr>
        <p:spPr/>
        <p:txBody>
          <a:bodyPr/>
          <a:lstStyle/>
          <a:p>
            <a:fld id="{DA512D0F-B676-409A-B208-2CC296C5E3B2}" type="datetimeFigureOut">
              <a:rPr lang="en-US" smtClean="0"/>
              <a:t>6/26/2021</a:t>
            </a:fld>
            <a:endParaRPr lang="en-US"/>
          </a:p>
        </p:txBody>
      </p:sp>
      <p:sp>
        <p:nvSpPr>
          <p:cNvPr id="5" name="Footer Placeholder 4">
            <a:extLst>
              <a:ext uri="{FF2B5EF4-FFF2-40B4-BE49-F238E27FC236}">
                <a16:creationId xmlns:a16="http://schemas.microsoft.com/office/drawing/2014/main" id="{D04F15B3-CD38-4969-B730-F888F5C6B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9F41B-AF93-408F-B7F3-DC2815592E5D}"/>
              </a:ext>
            </a:extLst>
          </p:cNvPr>
          <p:cNvSpPr>
            <a:spLocks noGrp="1"/>
          </p:cNvSpPr>
          <p:nvPr>
            <p:ph type="sldNum" sz="quarter" idx="12"/>
          </p:nvPr>
        </p:nvSpPr>
        <p:spPr/>
        <p:txBody>
          <a:bodyPr/>
          <a:lstStyle/>
          <a:p>
            <a:fld id="{AC089DC1-299A-42C5-9B17-8B60BB71D39D}" type="slidenum">
              <a:rPr lang="en-US" smtClean="0"/>
              <a:t>‹#›</a:t>
            </a:fld>
            <a:endParaRPr lang="en-US"/>
          </a:p>
        </p:txBody>
      </p:sp>
    </p:spTree>
    <p:extLst>
      <p:ext uri="{BB962C8B-B14F-4D97-AF65-F5344CB8AC3E}">
        <p14:creationId xmlns:p14="http://schemas.microsoft.com/office/powerpoint/2010/main" val="357838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D619-2C43-4655-861E-D671C1D298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171856-2946-47A2-B93E-A38F88650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810594-14E1-4EE1-A2E1-A28D9C655007}"/>
              </a:ext>
            </a:extLst>
          </p:cNvPr>
          <p:cNvSpPr>
            <a:spLocks noGrp="1"/>
          </p:cNvSpPr>
          <p:nvPr>
            <p:ph type="dt" sz="half" idx="10"/>
          </p:nvPr>
        </p:nvSpPr>
        <p:spPr/>
        <p:txBody>
          <a:bodyPr/>
          <a:lstStyle/>
          <a:p>
            <a:fld id="{DA512D0F-B676-409A-B208-2CC296C5E3B2}" type="datetimeFigureOut">
              <a:rPr lang="en-US" smtClean="0"/>
              <a:t>6/26/2021</a:t>
            </a:fld>
            <a:endParaRPr lang="en-US"/>
          </a:p>
        </p:txBody>
      </p:sp>
      <p:sp>
        <p:nvSpPr>
          <p:cNvPr id="5" name="Footer Placeholder 4">
            <a:extLst>
              <a:ext uri="{FF2B5EF4-FFF2-40B4-BE49-F238E27FC236}">
                <a16:creationId xmlns:a16="http://schemas.microsoft.com/office/drawing/2014/main" id="{A385F70E-2BA1-4C8B-9434-A1A65BE93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F7E6B-B32A-4A35-B53B-96AC7CA514B8}"/>
              </a:ext>
            </a:extLst>
          </p:cNvPr>
          <p:cNvSpPr>
            <a:spLocks noGrp="1"/>
          </p:cNvSpPr>
          <p:nvPr>
            <p:ph type="sldNum" sz="quarter" idx="12"/>
          </p:nvPr>
        </p:nvSpPr>
        <p:spPr/>
        <p:txBody>
          <a:bodyPr/>
          <a:lstStyle/>
          <a:p>
            <a:fld id="{AC089DC1-299A-42C5-9B17-8B60BB71D39D}" type="slidenum">
              <a:rPr lang="en-US" smtClean="0"/>
              <a:t>‹#›</a:t>
            </a:fld>
            <a:endParaRPr lang="en-US"/>
          </a:p>
        </p:txBody>
      </p:sp>
    </p:spTree>
    <p:extLst>
      <p:ext uri="{BB962C8B-B14F-4D97-AF65-F5344CB8AC3E}">
        <p14:creationId xmlns:p14="http://schemas.microsoft.com/office/powerpoint/2010/main" val="120911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A592-6738-4207-B815-BE94D2181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993949-5E4C-47C9-A843-56095C1F56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D05E38-3F5B-4035-9DCA-BB6339EE1D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263D50-8AAB-464B-9D67-A590AA4231C2}"/>
              </a:ext>
            </a:extLst>
          </p:cNvPr>
          <p:cNvSpPr>
            <a:spLocks noGrp="1"/>
          </p:cNvSpPr>
          <p:nvPr>
            <p:ph type="dt" sz="half" idx="10"/>
          </p:nvPr>
        </p:nvSpPr>
        <p:spPr/>
        <p:txBody>
          <a:bodyPr/>
          <a:lstStyle/>
          <a:p>
            <a:fld id="{DA512D0F-B676-409A-B208-2CC296C5E3B2}" type="datetimeFigureOut">
              <a:rPr lang="en-US" smtClean="0"/>
              <a:t>6/26/2021</a:t>
            </a:fld>
            <a:endParaRPr lang="en-US"/>
          </a:p>
        </p:txBody>
      </p:sp>
      <p:sp>
        <p:nvSpPr>
          <p:cNvPr id="6" name="Footer Placeholder 5">
            <a:extLst>
              <a:ext uri="{FF2B5EF4-FFF2-40B4-BE49-F238E27FC236}">
                <a16:creationId xmlns:a16="http://schemas.microsoft.com/office/drawing/2014/main" id="{FEEB7AAD-C15E-4145-9FFF-D2663BABF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7A7C3F-5385-4A6D-9544-BD5E8CE936E8}"/>
              </a:ext>
            </a:extLst>
          </p:cNvPr>
          <p:cNvSpPr>
            <a:spLocks noGrp="1"/>
          </p:cNvSpPr>
          <p:nvPr>
            <p:ph type="sldNum" sz="quarter" idx="12"/>
          </p:nvPr>
        </p:nvSpPr>
        <p:spPr/>
        <p:txBody>
          <a:bodyPr/>
          <a:lstStyle/>
          <a:p>
            <a:fld id="{AC089DC1-299A-42C5-9B17-8B60BB71D39D}" type="slidenum">
              <a:rPr lang="en-US" smtClean="0"/>
              <a:t>‹#›</a:t>
            </a:fld>
            <a:endParaRPr lang="en-US"/>
          </a:p>
        </p:txBody>
      </p:sp>
    </p:spTree>
    <p:extLst>
      <p:ext uri="{BB962C8B-B14F-4D97-AF65-F5344CB8AC3E}">
        <p14:creationId xmlns:p14="http://schemas.microsoft.com/office/powerpoint/2010/main" val="343754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BF02-89EA-41EA-AC48-5CFA79B067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A8739-17BC-4EE0-8D67-D5528AF4D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443EA5-E2C1-44C3-85A6-47E895AA8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73235B-B1EC-441F-89B9-2FCCDB5371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986865-A2E1-4DA7-BB97-F9894875BC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C0E1EE-196F-413A-94A6-75E7D32ABF76}"/>
              </a:ext>
            </a:extLst>
          </p:cNvPr>
          <p:cNvSpPr>
            <a:spLocks noGrp="1"/>
          </p:cNvSpPr>
          <p:nvPr>
            <p:ph type="dt" sz="half" idx="10"/>
          </p:nvPr>
        </p:nvSpPr>
        <p:spPr/>
        <p:txBody>
          <a:bodyPr/>
          <a:lstStyle/>
          <a:p>
            <a:fld id="{DA512D0F-B676-409A-B208-2CC296C5E3B2}" type="datetimeFigureOut">
              <a:rPr lang="en-US" smtClean="0"/>
              <a:t>6/26/2021</a:t>
            </a:fld>
            <a:endParaRPr lang="en-US"/>
          </a:p>
        </p:txBody>
      </p:sp>
      <p:sp>
        <p:nvSpPr>
          <p:cNvPr id="8" name="Footer Placeholder 7">
            <a:extLst>
              <a:ext uri="{FF2B5EF4-FFF2-40B4-BE49-F238E27FC236}">
                <a16:creationId xmlns:a16="http://schemas.microsoft.com/office/drawing/2014/main" id="{1A4766B9-C203-44DD-A7B0-F556DC93F1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DF4629-E7B4-4CB3-A173-F154CF6409AA}"/>
              </a:ext>
            </a:extLst>
          </p:cNvPr>
          <p:cNvSpPr>
            <a:spLocks noGrp="1"/>
          </p:cNvSpPr>
          <p:nvPr>
            <p:ph type="sldNum" sz="quarter" idx="12"/>
          </p:nvPr>
        </p:nvSpPr>
        <p:spPr/>
        <p:txBody>
          <a:bodyPr/>
          <a:lstStyle/>
          <a:p>
            <a:fld id="{AC089DC1-299A-42C5-9B17-8B60BB71D39D}" type="slidenum">
              <a:rPr lang="en-US" smtClean="0"/>
              <a:t>‹#›</a:t>
            </a:fld>
            <a:endParaRPr lang="en-US"/>
          </a:p>
        </p:txBody>
      </p:sp>
    </p:spTree>
    <p:extLst>
      <p:ext uri="{BB962C8B-B14F-4D97-AF65-F5344CB8AC3E}">
        <p14:creationId xmlns:p14="http://schemas.microsoft.com/office/powerpoint/2010/main" val="147074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0DE3-F7E0-40E4-BEB9-7584F1114B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5981E1-DFDA-408D-9A93-0D60024F4EB5}"/>
              </a:ext>
            </a:extLst>
          </p:cNvPr>
          <p:cNvSpPr>
            <a:spLocks noGrp="1"/>
          </p:cNvSpPr>
          <p:nvPr>
            <p:ph type="dt" sz="half" idx="10"/>
          </p:nvPr>
        </p:nvSpPr>
        <p:spPr/>
        <p:txBody>
          <a:bodyPr/>
          <a:lstStyle/>
          <a:p>
            <a:fld id="{DA512D0F-B676-409A-B208-2CC296C5E3B2}" type="datetimeFigureOut">
              <a:rPr lang="en-US" smtClean="0"/>
              <a:t>6/26/2021</a:t>
            </a:fld>
            <a:endParaRPr lang="en-US"/>
          </a:p>
        </p:txBody>
      </p:sp>
      <p:sp>
        <p:nvSpPr>
          <p:cNvPr id="4" name="Footer Placeholder 3">
            <a:extLst>
              <a:ext uri="{FF2B5EF4-FFF2-40B4-BE49-F238E27FC236}">
                <a16:creationId xmlns:a16="http://schemas.microsoft.com/office/drawing/2014/main" id="{B2C3F1B1-12D6-4A5C-A7A7-6A972FA4FB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A6B5EF-8CD1-4AA5-98B8-845B1B8C09F5}"/>
              </a:ext>
            </a:extLst>
          </p:cNvPr>
          <p:cNvSpPr>
            <a:spLocks noGrp="1"/>
          </p:cNvSpPr>
          <p:nvPr>
            <p:ph type="sldNum" sz="quarter" idx="12"/>
          </p:nvPr>
        </p:nvSpPr>
        <p:spPr/>
        <p:txBody>
          <a:bodyPr/>
          <a:lstStyle/>
          <a:p>
            <a:fld id="{AC089DC1-299A-42C5-9B17-8B60BB71D39D}" type="slidenum">
              <a:rPr lang="en-US" smtClean="0"/>
              <a:t>‹#›</a:t>
            </a:fld>
            <a:endParaRPr lang="en-US"/>
          </a:p>
        </p:txBody>
      </p:sp>
    </p:spTree>
    <p:extLst>
      <p:ext uri="{BB962C8B-B14F-4D97-AF65-F5344CB8AC3E}">
        <p14:creationId xmlns:p14="http://schemas.microsoft.com/office/powerpoint/2010/main" val="225089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F1E711-0C8E-44AA-88EB-0D570C4EFC2D}"/>
              </a:ext>
            </a:extLst>
          </p:cNvPr>
          <p:cNvSpPr>
            <a:spLocks noGrp="1"/>
          </p:cNvSpPr>
          <p:nvPr>
            <p:ph type="dt" sz="half" idx="10"/>
          </p:nvPr>
        </p:nvSpPr>
        <p:spPr/>
        <p:txBody>
          <a:bodyPr/>
          <a:lstStyle/>
          <a:p>
            <a:fld id="{DA512D0F-B676-409A-B208-2CC296C5E3B2}" type="datetimeFigureOut">
              <a:rPr lang="en-US" smtClean="0"/>
              <a:t>6/26/2021</a:t>
            </a:fld>
            <a:endParaRPr lang="en-US"/>
          </a:p>
        </p:txBody>
      </p:sp>
      <p:sp>
        <p:nvSpPr>
          <p:cNvPr id="3" name="Footer Placeholder 2">
            <a:extLst>
              <a:ext uri="{FF2B5EF4-FFF2-40B4-BE49-F238E27FC236}">
                <a16:creationId xmlns:a16="http://schemas.microsoft.com/office/drawing/2014/main" id="{DF382EB6-D27E-45EA-8277-2FA0137EFF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267BA8-46A0-4C9C-990E-B6B07AE40212}"/>
              </a:ext>
            </a:extLst>
          </p:cNvPr>
          <p:cNvSpPr>
            <a:spLocks noGrp="1"/>
          </p:cNvSpPr>
          <p:nvPr>
            <p:ph type="sldNum" sz="quarter" idx="12"/>
          </p:nvPr>
        </p:nvSpPr>
        <p:spPr/>
        <p:txBody>
          <a:bodyPr/>
          <a:lstStyle/>
          <a:p>
            <a:fld id="{AC089DC1-299A-42C5-9B17-8B60BB71D39D}" type="slidenum">
              <a:rPr lang="en-US" smtClean="0"/>
              <a:t>‹#›</a:t>
            </a:fld>
            <a:endParaRPr lang="en-US"/>
          </a:p>
        </p:txBody>
      </p:sp>
    </p:spTree>
    <p:extLst>
      <p:ext uri="{BB962C8B-B14F-4D97-AF65-F5344CB8AC3E}">
        <p14:creationId xmlns:p14="http://schemas.microsoft.com/office/powerpoint/2010/main" val="104044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98C3-6898-4164-B1C4-0EBC9286A9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E21B6A-9741-42F4-9F70-831481851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CB903C-D7B5-4010-BCF0-204BFC487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C2916-FB47-4C4F-8890-A91459519F90}"/>
              </a:ext>
            </a:extLst>
          </p:cNvPr>
          <p:cNvSpPr>
            <a:spLocks noGrp="1"/>
          </p:cNvSpPr>
          <p:nvPr>
            <p:ph type="dt" sz="half" idx="10"/>
          </p:nvPr>
        </p:nvSpPr>
        <p:spPr/>
        <p:txBody>
          <a:bodyPr/>
          <a:lstStyle/>
          <a:p>
            <a:fld id="{DA512D0F-B676-409A-B208-2CC296C5E3B2}" type="datetimeFigureOut">
              <a:rPr lang="en-US" smtClean="0"/>
              <a:t>6/26/2021</a:t>
            </a:fld>
            <a:endParaRPr lang="en-US"/>
          </a:p>
        </p:txBody>
      </p:sp>
      <p:sp>
        <p:nvSpPr>
          <p:cNvPr id="6" name="Footer Placeholder 5">
            <a:extLst>
              <a:ext uri="{FF2B5EF4-FFF2-40B4-BE49-F238E27FC236}">
                <a16:creationId xmlns:a16="http://schemas.microsoft.com/office/drawing/2014/main" id="{DC9F9D19-D9AC-451F-935E-E0C0B13B2B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4C0E8-6580-4B2E-A865-49858AE80DD1}"/>
              </a:ext>
            </a:extLst>
          </p:cNvPr>
          <p:cNvSpPr>
            <a:spLocks noGrp="1"/>
          </p:cNvSpPr>
          <p:nvPr>
            <p:ph type="sldNum" sz="quarter" idx="12"/>
          </p:nvPr>
        </p:nvSpPr>
        <p:spPr/>
        <p:txBody>
          <a:bodyPr/>
          <a:lstStyle/>
          <a:p>
            <a:fld id="{AC089DC1-299A-42C5-9B17-8B60BB71D39D}" type="slidenum">
              <a:rPr lang="en-US" smtClean="0"/>
              <a:t>‹#›</a:t>
            </a:fld>
            <a:endParaRPr lang="en-US"/>
          </a:p>
        </p:txBody>
      </p:sp>
    </p:spTree>
    <p:extLst>
      <p:ext uri="{BB962C8B-B14F-4D97-AF65-F5344CB8AC3E}">
        <p14:creationId xmlns:p14="http://schemas.microsoft.com/office/powerpoint/2010/main" val="293493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D62A-7F48-473E-9FA9-A32A9FC86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E308D-9808-4408-9C06-C6B9825756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F0C5CD-10D2-49EA-84BF-4CBD3DFB4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0294B-91B5-46FF-AE18-95A08F97908D}"/>
              </a:ext>
            </a:extLst>
          </p:cNvPr>
          <p:cNvSpPr>
            <a:spLocks noGrp="1"/>
          </p:cNvSpPr>
          <p:nvPr>
            <p:ph type="dt" sz="half" idx="10"/>
          </p:nvPr>
        </p:nvSpPr>
        <p:spPr/>
        <p:txBody>
          <a:bodyPr/>
          <a:lstStyle/>
          <a:p>
            <a:fld id="{DA512D0F-B676-409A-B208-2CC296C5E3B2}" type="datetimeFigureOut">
              <a:rPr lang="en-US" smtClean="0"/>
              <a:t>6/26/2021</a:t>
            </a:fld>
            <a:endParaRPr lang="en-US"/>
          </a:p>
        </p:txBody>
      </p:sp>
      <p:sp>
        <p:nvSpPr>
          <p:cNvPr id="6" name="Footer Placeholder 5">
            <a:extLst>
              <a:ext uri="{FF2B5EF4-FFF2-40B4-BE49-F238E27FC236}">
                <a16:creationId xmlns:a16="http://schemas.microsoft.com/office/drawing/2014/main" id="{36B4567C-83C5-44D1-9E66-37823BA2F6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EBE7A4-BACE-46A7-A9AD-200BA585B21A}"/>
              </a:ext>
            </a:extLst>
          </p:cNvPr>
          <p:cNvSpPr>
            <a:spLocks noGrp="1"/>
          </p:cNvSpPr>
          <p:nvPr>
            <p:ph type="sldNum" sz="quarter" idx="12"/>
          </p:nvPr>
        </p:nvSpPr>
        <p:spPr/>
        <p:txBody>
          <a:bodyPr/>
          <a:lstStyle/>
          <a:p>
            <a:fld id="{AC089DC1-299A-42C5-9B17-8B60BB71D39D}" type="slidenum">
              <a:rPr lang="en-US" smtClean="0"/>
              <a:t>‹#›</a:t>
            </a:fld>
            <a:endParaRPr lang="en-US"/>
          </a:p>
        </p:txBody>
      </p:sp>
    </p:spTree>
    <p:extLst>
      <p:ext uri="{BB962C8B-B14F-4D97-AF65-F5344CB8AC3E}">
        <p14:creationId xmlns:p14="http://schemas.microsoft.com/office/powerpoint/2010/main" val="253951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6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E2E91E-DAA8-4AD7-9CBB-44552821F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EF7E2D-C3D5-4E1B-9EC5-9C2B1836B2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C78A1-CD94-4A3E-B1FF-429778BFC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12D0F-B676-409A-B208-2CC296C5E3B2}" type="datetimeFigureOut">
              <a:rPr lang="en-US" smtClean="0"/>
              <a:t>6/26/2021</a:t>
            </a:fld>
            <a:endParaRPr lang="en-US"/>
          </a:p>
        </p:txBody>
      </p:sp>
      <p:sp>
        <p:nvSpPr>
          <p:cNvPr id="5" name="Footer Placeholder 4">
            <a:extLst>
              <a:ext uri="{FF2B5EF4-FFF2-40B4-BE49-F238E27FC236}">
                <a16:creationId xmlns:a16="http://schemas.microsoft.com/office/drawing/2014/main" id="{A65A2B74-DBEF-47B6-B36B-186FAE112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5C20A-4F82-4939-B4F4-809C21615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89DC1-299A-42C5-9B17-8B60BB71D39D}" type="slidenum">
              <a:rPr lang="en-US" smtClean="0"/>
              <a:t>‹#›</a:t>
            </a:fld>
            <a:endParaRPr lang="en-US"/>
          </a:p>
        </p:txBody>
      </p:sp>
    </p:spTree>
    <p:extLst>
      <p:ext uri="{BB962C8B-B14F-4D97-AF65-F5344CB8AC3E}">
        <p14:creationId xmlns:p14="http://schemas.microsoft.com/office/powerpoint/2010/main" val="2063901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6.jpg"/><Relationship Id="rId7"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rammar-monster.com/lessons/nouns.htm" TargetMode="Externa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1.jpg"/><Relationship Id="rId7"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12DC5D-2A7B-40F5-81FA-CDD0A97A553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8000"/>
                    </a14:imgEffect>
                    <a14:imgEffect>
                      <a14:brightnessContrast bright="70000" contrast="-13000"/>
                    </a14:imgEffect>
                  </a14:imgLayer>
                </a14:imgProps>
              </a:ext>
              <a:ext uri="{28A0092B-C50C-407E-A947-70E740481C1C}">
                <a14:useLocalDpi xmlns:a14="http://schemas.microsoft.com/office/drawing/2010/main" val="0"/>
              </a:ext>
            </a:extLst>
          </a:blip>
          <a:srcRect t="8328" b="7558"/>
          <a:stretch/>
        </p:blipFill>
        <p:spPr>
          <a:xfrm>
            <a:off x="2780653" y="281059"/>
            <a:ext cx="6564481" cy="6449628"/>
          </a:xfrm>
          <a:prstGeom prst="rect">
            <a:avLst/>
          </a:prstGeom>
        </p:spPr>
      </p:pic>
      <p:grpSp>
        <p:nvGrpSpPr>
          <p:cNvPr id="2" name="Group 1">
            <a:extLst>
              <a:ext uri="{FF2B5EF4-FFF2-40B4-BE49-F238E27FC236}">
                <a16:creationId xmlns:a16="http://schemas.microsoft.com/office/drawing/2014/main" id="{505CE18C-E356-417C-9F08-E7BD8C19495C}"/>
              </a:ext>
            </a:extLst>
          </p:cNvPr>
          <p:cNvGrpSpPr/>
          <p:nvPr/>
        </p:nvGrpSpPr>
        <p:grpSpPr>
          <a:xfrm>
            <a:off x="161246" y="-14288"/>
            <a:ext cx="1267505" cy="6860952"/>
            <a:chOff x="161246" y="-14288"/>
            <a:chExt cx="1267505" cy="6860952"/>
          </a:xfrm>
        </p:grpSpPr>
        <p:pic>
          <p:nvPicPr>
            <p:cNvPr id="3" name="Picture 2">
              <a:extLst>
                <a:ext uri="{FF2B5EF4-FFF2-40B4-BE49-F238E27FC236}">
                  <a16:creationId xmlns:a16="http://schemas.microsoft.com/office/drawing/2014/main" id="{31F2CAFB-50FB-4241-811E-FC27FF6D9BC4}"/>
                </a:ext>
              </a:extLst>
            </p:cNvPr>
            <p:cNvPicPr>
              <a:picLocks noChangeAspect="1"/>
            </p:cNvPicPr>
            <p:nvPr/>
          </p:nvPicPr>
          <p:blipFill rotWithShape="1">
            <a:blip r:embed="rId4">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5" name="Picture 4">
              <a:extLst>
                <a:ext uri="{FF2B5EF4-FFF2-40B4-BE49-F238E27FC236}">
                  <a16:creationId xmlns:a16="http://schemas.microsoft.com/office/drawing/2014/main" id="{6B2C53E2-D91D-421B-B27F-8720C2AFBA0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pic>
        <p:nvPicPr>
          <p:cNvPr id="4" name="Picture 3">
            <a:extLst>
              <a:ext uri="{FF2B5EF4-FFF2-40B4-BE49-F238E27FC236}">
                <a16:creationId xmlns:a16="http://schemas.microsoft.com/office/drawing/2014/main" id="{7D613815-22B8-4B12-9A2F-3DDDCE1F73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4063" y="518302"/>
            <a:ext cx="8463873" cy="3918460"/>
          </a:xfrm>
          <a:prstGeom prst="rect">
            <a:avLst/>
          </a:prstGeom>
        </p:spPr>
      </p:pic>
      <p:sp>
        <p:nvSpPr>
          <p:cNvPr id="6" name="TextBox 5">
            <a:extLst>
              <a:ext uri="{FF2B5EF4-FFF2-40B4-BE49-F238E27FC236}">
                <a16:creationId xmlns:a16="http://schemas.microsoft.com/office/drawing/2014/main" id="{E9C949CF-5CA4-4D88-B89E-2403F1F14229}"/>
              </a:ext>
            </a:extLst>
          </p:cNvPr>
          <p:cNvSpPr txBox="1"/>
          <p:nvPr/>
        </p:nvSpPr>
        <p:spPr>
          <a:xfrm>
            <a:off x="2938389" y="3853325"/>
            <a:ext cx="5083443" cy="1862048"/>
          </a:xfrm>
          <a:prstGeom prst="rect">
            <a:avLst/>
          </a:prstGeom>
          <a:noFill/>
        </p:spPr>
        <p:txBody>
          <a:bodyPr wrap="none" rtlCol="0">
            <a:spAutoFit/>
          </a:bodyPr>
          <a:lstStyle/>
          <a:p>
            <a:r>
              <a:rPr lang="en-US" sz="11500" b="1" i="1" dirty="0">
                <a:solidFill>
                  <a:srgbClr val="002060"/>
                </a:solidFill>
                <a:latin typeface="Edwardian Script ITC" panose="030303020407070D0804" pitchFamily="66" charset="0"/>
              </a:rPr>
              <a:t>To </a:t>
            </a:r>
            <a:r>
              <a:rPr lang="en-US" sz="11500" b="1" i="1" dirty="0">
                <a:solidFill>
                  <a:srgbClr val="002060"/>
                </a:solidFill>
                <a:latin typeface="Vladimir Script" panose="03050402040407070305" pitchFamily="66" charset="0"/>
              </a:rPr>
              <a:t>my</a:t>
            </a:r>
            <a:r>
              <a:rPr lang="en-US" sz="11500" b="1" i="1" dirty="0">
                <a:solidFill>
                  <a:srgbClr val="002060"/>
                </a:solidFill>
                <a:latin typeface="Edwardian Script ITC" panose="030303020407070D0804" pitchFamily="66" charset="0"/>
              </a:rPr>
              <a:t> class</a:t>
            </a:r>
          </a:p>
        </p:txBody>
      </p:sp>
    </p:spTree>
    <p:extLst>
      <p:ext uri="{BB962C8B-B14F-4D97-AF65-F5344CB8AC3E}">
        <p14:creationId xmlns:p14="http://schemas.microsoft.com/office/powerpoint/2010/main" val="1813904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473304-B114-47FE-BAED-631238E23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764" y="900333"/>
            <a:ext cx="3196590" cy="1790090"/>
          </a:xfrm>
          <a:prstGeom prst="rect">
            <a:avLst/>
          </a:prstGeom>
        </p:spPr>
      </p:pic>
      <p:pic>
        <p:nvPicPr>
          <p:cNvPr id="4" name="Picture 3">
            <a:extLst>
              <a:ext uri="{FF2B5EF4-FFF2-40B4-BE49-F238E27FC236}">
                <a16:creationId xmlns:a16="http://schemas.microsoft.com/office/drawing/2014/main" id="{9AECDCAB-33EB-4B65-924D-BA25A6CE4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047" y="900333"/>
            <a:ext cx="2749353" cy="1832902"/>
          </a:xfrm>
          <a:prstGeom prst="rect">
            <a:avLst/>
          </a:prstGeom>
        </p:spPr>
      </p:pic>
      <p:pic>
        <p:nvPicPr>
          <p:cNvPr id="6" name="Picture 5">
            <a:extLst>
              <a:ext uri="{FF2B5EF4-FFF2-40B4-BE49-F238E27FC236}">
                <a16:creationId xmlns:a16="http://schemas.microsoft.com/office/drawing/2014/main" id="{1AB3B33A-F563-4205-89BF-23D09C492814}"/>
              </a:ext>
            </a:extLst>
          </p:cNvPr>
          <p:cNvPicPr>
            <a:picLocks noChangeAspect="1"/>
          </p:cNvPicPr>
          <p:nvPr/>
        </p:nvPicPr>
        <p:blipFill rotWithShape="1">
          <a:blip r:embed="rId4">
            <a:extLst>
              <a:ext uri="{28A0092B-C50C-407E-A947-70E740481C1C}">
                <a14:useLocalDpi xmlns:a14="http://schemas.microsoft.com/office/drawing/2010/main" val="0"/>
              </a:ext>
            </a:extLst>
          </a:blip>
          <a:srcRect t="-1" r="11813" b="44411"/>
          <a:stretch/>
        </p:blipFill>
        <p:spPr>
          <a:xfrm>
            <a:off x="2638543" y="3542807"/>
            <a:ext cx="1994313" cy="2077200"/>
          </a:xfrm>
          <a:prstGeom prst="rect">
            <a:avLst/>
          </a:prstGeom>
        </p:spPr>
      </p:pic>
      <p:sp>
        <p:nvSpPr>
          <p:cNvPr id="7" name="TextBox 6">
            <a:extLst>
              <a:ext uri="{FF2B5EF4-FFF2-40B4-BE49-F238E27FC236}">
                <a16:creationId xmlns:a16="http://schemas.microsoft.com/office/drawing/2014/main" id="{14C1336F-F3CA-4CEB-9B35-43A9B8351EBF}"/>
              </a:ext>
            </a:extLst>
          </p:cNvPr>
          <p:cNvSpPr txBox="1"/>
          <p:nvPr/>
        </p:nvSpPr>
        <p:spPr>
          <a:xfrm>
            <a:off x="2755980" y="2879402"/>
            <a:ext cx="1876876" cy="523220"/>
          </a:xfrm>
          <a:prstGeom prst="rect">
            <a:avLst/>
          </a:prstGeom>
          <a:noFill/>
          <a:ln w="19050">
            <a:solidFill>
              <a:schemeClr val="accent3">
                <a:lumMod val="50000"/>
              </a:schemeClr>
            </a:solidFill>
          </a:ln>
        </p:spPr>
        <p:txBody>
          <a:bodyPr wrap="square" rtlCol="0">
            <a:spAutoFit/>
          </a:bodyPr>
          <a:lstStyle/>
          <a:p>
            <a:r>
              <a:rPr lang="en-US" sz="2800" dirty="0">
                <a:latin typeface="Times New Roman" pitchFamily="18" charset="0"/>
                <a:cs typeface="Times New Roman" pitchFamily="18" charset="0"/>
              </a:rPr>
              <a:t>Moon</a:t>
            </a:r>
          </a:p>
        </p:txBody>
      </p:sp>
      <p:sp>
        <p:nvSpPr>
          <p:cNvPr id="8" name="TextBox 7">
            <a:extLst>
              <a:ext uri="{FF2B5EF4-FFF2-40B4-BE49-F238E27FC236}">
                <a16:creationId xmlns:a16="http://schemas.microsoft.com/office/drawing/2014/main" id="{DE292C8D-83A8-486C-A86B-D639795B811C}"/>
              </a:ext>
            </a:extLst>
          </p:cNvPr>
          <p:cNvSpPr txBox="1"/>
          <p:nvPr/>
        </p:nvSpPr>
        <p:spPr>
          <a:xfrm>
            <a:off x="2755980" y="5760192"/>
            <a:ext cx="1876876" cy="523220"/>
          </a:xfrm>
          <a:prstGeom prst="rect">
            <a:avLst/>
          </a:prstGeom>
          <a:noFill/>
          <a:ln w="19050">
            <a:solidFill>
              <a:schemeClr val="accent3">
                <a:lumMod val="50000"/>
              </a:schemeClr>
            </a:solidFill>
          </a:ln>
        </p:spPr>
        <p:txBody>
          <a:bodyPr wrap="square" rtlCol="0">
            <a:spAutoFit/>
          </a:bodyPr>
          <a:lstStyle/>
          <a:p>
            <a:r>
              <a:rPr lang="en-US" sz="2800" dirty="0">
                <a:latin typeface="Times New Roman" pitchFamily="18" charset="0"/>
                <a:cs typeface="Times New Roman" pitchFamily="18" charset="0"/>
              </a:rPr>
              <a:t>Rose</a:t>
            </a:r>
          </a:p>
        </p:txBody>
      </p:sp>
      <p:sp>
        <p:nvSpPr>
          <p:cNvPr id="11" name="TextBox 10">
            <a:extLst>
              <a:ext uri="{FF2B5EF4-FFF2-40B4-BE49-F238E27FC236}">
                <a16:creationId xmlns:a16="http://schemas.microsoft.com/office/drawing/2014/main" id="{8D5DE017-864A-4ADE-85CB-2EA0902AC91D}"/>
              </a:ext>
            </a:extLst>
          </p:cNvPr>
          <p:cNvSpPr txBox="1"/>
          <p:nvPr/>
        </p:nvSpPr>
        <p:spPr>
          <a:xfrm>
            <a:off x="7857969" y="2879402"/>
            <a:ext cx="2495855" cy="523220"/>
          </a:xfrm>
          <a:prstGeom prst="rect">
            <a:avLst/>
          </a:prstGeom>
          <a:noFill/>
          <a:ln w="19050">
            <a:solidFill>
              <a:schemeClr val="accent3">
                <a:lumMod val="50000"/>
              </a:schemeClr>
            </a:solidFill>
          </a:ln>
        </p:spPr>
        <p:txBody>
          <a:bodyPr wrap="square" rtlCol="0">
            <a:spAutoFit/>
          </a:bodyPr>
          <a:lstStyle/>
          <a:p>
            <a:r>
              <a:rPr lang="en-US" sz="2800" dirty="0">
                <a:latin typeface="Times New Roman" pitchFamily="18" charset="0"/>
                <a:cs typeface="Times New Roman" pitchFamily="18" charset="0"/>
              </a:rPr>
              <a:t>Historical event</a:t>
            </a:r>
          </a:p>
        </p:txBody>
      </p:sp>
      <p:pic>
        <p:nvPicPr>
          <p:cNvPr id="13" name="Picture 12">
            <a:extLst>
              <a:ext uri="{FF2B5EF4-FFF2-40B4-BE49-F238E27FC236}">
                <a16:creationId xmlns:a16="http://schemas.microsoft.com/office/drawing/2014/main" id="{9FFBCE48-B275-41A9-B91A-43A6820609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5639" y="3690495"/>
            <a:ext cx="2748482" cy="1832321"/>
          </a:xfrm>
          <a:prstGeom prst="rect">
            <a:avLst/>
          </a:prstGeom>
        </p:spPr>
      </p:pic>
      <p:sp>
        <p:nvSpPr>
          <p:cNvPr id="16" name="TextBox 15">
            <a:extLst>
              <a:ext uri="{FF2B5EF4-FFF2-40B4-BE49-F238E27FC236}">
                <a16:creationId xmlns:a16="http://schemas.microsoft.com/office/drawing/2014/main" id="{5A36DE98-645E-4C6F-AA0A-616B6FC168D6}"/>
              </a:ext>
            </a:extLst>
          </p:cNvPr>
          <p:cNvSpPr txBox="1"/>
          <p:nvPr/>
        </p:nvSpPr>
        <p:spPr>
          <a:xfrm>
            <a:off x="7542038" y="5782123"/>
            <a:ext cx="2875683" cy="523220"/>
          </a:xfrm>
          <a:prstGeom prst="rect">
            <a:avLst/>
          </a:prstGeom>
          <a:noFill/>
          <a:ln w="19050">
            <a:solidFill>
              <a:schemeClr val="accent3">
                <a:lumMod val="50000"/>
              </a:schemeClr>
            </a:solidFill>
          </a:ln>
        </p:spPr>
        <p:txBody>
          <a:bodyPr wrap="square" rtlCol="0">
            <a:spAutoFit/>
          </a:bodyPr>
          <a:lstStyle/>
          <a:p>
            <a:r>
              <a:rPr lang="en-US" sz="2800" dirty="0">
                <a:latin typeface="Times New Roman" pitchFamily="18" charset="0"/>
                <a:cs typeface="Times New Roman" pitchFamily="18" charset="0"/>
              </a:rPr>
              <a:t>Large installation</a:t>
            </a:r>
          </a:p>
        </p:txBody>
      </p:sp>
      <p:pic>
        <p:nvPicPr>
          <p:cNvPr id="10" name="Picture 9">
            <a:extLst>
              <a:ext uri="{FF2B5EF4-FFF2-40B4-BE49-F238E27FC236}">
                <a16:creationId xmlns:a16="http://schemas.microsoft.com/office/drawing/2014/main" id="{9127DD6C-BBDC-4577-86D3-C63582DD5346}"/>
              </a:ext>
            </a:extLst>
          </p:cNvPr>
          <p:cNvPicPr>
            <a:picLocks noChangeAspect="1"/>
          </p:cNvPicPr>
          <p:nvPr/>
        </p:nvPicPr>
        <p:blipFill rotWithShape="1">
          <a:blip r:embed="rId6">
            <a:duotone>
              <a:prstClr val="black"/>
              <a:schemeClr val="accent2">
                <a:tint val="45000"/>
                <a:satMod val="400000"/>
              </a:schemeClr>
            </a:duotone>
            <a:extLst>
              <a:ext uri="{28A0092B-C50C-407E-A947-70E740481C1C}">
                <a14:useLocalDpi xmlns:a14="http://schemas.microsoft.com/office/drawing/2010/main" val="0"/>
              </a:ext>
            </a:extLst>
          </a:blip>
          <a:srcRect l="25074" t="30397" r="22102" b="29225"/>
          <a:stretch/>
        </p:blipFill>
        <p:spPr>
          <a:xfrm>
            <a:off x="13723899" y="5498872"/>
            <a:ext cx="1191271" cy="910602"/>
          </a:xfrm>
          <a:prstGeom prst="rect">
            <a:avLst/>
          </a:prstGeom>
          <a:ln>
            <a:noFill/>
          </a:ln>
          <a:effectLst>
            <a:softEdge rad="112500"/>
          </a:effectLst>
        </p:spPr>
      </p:pic>
      <p:pic>
        <p:nvPicPr>
          <p:cNvPr id="12" name="Picture 11">
            <a:extLst>
              <a:ext uri="{FF2B5EF4-FFF2-40B4-BE49-F238E27FC236}">
                <a16:creationId xmlns:a16="http://schemas.microsoft.com/office/drawing/2014/main" id="{7EB6563D-C513-4C74-8975-D6133D0D9699}"/>
              </a:ext>
            </a:extLst>
          </p:cNvPr>
          <p:cNvPicPr>
            <a:picLocks noChangeAspect="1"/>
          </p:cNvPicPr>
          <p:nvPr/>
        </p:nvPicPr>
        <p:blipFill rotWithShape="1">
          <a:blip r:embed="rId6">
            <a:duotone>
              <a:prstClr val="black"/>
              <a:schemeClr val="accent2">
                <a:tint val="45000"/>
                <a:satMod val="400000"/>
              </a:schemeClr>
            </a:duotone>
            <a:extLst>
              <a:ext uri="{28A0092B-C50C-407E-A947-70E740481C1C}">
                <a14:useLocalDpi xmlns:a14="http://schemas.microsoft.com/office/drawing/2010/main" val="0"/>
              </a:ext>
            </a:extLst>
          </a:blip>
          <a:srcRect l="25074" t="30397" r="22102" b="29225"/>
          <a:stretch/>
        </p:blipFill>
        <p:spPr>
          <a:xfrm>
            <a:off x="12682504" y="5498872"/>
            <a:ext cx="1191271" cy="910602"/>
          </a:xfrm>
          <a:prstGeom prst="rect">
            <a:avLst/>
          </a:prstGeom>
          <a:ln>
            <a:noFill/>
          </a:ln>
          <a:effectLst>
            <a:softEdge rad="112500"/>
          </a:effectLst>
        </p:spPr>
      </p:pic>
      <p:pic>
        <p:nvPicPr>
          <p:cNvPr id="14" name="Picture 13">
            <a:extLst>
              <a:ext uri="{FF2B5EF4-FFF2-40B4-BE49-F238E27FC236}">
                <a16:creationId xmlns:a16="http://schemas.microsoft.com/office/drawing/2014/main" id="{F6420DBF-A56C-40A9-B010-8AF5CF46FA4E}"/>
              </a:ext>
            </a:extLst>
          </p:cNvPr>
          <p:cNvPicPr>
            <a:picLocks noChangeAspect="1"/>
          </p:cNvPicPr>
          <p:nvPr/>
        </p:nvPicPr>
        <p:blipFill rotWithShape="1">
          <a:blip r:embed="rId6">
            <a:duotone>
              <a:prstClr val="black"/>
              <a:schemeClr val="accent2">
                <a:tint val="45000"/>
                <a:satMod val="400000"/>
              </a:schemeClr>
            </a:duotone>
            <a:extLst>
              <a:ext uri="{28A0092B-C50C-407E-A947-70E740481C1C}">
                <a14:useLocalDpi xmlns:a14="http://schemas.microsoft.com/office/drawing/2010/main" val="0"/>
              </a:ext>
            </a:extLst>
          </a:blip>
          <a:srcRect l="25074" t="30397" r="22102" b="29225"/>
          <a:stretch/>
        </p:blipFill>
        <p:spPr>
          <a:xfrm>
            <a:off x="12387083" y="2632205"/>
            <a:ext cx="1191271" cy="910602"/>
          </a:xfrm>
          <a:prstGeom prst="rect">
            <a:avLst/>
          </a:prstGeom>
          <a:ln>
            <a:noFill/>
          </a:ln>
          <a:effectLst>
            <a:softEdge rad="112500"/>
          </a:effectLst>
        </p:spPr>
      </p:pic>
      <p:pic>
        <p:nvPicPr>
          <p:cNvPr id="15" name="Picture 14">
            <a:extLst>
              <a:ext uri="{FF2B5EF4-FFF2-40B4-BE49-F238E27FC236}">
                <a16:creationId xmlns:a16="http://schemas.microsoft.com/office/drawing/2014/main" id="{FC578474-02B6-460C-91A5-0640033D6208}"/>
              </a:ext>
            </a:extLst>
          </p:cNvPr>
          <p:cNvPicPr>
            <a:picLocks noChangeAspect="1"/>
          </p:cNvPicPr>
          <p:nvPr/>
        </p:nvPicPr>
        <p:blipFill rotWithShape="1">
          <a:blip r:embed="rId6">
            <a:duotone>
              <a:prstClr val="black"/>
              <a:schemeClr val="accent2">
                <a:tint val="45000"/>
                <a:satMod val="400000"/>
              </a:schemeClr>
            </a:duotone>
            <a:extLst>
              <a:ext uri="{28A0092B-C50C-407E-A947-70E740481C1C}">
                <a14:useLocalDpi xmlns:a14="http://schemas.microsoft.com/office/drawing/2010/main" val="0"/>
              </a:ext>
            </a:extLst>
          </a:blip>
          <a:srcRect l="25074" t="30397" r="22102" b="29225"/>
          <a:stretch/>
        </p:blipFill>
        <p:spPr>
          <a:xfrm>
            <a:off x="13723898" y="2492020"/>
            <a:ext cx="1191271" cy="910602"/>
          </a:xfrm>
          <a:prstGeom prst="rect">
            <a:avLst/>
          </a:prstGeom>
          <a:ln>
            <a:noFill/>
          </a:ln>
          <a:effectLst>
            <a:softEdge rad="112500"/>
          </a:effectLst>
        </p:spPr>
      </p:pic>
      <p:grpSp>
        <p:nvGrpSpPr>
          <p:cNvPr id="17" name="Group 16">
            <a:extLst>
              <a:ext uri="{FF2B5EF4-FFF2-40B4-BE49-F238E27FC236}">
                <a16:creationId xmlns:a16="http://schemas.microsoft.com/office/drawing/2014/main" id="{47986C62-AB61-4679-8E55-B8A903C11609}"/>
              </a:ext>
            </a:extLst>
          </p:cNvPr>
          <p:cNvGrpSpPr/>
          <p:nvPr/>
        </p:nvGrpSpPr>
        <p:grpSpPr>
          <a:xfrm>
            <a:off x="161246" y="-14288"/>
            <a:ext cx="1267505" cy="6860952"/>
            <a:chOff x="161246" y="-14288"/>
            <a:chExt cx="1267505" cy="6860952"/>
          </a:xfrm>
        </p:grpSpPr>
        <p:pic>
          <p:nvPicPr>
            <p:cNvPr id="18" name="Picture 17">
              <a:extLst>
                <a:ext uri="{FF2B5EF4-FFF2-40B4-BE49-F238E27FC236}">
                  <a16:creationId xmlns:a16="http://schemas.microsoft.com/office/drawing/2014/main" id="{575EB928-4F2D-4E89-8BF8-4B329A1B3307}"/>
                </a:ext>
              </a:extLst>
            </p:cNvPr>
            <p:cNvPicPr>
              <a:picLocks noChangeAspect="1"/>
            </p:cNvPicPr>
            <p:nvPr/>
          </p:nvPicPr>
          <p:blipFill rotWithShape="1">
            <a:blip r:embed="rId7">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19" name="Picture 18">
              <a:extLst>
                <a:ext uri="{FF2B5EF4-FFF2-40B4-BE49-F238E27FC236}">
                  <a16:creationId xmlns:a16="http://schemas.microsoft.com/office/drawing/2014/main" id="{F2BD4953-7271-4C12-A52D-D5EC4713FC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spTree>
    <p:extLst>
      <p:ext uri="{BB962C8B-B14F-4D97-AF65-F5344CB8AC3E}">
        <p14:creationId xmlns:p14="http://schemas.microsoft.com/office/powerpoint/2010/main" val="3157741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9"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ppt_x</p:attrName>
                                        </p:attrNameLst>
                                      </p:cBhvr>
                                      <p:tavLst>
                                        <p:tav tm="0">
                                          <p:val>
                                            <p:strVal val="#ppt_x-.2"/>
                                          </p:val>
                                        </p:tav>
                                        <p:tav tm="100000">
                                          <p:val>
                                            <p:strVal val="#ppt_x"/>
                                          </p:val>
                                        </p:tav>
                                      </p:tavLst>
                                    </p:anim>
                                    <p:anim calcmode="lin" valueType="num">
                                      <p:cBhvr>
                                        <p:cTn id="3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
                                        </p:tgtEl>
                                      </p:cBhvr>
                                    </p:animEffect>
                                  </p:childTnLst>
                                </p:cTn>
                              </p:par>
                            </p:childTnLst>
                          </p:cTn>
                        </p:par>
                        <p:par>
                          <p:cTn id="32" fill="hold">
                            <p:stCondLst>
                              <p:cond delay="4000"/>
                            </p:stCondLst>
                            <p:childTnLst>
                              <p:par>
                                <p:cTn id="33" presetID="29"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ppt_x</p:attrName>
                                        </p:attrNameLst>
                                      </p:cBhvr>
                                      <p:tavLst>
                                        <p:tav tm="0">
                                          <p:val>
                                            <p:strVal val="#ppt_x-.2"/>
                                          </p:val>
                                        </p:tav>
                                        <p:tav tm="100000">
                                          <p:val>
                                            <p:strVal val="#ppt_x"/>
                                          </p:val>
                                        </p:tav>
                                      </p:tavLst>
                                    </p:anim>
                                    <p:anim calcmode="lin" valueType="num">
                                      <p:cBhvr>
                                        <p:cTn id="36"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
                                        </p:tgtEl>
                                      </p:cBhvr>
                                    </p:animEffect>
                                  </p:childTnLst>
                                </p:cTn>
                              </p:par>
                            </p:childTnLst>
                          </p:cTn>
                        </p:par>
                        <p:par>
                          <p:cTn id="38" fill="hold">
                            <p:stCondLst>
                              <p:cond delay="5000"/>
                            </p:stCondLst>
                            <p:childTnLst>
                              <p:par>
                                <p:cTn id="39" presetID="29"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ppt_x</p:attrName>
                                        </p:attrNameLst>
                                      </p:cBhvr>
                                      <p:tavLst>
                                        <p:tav tm="0">
                                          <p:val>
                                            <p:strVal val="#ppt_x-.2"/>
                                          </p:val>
                                        </p:tav>
                                        <p:tav tm="100000">
                                          <p:val>
                                            <p:strVal val="#ppt_x"/>
                                          </p:val>
                                        </p:tav>
                                      </p:tavLst>
                                    </p:anim>
                                    <p:anim calcmode="lin" valueType="num">
                                      <p:cBhvr>
                                        <p:cTn id="4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3" dur="1000"/>
                                        <p:tgtEl>
                                          <p:spTgt spid="8"/>
                                        </p:tgtEl>
                                      </p:cBhvr>
                                    </p:animEffect>
                                  </p:childTnLst>
                                </p:cTn>
                              </p:par>
                            </p:childTnLst>
                          </p:cTn>
                        </p:par>
                        <p:par>
                          <p:cTn id="44" fill="hold">
                            <p:stCondLst>
                              <p:cond delay="6000"/>
                            </p:stCondLst>
                            <p:childTnLst>
                              <p:par>
                                <p:cTn id="45" presetID="29"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ppt_x</p:attrName>
                                        </p:attrNameLst>
                                      </p:cBhvr>
                                      <p:tavLst>
                                        <p:tav tm="0">
                                          <p:val>
                                            <p:strVal val="#ppt_x-.2"/>
                                          </p:val>
                                        </p:tav>
                                        <p:tav tm="100000">
                                          <p:val>
                                            <p:strVal val="#ppt_x"/>
                                          </p:val>
                                        </p:tav>
                                      </p:tavLst>
                                    </p:anim>
                                    <p:anim calcmode="lin" valueType="num">
                                      <p:cBhvr>
                                        <p:cTn id="4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35" presetClass="path" presetSubtype="0" accel="50000" decel="50000" fill="hold" nodeType="clickEffect">
                                  <p:stCondLst>
                                    <p:cond delay="0"/>
                                  </p:stCondLst>
                                  <p:childTnLst>
                                    <p:animMotion origin="layout" path="M 0.08542 0.01158 L -0.89843 0.02315 " pathEditMode="relative" rAng="0" ptsTypes="AA">
                                      <p:cBhvr>
                                        <p:cTn id="53" dur="2000" fill="hold"/>
                                        <p:tgtEl>
                                          <p:spTgt spid="14"/>
                                        </p:tgtEl>
                                        <p:attrNameLst>
                                          <p:attrName>ppt_x</p:attrName>
                                          <p:attrName>ppt_y</p:attrName>
                                        </p:attrNameLst>
                                      </p:cBhvr>
                                      <p:rCtr x="-49193" y="579"/>
                                    </p:animMotion>
                                  </p:childTnLst>
                                </p:cTn>
                              </p:par>
                            </p:childTnLst>
                          </p:cTn>
                        </p:par>
                      </p:childTnLst>
                    </p:cTn>
                  </p:par>
                  <p:par>
                    <p:cTn id="54" fill="hold">
                      <p:stCondLst>
                        <p:cond delay="indefinite"/>
                      </p:stCondLst>
                      <p:childTnLst>
                        <p:par>
                          <p:cTn id="55" fill="hold">
                            <p:stCondLst>
                              <p:cond delay="0"/>
                            </p:stCondLst>
                            <p:childTnLst>
                              <p:par>
                                <p:cTn id="56" presetID="35" presetClass="path" presetSubtype="0" accel="50000" decel="50000" fill="hold" nodeType="clickEffect">
                                  <p:stCondLst>
                                    <p:cond delay="0"/>
                                  </p:stCondLst>
                                  <p:childTnLst>
                                    <p:animMotion origin="layout" path="M 8.33333E-7 3.7037E-7 L -0.58568 0.03218 " pathEditMode="relative" rAng="0" ptsTypes="AA">
                                      <p:cBhvr>
                                        <p:cTn id="57" dur="2000" fill="hold"/>
                                        <p:tgtEl>
                                          <p:spTgt spid="15"/>
                                        </p:tgtEl>
                                        <p:attrNameLst>
                                          <p:attrName>ppt_x</p:attrName>
                                          <p:attrName>ppt_y</p:attrName>
                                        </p:attrNameLst>
                                      </p:cBhvr>
                                      <p:rCtr x="-29284" y="1597"/>
                                    </p:animMotion>
                                  </p:childTnLst>
                                </p:cTn>
                              </p:par>
                            </p:childTnLst>
                          </p:cTn>
                        </p:par>
                      </p:childTnLst>
                    </p:cTn>
                  </p:par>
                  <p:par>
                    <p:cTn id="58" fill="hold">
                      <p:stCondLst>
                        <p:cond delay="indefinite"/>
                      </p:stCondLst>
                      <p:childTnLst>
                        <p:par>
                          <p:cTn id="59" fill="hold">
                            <p:stCondLst>
                              <p:cond delay="0"/>
                            </p:stCondLst>
                            <p:childTnLst>
                              <p:par>
                                <p:cTn id="60" presetID="35" presetClass="path" presetSubtype="0" accel="50000" decel="50000" fill="hold" nodeType="clickEffect">
                                  <p:stCondLst>
                                    <p:cond delay="0"/>
                                  </p:stCondLst>
                                  <p:childTnLst>
                                    <p:animMotion origin="layout" path="M 0.00261 0.00856 L -0.92005 0.0162 " pathEditMode="relative" rAng="0" ptsTypes="AA">
                                      <p:cBhvr>
                                        <p:cTn id="61" dur="2000" fill="hold"/>
                                        <p:tgtEl>
                                          <p:spTgt spid="12"/>
                                        </p:tgtEl>
                                        <p:attrNameLst>
                                          <p:attrName>ppt_x</p:attrName>
                                          <p:attrName>ppt_y</p:attrName>
                                        </p:attrNameLst>
                                      </p:cBhvr>
                                      <p:rCtr x="-46133" y="370"/>
                                    </p:animMotion>
                                  </p:childTnLst>
                                </p:cTn>
                              </p:par>
                            </p:childTnLst>
                          </p:cTn>
                        </p:par>
                      </p:childTnLst>
                    </p:cTn>
                  </p:par>
                  <p:par>
                    <p:cTn id="62" fill="hold">
                      <p:stCondLst>
                        <p:cond delay="indefinite"/>
                      </p:stCondLst>
                      <p:childTnLst>
                        <p:par>
                          <p:cTn id="63" fill="hold">
                            <p:stCondLst>
                              <p:cond delay="0"/>
                            </p:stCondLst>
                            <p:childTnLst>
                              <p:par>
                                <p:cTn id="64" presetID="35" presetClass="path" presetSubtype="0" accel="50000" decel="50000" fill="hold" nodeType="clickEffect">
                                  <p:stCondLst>
                                    <p:cond delay="0"/>
                                  </p:stCondLst>
                                  <p:childTnLst>
                                    <p:animMotion origin="layout" path="M 0.01016 -0.00787 L -0.61055 0.02268 " pathEditMode="relative" rAng="0" ptsTypes="AA">
                                      <p:cBhvr>
                                        <p:cTn id="65" dur="2000" fill="hold"/>
                                        <p:tgtEl>
                                          <p:spTgt spid="10"/>
                                        </p:tgtEl>
                                        <p:attrNameLst>
                                          <p:attrName>ppt_x</p:attrName>
                                          <p:attrName>ppt_y</p:attrName>
                                        </p:attrNameLst>
                                      </p:cBhvr>
                                      <p:rCtr x="-31042" y="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D8B417-1356-44C2-A6B8-5EF827EDF3EA}"/>
              </a:ext>
            </a:extLst>
          </p:cNvPr>
          <p:cNvSpPr txBox="1"/>
          <p:nvPr/>
        </p:nvSpPr>
        <p:spPr>
          <a:xfrm>
            <a:off x="1027723" y="810050"/>
            <a:ext cx="11678841" cy="5573129"/>
          </a:xfrm>
          <a:prstGeom prst="rect">
            <a:avLst/>
          </a:prstGeom>
          <a:noFill/>
        </p:spPr>
        <p:txBody>
          <a:bodyPr wrap="square">
            <a:spAutoFit/>
          </a:bodyPr>
          <a:lstStyle/>
          <a:p>
            <a:pPr marL="0" marR="0">
              <a:lnSpc>
                <a:spcPct val="150000"/>
              </a:lnSpc>
              <a:spcBef>
                <a:spcPts val="0"/>
              </a:spcBef>
              <a:spcAft>
                <a:spcPts val="0"/>
              </a:spcAft>
            </a:pP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Before uncountable nouns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We do not use articles before uncountable and abstract nouns used in a general sense.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Honey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is sweet. (NOT The honey is sweet.)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Note that uncountable nouns take the article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when used in a particular sense.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Would you pass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 sugar?</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(the sugar on the table)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Before plural countable nouns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We do not use articles before plural countable nouns used in a general sense.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Children </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usually rush about.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Note that plural nouns take the article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when they are used in a particular sense.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Where are the children? (Which children? Our children)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638762D7-E36F-4B9C-8A61-C300A0A69F9F}"/>
              </a:ext>
            </a:extLst>
          </p:cNvPr>
          <p:cNvGrpSpPr/>
          <p:nvPr/>
        </p:nvGrpSpPr>
        <p:grpSpPr>
          <a:xfrm>
            <a:off x="161246" y="-14288"/>
            <a:ext cx="1267505" cy="6860952"/>
            <a:chOff x="161246" y="-14288"/>
            <a:chExt cx="1267505" cy="6860952"/>
          </a:xfrm>
        </p:grpSpPr>
        <p:pic>
          <p:nvPicPr>
            <p:cNvPr id="6" name="Picture 5">
              <a:extLst>
                <a:ext uri="{FF2B5EF4-FFF2-40B4-BE49-F238E27FC236}">
                  <a16:creationId xmlns:a16="http://schemas.microsoft.com/office/drawing/2014/main" id="{BA885C06-E6B5-4940-A3F0-9D8BC7B946F1}"/>
                </a:ext>
              </a:extLst>
            </p:cNvPr>
            <p:cNvPicPr>
              <a:picLocks noChangeAspect="1"/>
            </p:cNvPicPr>
            <p:nvPr/>
          </p:nvPicPr>
          <p:blipFill rotWithShape="1">
            <a:blip r:embed="rId2">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7" name="Picture 6">
              <a:extLst>
                <a:ext uri="{FF2B5EF4-FFF2-40B4-BE49-F238E27FC236}">
                  <a16:creationId xmlns:a16="http://schemas.microsoft.com/office/drawing/2014/main" id="{3084EEF4-BFCA-4422-9C4A-CB0C4D84E62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sp>
        <p:nvSpPr>
          <p:cNvPr id="8" name="TextBox 7">
            <a:extLst>
              <a:ext uri="{FF2B5EF4-FFF2-40B4-BE49-F238E27FC236}">
                <a16:creationId xmlns:a16="http://schemas.microsoft.com/office/drawing/2014/main" id="{1E6B9D42-87A5-4F35-AA3B-318234E27CA6}"/>
              </a:ext>
            </a:extLst>
          </p:cNvPr>
          <p:cNvSpPr txBox="1"/>
          <p:nvPr/>
        </p:nvSpPr>
        <p:spPr>
          <a:xfrm>
            <a:off x="6096000" y="474821"/>
            <a:ext cx="3912870" cy="669542"/>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gn="ctr">
              <a:lnSpc>
                <a:spcPct val="150000"/>
              </a:lnSpc>
              <a:spcBef>
                <a:spcPts val="0"/>
              </a:spcBef>
              <a:spcAft>
                <a:spcPts val="0"/>
              </a:spcAft>
            </a:pPr>
            <a:r>
              <a:rPr lang="en-US" sz="2800" b="1" kern="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Omission of the articles</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4341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517F044-C6B8-424A-A37D-EFAD87ECD0A9}"/>
              </a:ext>
            </a:extLst>
          </p:cNvPr>
          <p:cNvGrpSpPr/>
          <p:nvPr/>
        </p:nvGrpSpPr>
        <p:grpSpPr>
          <a:xfrm>
            <a:off x="1916787" y="971550"/>
            <a:ext cx="8358425" cy="5432494"/>
            <a:chOff x="2675335" y="1016717"/>
            <a:chExt cx="6093618" cy="6510665"/>
          </a:xfrm>
        </p:grpSpPr>
        <p:sp>
          <p:nvSpPr>
            <p:cNvPr id="3" name="TextBox 2">
              <a:extLst>
                <a:ext uri="{FF2B5EF4-FFF2-40B4-BE49-F238E27FC236}">
                  <a16:creationId xmlns:a16="http://schemas.microsoft.com/office/drawing/2014/main" id="{32266860-78D7-45EF-8D19-9DDAD541C4B8}"/>
                </a:ext>
              </a:extLst>
            </p:cNvPr>
            <p:cNvSpPr txBox="1"/>
            <p:nvPr/>
          </p:nvSpPr>
          <p:spPr>
            <a:xfrm>
              <a:off x="2675335" y="1016717"/>
              <a:ext cx="6093618" cy="2686915"/>
            </a:xfrm>
            <a:prstGeom prst="rect">
              <a:avLst/>
            </a:prstGeom>
            <a:noFill/>
          </p:spPr>
          <p:txBody>
            <a:bodyPr wrap="square">
              <a:spAutoFit/>
            </a:bodyPr>
            <a:lstStyle/>
            <a:p>
              <a:pPr marL="0" marR="0">
                <a:lnSpc>
                  <a:spcPct val="150000"/>
                </a:lnSpc>
                <a:spcBef>
                  <a:spcPts val="0"/>
                </a:spcBef>
                <a:spcAft>
                  <a:spcPts val="0"/>
                </a:spcAft>
              </a:pP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Before proper nouns</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We do not use articles before the names of countries, people, continents, cities, rivers and lakes.</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India is a democratic country. (NOT the India …)</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04F375-3EC9-4F1B-8010-CA62C8490736}"/>
                </a:ext>
              </a:extLst>
            </p:cNvPr>
            <p:cNvSpPr txBox="1"/>
            <p:nvPr/>
          </p:nvSpPr>
          <p:spPr>
            <a:xfrm>
              <a:off x="2675335" y="3512570"/>
              <a:ext cx="6093618" cy="4014812"/>
            </a:xfrm>
            <a:prstGeom prst="rect">
              <a:avLst/>
            </a:prstGeom>
            <a:noFill/>
          </p:spPr>
          <p:txBody>
            <a:bodyPr wrap="square">
              <a:spAutoFit/>
            </a:bodyPr>
            <a:lstStyle/>
            <a:p>
              <a:pPr marL="0" marR="0">
                <a:lnSpc>
                  <a:spcPct val="150000"/>
                </a:lnSpc>
                <a:spcBef>
                  <a:spcPts val="0"/>
                </a:spcBef>
                <a:spcAft>
                  <a:spcPts val="0"/>
                </a:spcAft>
              </a:pP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Before the names of meals</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We do not use articles before the names of meals.</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Mother is cooking </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lunch.</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We use</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when there is an adjective before breakfast, lunch, dinner etc. We use </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when we are talking about a particular meal.</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 had </a:t>
              </a:r>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 late dinner </a:t>
              </a:r>
              <a:r>
                <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yesterday.</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DBD7A222-5272-4F1A-9E10-966178D2B2E7}"/>
              </a:ext>
            </a:extLst>
          </p:cNvPr>
          <p:cNvGrpSpPr/>
          <p:nvPr/>
        </p:nvGrpSpPr>
        <p:grpSpPr>
          <a:xfrm>
            <a:off x="161246" y="-14288"/>
            <a:ext cx="1267505" cy="6860952"/>
            <a:chOff x="161246" y="-14288"/>
            <a:chExt cx="1267505" cy="6860952"/>
          </a:xfrm>
        </p:grpSpPr>
        <p:pic>
          <p:nvPicPr>
            <p:cNvPr id="8" name="Picture 7">
              <a:extLst>
                <a:ext uri="{FF2B5EF4-FFF2-40B4-BE49-F238E27FC236}">
                  <a16:creationId xmlns:a16="http://schemas.microsoft.com/office/drawing/2014/main" id="{3C9D1043-AF15-470B-BB38-9409303D9326}"/>
                </a:ext>
              </a:extLst>
            </p:cNvPr>
            <p:cNvPicPr>
              <a:picLocks noChangeAspect="1"/>
            </p:cNvPicPr>
            <p:nvPr/>
          </p:nvPicPr>
          <p:blipFill rotWithShape="1">
            <a:blip r:embed="rId2">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9" name="Picture 8">
              <a:extLst>
                <a:ext uri="{FF2B5EF4-FFF2-40B4-BE49-F238E27FC236}">
                  <a16:creationId xmlns:a16="http://schemas.microsoft.com/office/drawing/2014/main" id="{917D3A94-82E7-40D8-9F60-C86F72DA784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spTree>
    <p:extLst>
      <p:ext uri="{BB962C8B-B14F-4D97-AF65-F5344CB8AC3E}">
        <p14:creationId xmlns:p14="http://schemas.microsoft.com/office/powerpoint/2010/main" val="22006242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7B3D77-8E47-4C8E-A21F-628BA772D9DB}"/>
              </a:ext>
            </a:extLst>
          </p:cNvPr>
          <p:cNvSpPr txBox="1"/>
          <p:nvPr/>
        </p:nvSpPr>
        <p:spPr>
          <a:xfrm>
            <a:off x="1585674" y="919434"/>
            <a:ext cx="9905286" cy="5019131"/>
          </a:xfrm>
          <a:prstGeom prst="rect">
            <a:avLst/>
          </a:prstGeom>
          <a:noFill/>
        </p:spPr>
        <p:txBody>
          <a:bodyPr wrap="square">
            <a:spAutoFit/>
          </a:bodyPr>
          <a:lstStyle/>
          <a:p>
            <a:pPr marL="0" marR="0">
              <a:lnSpc>
                <a:spcPct val="150000"/>
              </a:lnSpc>
              <a:spcBef>
                <a:spcPts val="0"/>
              </a:spcBef>
              <a:spcAft>
                <a:spcPts val="0"/>
              </a:spcAft>
            </a:pP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Before languages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We do not use articles before the names of languages.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Can you speak </a:t>
            </a: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English?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(NOT Can you speak the English?)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Before school, college, university, church, bed, hospital, prison etc.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He is at </a:t>
            </a: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university.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is used before these words when the reference is to the building or object rather than to the normal activity that goes on there.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met her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 church. </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(Here the reference is to the building and not to the activity that is going on there.)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43966F22-BA62-468B-8F92-3AACF897F347}"/>
              </a:ext>
            </a:extLst>
          </p:cNvPr>
          <p:cNvGrpSpPr/>
          <p:nvPr/>
        </p:nvGrpSpPr>
        <p:grpSpPr>
          <a:xfrm>
            <a:off x="161246" y="-14288"/>
            <a:ext cx="1267505" cy="6860952"/>
            <a:chOff x="161246" y="-14288"/>
            <a:chExt cx="1267505" cy="6860952"/>
          </a:xfrm>
        </p:grpSpPr>
        <p:pic>
          <p:nvPicPr>
            <p:cNvPr id="5" name="Picture 4">
              <a:extLst>
                <a:ext uri="{FF2B5EF4-FFF2-40B4-BE49-F238E27FC236}">
                  <a16:creationId xmlns:a16="http://schemas.microsoft.com/office/drawing/2014/main" id="{B6FB0227-766F-4B0A-9931-A122CC64FC8C}"/>
                </a:ext>
              </a:extLst>
            </p:cNvPr>
            <p:cNvPicPr>
              <a:picLocks noChangeAspect="1"/>
            </p:cNvPicPr>
            <p:nvPr/>
          </p:nvPicPr>
          <p:blipFill rotWithShape="1">
            <a:blip r:embed="rId2">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6" name="Picture 5">
              <a:extLst>
                <a:ext uri="{FF2B5EF4-FFF2-40B4-BE49-F238E27FC236}">
                  <a16:creationId xmlns:a16="http://schemas.microsoft.com/office/drawing/2014/main" id="{C28861E1-A2B0-4DA4-9642-C3182FCB3B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spTree>
    <p:extLst>
      <p:ext uri="{BB962C8B-B14F-4D97-AF65-F5344CB8AC3E}">
        <p14:creationId xmlns:p14="http://schemas.microsoft.com/office/powerpoint/2010/main" val="365631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FC47A7-E2BC-41DD-BC39-65C876CF56B0}"/>
              </a:ext>
            </a:extLst>
          </p:cNvPr>
          <p:cNvSpPr txBox="1"/>
          <p:nvPr/>
        </p:nvSpPr>
        <p:spPr>
          <a:xfrm>
            <a:off x="4761579" y="464953"/>
            <a:ext cx="3264145" cy="923330"/>
          </a:xfrm>
          <a:prstGeom prst="rect">
            <a:avLst/>
          </a:prstGeom>
          <a:noFill/>
          <a:ln>
            <a:solidFill>
              <a:srgbClr val="FF0000"/>
            </a:solidFill>
          </a:ln>
        </p:spPr>
        <p:txBody>
          <a:bodyPr wrap="square">
            <a:spAutoFit/>
          </a:bodyPr>
          <a:lstStyle/>
          <a:p>
            <a:r>
              <a:rPr lang="en-US" sz="5400" b="1" dirty="0">
                <a:ln>
                  <a:solidFill>
                    <a:schemeClr val="tx1"/>
                  </a:solidFill>
                </a:ln>
                <a:latin typeface="Times New Roman" pitchFamily="18" charset="0"/>
                <a:cs typeface="NikoshBAN" pitchFamily="2" charset="0"/>
              </a:rPr>
              <a:t>Pair work</a:t>
            </a:r>
            <a:endParaRPr lang="en-US" sz="5400" b="1" dirty="0">
              <a:ln>
                <a:solidFill>
                  <a:schemeClr val="tx1"/>
                </a:solidFill>
              </a:ln>
            </a:endParaRPr>
          </a:p>
        </p:txBody>
      </p:sp>
      <p:sp>
        <p:nvSpPr>
          <p:cNvPr id="4" name="TextBox 3">
            <a:extLst>
              <a:ext uri="{FF2B5EF4-FFF2-40B4-BE49-F238E27FC236}">
                <a16:creationId xmlns:a16="http://schemas.microsoft.com/office/drawing/2014/main" id="{4D2BECCA-256C-4D1D-9E10-0DF959CD5796}"/>
              </a:ext>
            </a:extLst>
          </p:cNvPr>
          <p:cNvSpPr txBox="1"/>
          <p:nvPr/>
        </p:nvSpPr>
        <p:spPr>
          <a:xfrm>
            <a:off x="12650704" y="1803268"/>
            <a:ext cx="1443063"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endParaRPr lang="en-US" sz="2800" dirty="0"/>
          </a:p>
        </p:txBody>
      </p:sp>
      <p:sp>
        <p:nvSpPr>
          <p:cNvPr id="5" name="TextBox 4">
            <a:extLst>
              <a:ext uri="{FF2B5EF4-FFF2-40B4-BE49-F238E27FC236}">
                <a16:creationId xmlns:a16="http://schemas.microsoft.com/office/drawing/2014/main" id="{7E459B47-0F1C-42D6-9148-5B182072AAD5}"/>
              </a:ext>
            </a:extLst>
          </p:cNvPr>
          <p:cNvSpPr txBox="1"/>
          <p:nvPr/>
        </p:nvSpPr>
        <p:spPr>
          <a:xfrm>
            <a:off x="12650704" y="2179447"/>
            <a:ext cx="1063233"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endParaRPr lang="en-US" sz="2800" dirty="0"/>
          </a:p>
        </p:txBody>
      </p:sp>
      <p:sp>
        <p:nvSpPr>
          <p:cNvPr id="6" name="TextBox 5">
            <a:extLst>
              <a:ext uri="{FF2B5EF4-FFF2-40B4-BE49-F238E27FC236}">
                <a16:creationId xmlns:a16="http://schemas.microsoft.com/office/drawing/2014/main" id="{5054A4AE-0DA2-4674-8AD8-A6F2E7ECD312}"/>
              </a:ext>
            </a:extLst>
          </p:cNvPr>
          <p:cNvSpPr txBox="1"/>
          <p:nvPr/>
        </p:nvSpPr>
        <p:spPr>
          <a:xfrm>
            <a:off x="12650704" y="2590983"/>
            <a:ext cx="826145"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endParaRPr lang="en-US" sz="2800" dirty="0"/>
          </a:p>
        </p:txBody>
      </p:sp>
      <p:sp>
        <p:nvSpPr>
          <p:cNvPr id="8" name="TextBox 7">
            <a:extLst>
              <a:ext uri="{FF2B5EF4-FFF2-40B4-BE49-F238E27FC236}">
                <a16:creationId xmlns:a16="http://schemas.microsoft.com/office/drawing/2014/main" id="{F8B613F9-4A7C-43F9-897A-5D7248047769}"/>
              </a:ext>
            </a:extLst>
          </p:cNvPr>
          <p:cNvSpPr txBox="1"/>
          <p:nvPr/>
        </p:nvSpPr>
        <p:spPr>
          <a:xfrm>
            <a:off x="12650704" y="3564628"/>
            <a:ext cx="826145"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endParaRPr lang="en-US" sz="2800" dirty="0"/>
          </a:p>
        </p:txBody>
      </p:sp>
      <p:sp>
        <p:nvSpPr>
          <p:cNvPr id="9" name="TextBox 8">
            <a:extLst>
              <a:ext uri="{FF2B5EF4-FFF2-40B4-BE49-F238E27FC236}">
                <a16:creationId xmlns:a16="http://schemas.microsoft.com/office/drawing/2014/main" id="{555DCACB-284A-48ED-A205-162769C9FE77}"/>
              </a:ext>
            </a:extLst>
          </p:cNvPr>
          <p:cNvSpPr txBox="1"/>
          <p:nvPr/>
        </p:nvSpPr>
        <p:spPr>
          <a:xfrm>
            <a:off x="12650704" y="4017938"/>
            <a:ext cx="826145"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endParaRPr lang="en-US" sz="2800" dirty="0"/>
          </a:p>
        </p:txBody>
      </p:sp>
      <p:grpSp>
        <p:nvGrpSpPr>
          <p:cNvPr id="16" name="Group 15">
            <a:extLst>
              <a:ext uri="{FF2B5EF4-FFF2-40B4-BE49-F238E27FC236}">
                <a16:creationId xmlns:a16="http://schemas.microsoft.com/office/drawing/2014/main" id="{F255E1AB-1A93-45AF-B927-6B95A9D3D588}"/>
              </a:ext>
            </a:extLst>
          </p:cNvPr>
          <p:cNvGrpSpPr/>
          <p:nvPr/>
        </p:nvGrpSpPr>
        <p:grpSpPr>
          <a:xfrm>
            <a:off x="161246" y="-14288"/>
            <a:ext cx="1267505" cy="6860952"/>
            <a:chOff x="161246" y="-14288"/>
            <a:chExt cx="1267505" cy="6860952"/>
          </a:xfrm>
        </p:grpSpPr>
        <p:pic>
          <p:nvPicPr>
            <p:cNvPr id="17" name="Picture 16">
              <a:extLst>
                <a:ext uri="{FF2B5EF4-FFF2-40B4-BE49-F238E27FC236}">
                  <a16:creationId xmlns:a16="http://schemas.microsoft.com/office/drawing/2014/main" id="{315D585A-E56F-4B8B-9AB9-A54375E0B639}"/>
                </a:ext>
              </a:extLst>
            </p:cNvPr>
            <p:cNvPicPr>
              <a:picLocks noChangeAspect="1"/>
            </p:cNvPicPr>
            <p:nvPr/>
          </p:nvPicPr>
          <p:blipFill rotWithShape="1">
            <a:blip r:embed="rId2">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18" name="Picture 17">
              <a:extLst>
                <a:ext uri="{FF2B5EF4-FFF2-40B4-BE49-F238E27FC236}">
                  <a16:creationId xmlns:a16="http://schemas.microsoft.com/office/drawing/2014/main" id="{E975EF3D-E30C-49DF-8E55-3E5F6E9B2F7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sp>
        <p:nvSpPr>
          <p:cNvPr id="30" name="TextBox 29">
            <a:extLst>
              <a:ext uri="{FF2B5EF4-FFF2-40B4-BE49-F238E27FC236}">
                <a16:creationId xmlns:a16="http://schemas.microsoft.com/office/drawing/2014/main" id="{B3DBC1B4-FBD3-4BF7-A94C-C34B41995C73}"/>
              </a:ext>
            </a:extLst>
          </p:cNvPr>
          <p:cNvSpPr txBox="1"/>
          <p:nvPr/>
        </p:nvSpPr>
        <p:spPr>
          <a:xfrm>
            <a:off x="1552976" y="5009193"/>
            <a:ext cx="6708182"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7. She was not at ___ home when I called.</a:t>
            </a:r>
          </a:p>
        </p:txBody>
      </p:sp>
      <p:sp>
        <p:nvSpPr>
          <p:cNvPr id="34" name="TextBox 33">
            <a:extLst>
              <a:ext uri="{FF2B5EF4-FFF2-40B4-BE49-F238E27FC236}">
                <a16:creationId xmlns:a16="http://schemas.microsoft.com/office/drawing/2014/main" id="{FDD1123B-B538-4B59-B702-0972616AD291}"/>
              </a:ext>
            </a:extLst>
          </p:cNvPr>
          <p:cNvSpPr txBox="1"/>
          <p:nvPr/>
        </p:nvSpPr>
        <p:spPr>
          <a:xfrm>
            <a:off x="1552976" y="3406231"/>
            <a:ext cx="6122194"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4. I never go to Spain in ___ winter.</a:t>
            </a:r>
          </a:p>
        </p:txBody>
      </p:sp>
      <p:sp>
        <p:nvSpPr>
          <p:cNvPr id="20" name="TextBox 19">
            <a:extLst>
              <a:ext uri="{FF2B5EF4-FFF2-40B4-BE49-F238E27FC236}">
                <a16:creationId xmlns:a16="http://schemas.microsoft.com/office/drawing/2014/main" id="{DEA299D0-E420-4FDC-8319-8267D96D05DB}"/>
              </a:ext>
            </a:extLst>
          </p:cNvPr>
          <p:cNvSpPr txBox="1"/>
          <p:nvPr/>
        </p:nvSpPr>
        <p:spPr>
          <a:xfrm>
            <a:off x="1552976" y="1803268"/>
            <a:ext cx="6122194" cy="523220"/>
          </a:xfrm>
          <a:prstGeom prst="rect">
            <a:avLst/>
          </a:prstGeom>
          <a:noFill/>
        </p:spPr>
        <p:txBody>
          <a:bodyPr wrap="square">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1. I ride a bike. ___ bike is green.</a:t>
            </a:r>
            <a:endParaRPr lang="en-US" sz="28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8707B8FD-7F16-4FBF-8A30-CFBC1401C44A}"/>
              </a:ext>
            </a:extLst>
          </p:cNvPr>
          <p:cNvSpPr txBox="1"/>
          <p:nvPr/>
        </p:nvSpPr>
        <p:spPr>
          <a:xfrm>
            <a:off x="1552976" y="2337589"/>
            <a:ext cx="6122194"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2. ___ book on your table is mine.</a:t>
            </a:r>
          </a:p>
        </p:txBody>
      </p:sp>
      <p:sp>
        <p:nvSpPr>
          <p:cNvPr id="26" name="TextBox 25">
            <a:extLst>
              <a:ext uri="{FF2B5EF4-FFF2-40B4-BE49-F238E27FC236}">
                <a16:creationId xmlns:a16="http://schemas.microsoft.com/office/drawing/2014/main" id="{25CC2325-8943-41B6-B744-0C7CA9E74145}"/>
              </a:ext>
            </a:extLst>
          </p:cNvPr>
          <p:cNvSpPr txBox="1"/>
          <p:nvPr/>
        </p:nvSpPr>
        <p:spPr>
          <a:xfrm>
            <a:off x="1552976" y="2871910"/>
            <a:ext cx="6122194"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3. ___ Eiffel Tower is in Paris.</a:t>
            </a:r>
          </a:p>
        </p:txBody>
      </p:sp>
      <p:sp>
        <p:nvSpPr>
          <p:cNvPr id="28" name="TextBox 27">
            <a:extLst>
              <a:ext uri="{FF2B5EF4-FFF2-40B4-BE49-F238E27FC236}">
                <a16:creationId xmlns:a16="http://schemas.microsoft.com/office/drawing/2014/main" id="{AF970F45-8B32-4941-9BD1-2740898150D1}"/>
              </a:ext>
            </a:extLst>
          </p:cNvPr>
          <p:cNvSpPr txBox="1"/>
          <p:nvPr/>
        </p:nvSpPr>
        <p:spPr>
          <a:xfrm>
            <a:off x="1552976" y="3940552"/>
            <a:ext cx="6122194"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5. I parked the car next to ___ church.</a:t>
            </a:r>
          </a:p>
        </p:txBody>
      </p:sp>
      <p:sp>
        <p:nvSpPr>
          <p:cNvPr id="36" name="TextBox 35">
            <a:extLst>
              <a:ext uri="{FF2B5EF4-FFF2-40B4-BE49-F238E27FC236}">
                <a16:creationId xmlns:a16="http://schemas.microsoft.com/office/drawing/2014/main" id="{3CEB8E6A-30FF-47FA-9749-6E8897A0F31C}"/>
              </a:ext>
            </a:extLst>
          </p:cNvPr>
          <p:cNvSpPr txBox="1"/>
          <p:nvPr/>
        </p:nvSpPr>
        <p:spPr>
          <a:xfrm>
            <a:off x="1552976" y="4474873"/>
            <a:ext cx="6122194"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6. I would love to visit ___ North Pole.</a:t>
            </a:r>
          </a:p>
        </p:txBody>
      </p:sp>
      <p:pic>
        <p:nvPicPr>
          <p:cNvPr id="11" name="Picture 10">
            <a:extLst>
              <a:ext uri="{FF2B5EF4-FFF2-40B4-BE49-F238E27FC236}">
                <a16:creationId xmlns:a16="http://schemas.microsoft.com/office/drawing/2014/main" id="{50DC5911-ED0C-4140-A437-4A50124E967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817033" y="3155977"/>
            <a:ext cx="493486" cy="493486"/>
          </a:xfrm>
          <a:prstGeom prst="rect">
            <a:avLst/>
          </a:prstGeom>
        </p:spPr>
      </p:pic>
      <p:pic>
        <p:nvPicPr>
          <p:cNvPr id="22" name="Picture 21">
            <a:extLst>
              <a:ext uri="{FF2B5EF4-FFF2-40B4-BE49-F238E27FC236}">
                <a16:creationId xmlns:a16="http://schemas.microsoft.com/office/drawing/2014/main" id="{86E56BD6-2421-4C89-9F8E-BE633127336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817033" y="4515707"/>
            <a:ext cx="493486" cy="493486"/>
          </a:xfrm>
          <a:prstGeom prst="rect">
            <a:avLst/>
          </a:prstGeom>
        </p:spPr>
      </p:pic>
    </p:spTree>
    <p:extLst>
      <p:ext uri="{BB962C8B-B14F-4D97-AF65-F5344CB8AC3E}">
        <p14:creationId xmlns:p14="http://schemas.microsoft.com/office/powerpoint/2010/main" val="529415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par>
                          <p:cTn id="23" fill="hold">
                            <p:stCondLst>
                              <p:cond delay="2500"/>
                            </p:stCondLst>
                            <p:childTnLst>
                              <p:par>
                                <p:cTn id="24" presetID="3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fltVal val="0"/>
                                          </p:val>
                                        </p:tav>
                                        <p:tav tm="100000">
                                          <p:val>
                                            <p:strVal val="#ppt_w"/>
                                          </p:val>
                                        </p:tav>
                                      </p:tavLst>
                                    </p:anim>
                                    <p:anim calcmode="lin" valueType="num">
                                      <p:cBhvr>
                                        <p:cTn id="27" dur="1000" fill="hold"/>
                                        <p:tgtEl>
                                          <p:spTgt spid="26"/>
                                        </p:tgtEl>
                                        <p:attrNameLst>
                                          <p:attrName>ppt_h</p:attrName>
                                        </p:attrNameLst>
                                      </p:cBhvr>
                                      <p:tavLst>
                                        <p:tav tm="0">
                                          <p:val>
                                            <p:fltVal val="0"/>
                                          </p:val>
                                        </p:tav>
                                        <p:tav tm="100000">
                                          <p:val>
                                            <p:strVal val="#ppt_h"/>
                                          </p:val>
                                        </p:tav>
                                      </p:tavLst>
                                    </p:anim>
                                    <p:anim calcmode="lin" valueType="num">
                                      <p:cBhvr>
                                        <p:cTn id="28" dur="1000" fill="hold"/>
                                        <p:tgtEl>
                                          <p:spTgt spid="26"/>
                                        </p:tgtEl>
                                        <p:attrNameLst>
                                          <p:attrName>style.rotation</p:attrName>
                                        </p:attrNameLst>
                                      </p:cBhvr>
                                      <p:tavLst>
                                        <p:tav tm="0">
                                          <p:val>
                                            <p:fltVal val="90"/>
                                          </p:val>
                                        </p:tav>
                                        <p:tav tm="100000">
                                          <p:val>
                                            <p:fltVal val="0"/>
                                          </p:val>
                                        </p:tav>
                                      </p:tavLst>
                                    </p:anim>
                                    <p:animEffect transition="in" filter="fade">
                                      <p:cBhvr>
                                        <p:cTn id="29" dur="1000"/>
                                        <p:tgtEl>
                                          <p:spTgt spid="26"/>
                                        </p:tgtEl>
                                      </p:cBhvr>
                                    </p:animEffect>
                                  </p:childTnLst>
                                </p:cTn>
                              </p:par>
                            </p:childTnLst>
                          </p:cTn>
                        </p:par>
                        <p:par>
                          <p:cTn id="30" fill="hold">
                            <p:stCondLst>
                              <p:cond delay="3500"/>
                            </p:stCondLst>
                            <p:childTnLst>
                              <p:par>
                                <p:cTn id="31" presetID="31"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4500"/>
                            </p:stCondLst>
                            <p:childTnLst>
                              <p:par>
                                <p:cTn id="38" presetID="31"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1000" fill="hold"/>
                                        <p:tgtEl>
                                          <p:spTgt spid="28"/>
                                        </p:tgtEl>
                                        <p:attrNameLst>
                                          <p:attrName>ppt_w</p:attrName>
                                        </p:attrNameLst>
                                      </p:cBhvr>
                                      <p:tavLst>
                                        <p:tav tm="0">
                                          <p:val>
                                            <p:fltVal val="0"/>
                                          </p:val>
                                        </p:tav>
                                        <p:tav tm="100000">
                                          <p:val>
                                            <p:strVal val="#ppt_w"/>
                                          </p:val>
                                        </p:tav>
                                      </p:tavLst>
                                    </p:anim>
                                    <p:anim calcmode="lin" valueType="num">
                                      <p:cBhvr>
                                        <p:cTn id="41" dur="1000" fill="hold"/>
                                        <p:tgtEl>
                                          <p:spTgt spid="28"/>
                                        </p:tgtEl>
                                        <p:attrNameLst>
                                          <p:attrName>ppt_h</p:attrName>
                                        </p:attrNameLst>
                                      </p:cBhvr>
                                      <p:tavLst>
                                        <p:tav tm="0">
                                          <p:val>
                                            <p:fltVal val="0"/>
                                          </p:val>
                                        </p:tav>
                                        <p:tav tm="100000">
                                          <p:val>
                                            <p:strVal val="#ppt_h"/>
                                          </p:val>
                                        </p:tav>
                                      </p:tavLst>
                                    </p:anim>
                                    <p:anim calcmode="lin" valueType="num">
                                      <p:cBhvr>
                                        <p:cTn id="42" dur="1000" fill="hold"/>
                                        <p:tgtEl>
                                          <p:spTgt spid="28"/>
                                        </p:tgtEl>
                                        <p:attrNameLst>
                                          <p:attrName>style.rotation</p:attrName>
                                        </p:attrNameLst>
                                      </p:cBhvr>
                                      <p:tavLst>
                                        <p:tav tm="0">
                                          <p:val>
                                            <p:fltVal val="90"/>
                                          </p:val>
                                        </p:tav>
                                        <p:tav tm="100000">
                                          <p:val>
                                            <p:fltVal val="0"/>
                                          </p:val>
                                        </p:tav>
                                      </p:tavLst>
                                    </p:anim>
                                    <p:animEffect transition="in" filter="fade">
                                      <p:cBhvr>
                                        <p:cTn id="43" dur="1000"/>
                                        <p:tgtEl>
                                          <p:spTgt spid="28"/>
                                        </p:tgtEl>
                                      </p:cBhvr>
                                    </p:animEffect>
                                  </p:childTnLst>
                                </p:cTn>
                              </p:par>
                            </p:childTnLst>
                          </p:cTn>
                        </p:par>
                        <p:par>
                          <p:cTn id="44" fill="hold">
                            <p:stCondLst>
                              <p:cond delay="5500"/>
                            </p:stCondLst>
                            <p:childTnLst>
                              <p:par>
                                <p:cTn id="45" presetID="31"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1000" fill="hold"/>
                                        <p:tgtEl>
                                          <p:spTgt spid="36"/>
                                        </p:tgtEl>
                                        <p:attrNameLst>
                                          <p:attrName>ppt_w</p:attrName>
                                        </p:attrNameLst>
                                      </p:cBhvr>
                                      <p:tavLst>
                                        <p:tav tm="0">
                                          <p:val>
                                            <p:fltVal val="0"/>
                                          </p:val>
                                        </p:tav>
                                        <p:tav tm="100000">
                                          <p:val>
                                            <p:strVal val="#ppt_w"/>
                                          </p:val>
                                        </p:tav>
                                      </p:tavLst>
                                    </p:anim>
                                    <p:anim calcmode="lin" valueType="num">
                                      <p:cBhvr>
                                        <p:cTn id="48" dur="1000" fill="hold"/>
                                        <p:tgtEl>
                                          <p:spTgt spid="36"/>
                                        </p:tgtEl>
                                        <p:attrNameLst>
                                          <p:attrName>ppt_h</p:attrName>
                                        </p:attrNameLst>
                                      </p:cBhvr>
                                      <p:tavLst>
                                        <p:tav tm="0">
                                          <p:val>
                                            <p:fltVal val="0"/>
                                          </p:val>
                                        </p:tav>
                                        <p:tav tm="100000">
                                          <p:val>
                                            <p:strVal val="#ppt_h"/>
                                          </p:val>
                                        </p:tav>
                                      </p:tavLst>
                                    </p:anim>
                                    <p:anim calcmode="lin" valueType="num">
                                      <p:cBhvr>
                                        <p:cTn id="49" dur="1000" fill="hold"/>
                                        <p:tgtEl>
                                          <p:spTgt spid="36"/>
                                        </p:tgtEl>
                                        <p:attrNameLst>
                                          <p:attrName>style.rotation</p:attrName>
                                        </p:attrNameLst>
                                      </p:cBhvr>
                                      <p:tavLst>
                                        <p:tav tm="0">
                                          <p:val>
                                            <p:fltVal val="90"/>
                                          </p:val>
                                        </p:tav>
                                        <p:tav tm="100000">
                                          <p:val>
                                            <p:fltVal val="0"/>
                                          </p:val>
                                        </p:tav>
                                      </p:tavLst>
                                    </p:anim>
                                    <p:animEffect transition="in" filter="fade">
                                      <p:cBhvr>
                                        <p:cTn id="50" dur="1000"/>
                                        <p:tgtEl>
                                          <p:spTgt spid="36"/>
                                        </p:tgtEl>
                                      </p:cBhvr>
                                    </p:animEffect>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1000" fill="hold"/>
                                        <p:tgtEl>
                                          <p:spTgt spid="30"/>
                                        </p:tgtEl>
                                        <p:attrNameLst>
                                          <p:attrName>ppt_w</p:attrName>
                                        </p:attrNameLst>
                                      </p:cBhvr>
                                      <p:tavLst>
                                        <p:tav tm="0">
                                          <p:val>
                                            <p:fltVal val="0"/>
                                          </p:val>
                                        </p:tav>
                                        <p:tav tm="100000">
                                          <p:val>
                                            <p:strVal val="#ppt_w"/>
                                          </p:val>
                                        </p:tav>
                                      </p:tavLst>
                                    </p:anim>
                                    <p:anim calcmode="lin" valueType="num">
                                      <p:cBhvr>
                                        <p:cTn id="55" dur="1000" fill="hold"/>
                                        <p:tgtEl>
                                          <p:spTgt spid="30"/>
                                        </p:tgtEl>
                                        <p:attrNameLst>
                                          <p:attrName>ppt_h</p:attrName>
                                        </p:attrNameLst>
                                      </p:cBhvr>
                                      <p:tavLst>
                                        <p:tav tm="0">
                                          <p:val>
                                            <p:fltVal val="0"/>
                                          </p:val>
                                        </p:tav>
                                        <p:tav tm="100000">
                                          <p:val>
                                            <p:strVal val="#ppt_h"/>
                                          </p:val>
                                        </p:tav>
                                      </p:tavLst>
                                    </p:anim>
                                    <p:anim calcmode="lin" valueType="num">
                                      <p:cBhvr>
                                        <p:cTn id="56" dur="1000" fill="hold"/>
                                        <p:tgtEl>
                                          <p:spTgt spid="30"/>
                                        </p:tgtEl>
                                        <p:attrNameLst>
                                          <p:attrName>style.rotation</p:attrName>
                                        </p:attrNameLst>
                                      </p:cBhvr>
                                      <p:tavLst>
                                        <p:tav tm="0">
                                          <p:val>
                                            <p:fltVal val="90"/>
                                          </p:val>
                                        </p:tav>
                                        <p:tav tm="100000">
                                          <p:val>
                                            <p:fltVal val="0"/>
                                          </p:val>
                                        </p:tav>
                                      </p:tavLst>
                                    </p:anim>
                                    <p:animEffect transition="in" filter="fade">
                                      <p:cBhvr>
                                        <p:cTn id="57" dur="10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0" nodeType="clickEffect">
                                  <p:stCondLst>
                                    <p:cond delay="0"/>
                                  </p:stCondLst>
                                  <p:childTnLst>
                                    <p:animMotion origin="layout" path="M 0.00326 -0.02824 L 0.00326 -0.02801 C 0.00131 -0.03588 -0.00013 -0.04375 -0.0026 -0.05093 C -0.00559 -0.05949 -0.0095 -0.06736 -0.01302 -0.07662 C -0.01523 -0.08195 -0.01718 -0.08727 -0.01992 -0.09236 C -0.02109 -0.09398 -0.02239 -0.0956 -0.0233 -0.09815 C -0.03489 -0.12755 -0.03606 -0.13658 -0.04869 -0.16366 C -0.05065 -0.16783 -0.05247 -0.17199 -0.05455 -0.17593 C -0.05703 -0.18102 -0.06041 -0.18519 -0.06263 -0.19051 C -0.06328 -0.19306 -0.06393 -0.19468 -0.06484 -0.19653 C -0.06705 -0.20093 -0.07018 -0.20394 -0.07174 -0.2088 C -0.08085 -0.23635 -0.07669 -0.22593 -0.08333 -0.24213 C -0.08632 -0.25787 -0.08151 -0.23611 -0.09023 -0.25394 C -0.09166 -0.25672 -0.09153 -0.26111 -0.09257 -0.26435 C -0.09309 -0.26574 -0.09804 -0.27454 -0.09947 -0.27454 C -0.11679 -0.27709 -0.13411 -0.27732 -0.15143 -0.27871 C -0.16549 -0.28357 -0.14804 -0.27709 -0.16406 -0.28472 C -0.16861 -0.28704 -0.17473 -0.28797 -0.17916 -0.28889 C -0.18177 -0.29167 -0.18424 -0.29537 -0.18723 -0.29699 C -0.19088 -0.29885 -0.19479 -0.29908 -0.19869 -0.29885 C -0.23567 -0.29838 -0.27252 -0.29514 -0.3095 -0.29491 L -0.69257 -0.29283 C -0.69375 -0.2926 -0.69492 -0.2919 -0.69596 -0.29097 C -0.70312 -0.28472 -0.69557 -0.28866 -0.70403 -0.27871 L -0.70755 -0.27454 C -0.70833 -0.27246 -0.70885 -0.27014 -0.70989 -0.26829 C -0.71445 -0.26042 -0.7125 -0.26898 -0.71562 -0.2581 C -0.71614 -0.25648 -0.71627 -0.25394 -0.71679 -0.25209 C -0.71744 -0.24908 -0.71835 -0.24653 -0.71901 -0.24375 C -0.72187 -0.23195 -0.71809 -0.24329 -0.72252 -0.23148 C -0.7233 -0.22593 -0.72421 -0.2206 -0.72486 -0.21505 C -0.72526 -0.21158 -0.72552 -0.2088 -0.72604 -0.20486 C -0.7263 -0.20347 -0.72682 -0.20093 -0.72708 -0.19861 C -0.72838 -0.19051 -0.73059 -0.17408 -0.73059 -0.17385 C -0.73098 -0.14329 -0.73072 -0.11343 -0.73177 -0.08195 C -0.7319 -0.07917 -0.73372 -0.07778 -0.73411 -0.07662 C -0.73489 -0.06945 -0.73489 -0.0632 -0.73515 -0.05695 C -0.73489 -0.0419 -0.73554 -0.02662 -0.73411 -0.01181 C -0.73385 -0.00972 -0.73151 -0.01135 -0.73059 -0.00972 L -0.73059 -0.00556 L -0.73059 -0.00533 " pathEditMode="relative" rAng="0" ptsTypes="AAAAAAAAAAAAAAAAAAAAAAAAAAAAAAAAAAAAAAAAA">
                                      <p:cBhvr>
                                        <p:cTn id="61" dur="2000" fill="hold"/>
                                        <p:tgtEl>
                                          <p:spTgt spid="4"/>
                                        </p:tgtEl>
                                        <p:attrNameLst>
                                          <p:attrName>ppt_x</p:attrName>
                                          <p:attrName>ppt_y</p:attrName>
                                        </p:attrNameLst>
                                      </p:cBhvr>
                                      <p:rCtr x="-36927" y="-12407"/>
                                    </p:animMotion>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grpId="0" nodeType="clickEffect">
                                  <p:stCondLst>
                                    <p:cond delay="0"/>
                                  </p:stCondLst>
                                  <p:childTnLst>
                                    <p:animMotion origin="layout" path="M 0.01406 0.02407 L 0.01406 0.0243 C 0.01172 0.01065 0.00898 -0.00301 0.0082 -0.01713 C 0.00742 -0.03033 0.00742 -0.04306 0.00703 -0.05625 C 0.00625 -0.09167 0.00573 -0.12709 0.00482 -0.16297 C 0.00469 -0.16528 0.00352 -0.18102 0.00247 -0.18542 C 0.00195 -0.1875 0.00091 -0.18935 0.00013 -0.19144 C -0.00026 -0.1956 -0.00039 -0.19977 -0.00104 -0.20371 C -0.00195 -0.20996 -0.00391 -0.21574 -0.00443 -0.22223 C -0.00482 -0.22639 -0.00508 -0.23056 -0.0056 -0.23449 C -0.00651 -0.24051 -0.01042 -0.2588 -0.01133 -0.2632 C -0.01172 -0.26806 -0.01159 -0.27315 -0.0125 -0.27778 C -0.01315 -0.28033 -0.01523 -0.28148 -0.01602 -0.28403 C -0.01693 -0.28681 -0.01654 -0.29074 -0.01719 -0.29398 C -0.0181 -0.29977 -0.02148 -0.31366 -0.02409 -0.31667 L -0.0276 -0.32084 C -0.02786 -0.32292 -0.02812 -0.325 -0.02865 -0.32709 C -0.03268 -0.33889 -0.03086 -0.33125 -0.03451 -0.33889 C -0.03984 -0.35093 -0.03307 -0.34283 -0.04479 -0.35949 C -0.0487 -0.36482 -0.05286 -0.36968 -0.05638 -0.37593 C -0.06055 -0.3831 -0.05729 -0.37824 -0.06445 -0.38611 C -0.07005 -0.39236 -0.0668 -0.39005 -0.07487 -0.3963 C -0.07591 -0.39723 -0.07721 -0.39746 -0.07826 -0.39838 C -0.08034 -0.40023 -0.08216 -0.40255 -0.08411 -0.40463 C -0.08776 -0.4081 -0.09336 -0.41227 -0.09674 -0.41482 C -0.09792 -0.41574 -0.09909 -0.41644 -0.10026 -0.4169 C -0.10482 -0.41852 -0.10951 -0.41968 -0.11406 -0.42107 C -0.11641 -0.42176 -0.11875 -0.42176 -0.12096 -0.42315 L -0.13138 -0.42917 C -0.13255 -0.42986 -0.13359 -0.43102 -0.1349 -0.43125 L -0.14753 -0.43334 C -0.15755 -0.44051 -0.14896 -0.43519 -0.16029 -0.43959 C -0.17747 -0.44607 -0.16341 -0.44445 -0.19023 -0.4456 L -0.34492 -0.45185 C -0.35104 -0.45255 -0.35716 -0.45278 -0.36328 -0.45394 C -0.36562 -0.45417 -0.36797 -0.45533 -0.37031 -0.45579 C -0.37409 -0.45672 -0.37799 -0.45718 -0.38177 -0.45787 C -0.39531 -0.4632 -0.39727 -0.46435 -0.41406 -0.46829 C -0.41719 -0.46898 -0.42018 -0.46991 -0.42331 -0.47014 C -0.43021 -0.4713 -0.43724 -0.47153 -0.44414 -0.47223 C -0.45299 -0.475 -0.46172 -0.4794 -0.4707 -0.48056 C -0.50299 -0.48403 -0.48294 -0.48218 -0.5306 -0.48473 L -0.6668 -0.48264 C -0.66823 -0.48241 -0.66901 -0.4794 -0.67031 -0.47848 C -0.67214 -0.47732 -0.67409 -0.47709 -0.67604 -0.47639 C -0.6776 -0.47431 -0.6793 -0.47269 -0.6806 -0.47014 C -0.68203 -0.46783 -0.68268 -0.46435 -0.68411 -0.46204 C -0.68776 -0.45648 -0.69141 -0.4551 -0.6957 -0.45185 C -0.70586 -0.44375 -0.69388 -0.45139 -0.70716 -0.44352 C -0.7099 -0.43635 -0.71016 -0.43426 -0.71523 -0.42917 C -0.71667 -0.42778 -0.71836 -0.42778 -0.71992 -0.42709 C -0.72513 -0.41783 -0.71849 -0.42894 -0.72682 -0.41898 C -0.72773 -0.41783 -0.72826 -0.41621 -0.72917 -0.41482 C -0.73099 -0.41204 -0.73294 -0.40926 -0.7349 -0.40672 C -0.74128 -0.39815 -0.73529 -0.40695 -0.74297 -0.39838 C -0.75091 -0.38959 -0.74427 -0.39422 -0.75104 -0.39028 C -0.75286 -0.38704 -0.75547 -0.38172 -0.75794 -0.37986 C -0.75977 -0.37871 -0.76185 -0.37871 -0.7638 -0.37801 C -0.77396 -0.36574 -0.75768 -0.38426 -0.77409 -0.36968 C -0.77721 -0.3669 -0.78099 -0.36574 -0.78333 -0.36158 C -0.78411 -0.36019 -0.78477 -0.35834 -0.78568 -0.35764 C -0.78672 -0.35625 -0.78802 -0.35625 -0.78919 -0.35556 C -0.79076 -0.35417 -0.79232 -0.35301 -0.79375 -0.35116 C -0.79857 -0.3463 -0.79948 -0.34306 -0.80417 -0.33496 C -0.80534 -0.33287 -0.80625 -0.33056 -0.80755 -0.32917 L -0.81107 -0.325 C -0.81185 -0.32292 -0.8125 -0.32084 -0.81341 -0.31875 C -0.81406 -0.31713 -0.81497 -0.31621 -0.81562 -0.31459 C -0.81732 -0.31065 -0.81875 -0.30625 -0.82031 -0.30232 C -0.82109 -0.30023 -0.82214 -0.29861 -0.82266 -0.29607 C -0.82292 -0.29398 -0.82305 -0.29167 -0.8237 -0.29028 C -0.83177 -0.26991 -0.82565 -0.29144 -0.83073 -0.2757 C -0.83151 -0.27315 -0.83203 -0.26991 -0.83294 -0.26736 C -0.83437 -0.2632 -0.83607 -0.25926 -0.83763 -0.2551 L -0.83984 -0.24885 L -0.84219 -0.24283 C -0.84297 -0.24074 -0.84349 -0.23843 -0.84453 -0.23658 C -0.8457 -0.23449 -0.84687 -0.23264 -0.84792 -0.23033 C -0.85599 -0.2132 -0.84362 -0.23611 -0.85378 -0.21806 C -0.85703 -0.2007 -0.85247 -0.22199 -0.85716 -0.20787 C -0.85781 -0.20602 -0.85794 -0.20371 -0.85833 -0.20162 C -0.85911 -0.19838 -0.85977 -0.19468 -0.86068 -0.19144 C -0.86354 -0.18102 -0.86419 -0.18287 -0.86641 -0.17292 C -0.86641 -0.17269 -0.86927 -0.15787 -0.86992 -0.15463 C -0.87031 -0.15255 -0.87044 -0.15047 -0.87109 -0.14838 C -0.87187 -0.1463 -0.87279 -0.14445 -0.87331 -0.14213 C -0.87435 -0.1382 -0.87487 -0.13403 -0.87565 -0.12986 C -0.87604 -0.12778 -0.87656 -0.12593 -0.87682 -0.12385 C -0.87826 -0.11065 -0.87747 -0.1169 -0.87917 -0.10533 C -0.87956 -0.09306 -0.87969 -0.08056 -0.88034 -0.06852 C -0.88047 -0.06459 -0.88138 -0.06042 -0.88138 -0.05625 C -0.88138 -0.03079 -0.88034 -0.00556 -0.88034 0.0199 L -0.88034 0.02014 " pathEditMode="relative" rAng="0" ptsTypes="AAAAAAAAAAAAAAAAAAAAAAAAAAAAAAAAAAAAAAAAAAAAAAAAAAAAAAAAAAAAAAAAAAAAAAAAAAAAAAAAAAAAAAAAAAAAA">
                                      <p:cBhvr>
                                        <p:cTn id="65" dur="2000" fill="hold"/>
                                        <p:tgtEl>
                                          <p:spTgt spid="5"/>
                                        </p:tgtEl>
                                        <p:attrNameLst>
                                          <p:attrName>ppt_x</p:attrName>
                                          <p:attrName>ppt_y</p:attrName>
                                        </p:attrNameLst>
                                      </p:cBhvr>
                                      <p:rCtr x="-44779" y="-25440"/>
                                    </p:animMotion>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grpId="0" nodeType="clickEffect">
                                  <p:stCondLst>
                                    <p:cond delay="0"/>
                                  </p:stCondLst>
                                  <p:childTnLst>
                                    <p:animMotion origin="layout" path="M -0.00403 0.00255 L -0.00403 0.00278 C 0.00717 -0.05717 0.00013 -0.0125 -0.00169 -0.14722 C -0.00182 -0.15532 -0.00234 -0.19166 -0.00403 -0.20671 C -0.00781 -0.24028 -0.00716 -0.2206 -0.00859 -0.24768 C -0.00937 -0.26134 -0.0095 -0.27708 -0.01093 -0.29074 C -0.01158 -0.29699 -0.01263 -0.30301 -0.01328 -0.30926 C -0.0138 -0.31412 -0.01406 -0.31875 -0.01445 -0.32361 C -0.01484 -0.32986 -0.01471 -0.33611 -0.01549 -0.34213 C -0.01627 -0.34653 -0.01783 -0.35023 -0.01901 -0.3544 C -0.0194 -0.36018 -0.0194 -0.37222 -0.02135 -0.37893 C -0.02265 -0.38403 -0.02434 -0.38866 -0.02591 -0.39328 C -0.0263 -0.39907 -0.02656 -0.4044 -0.02708 -0.40949 C -0.0276 -0.41504 -0.03072 -0.4243 -0.03164 -0.42801 C -0.03437 -0.45208 -0.03072 -0.42916 -0.03515 -0.44236 C -0.0358 -0.44421 -0.03515 -0.44791 -0.03632 -0.44861 C -0.04036 -0.45092 -0.04479 -0.45 -0.04895 -0.45069 L -0.1194 -0.44653 C -0.12513 -0.44606 -0.13099 -0.44606 -0.13671 -0.44444 C -0.15143 -0.44051 -0.16575 -0.43125 -0.18059 -0.43009 C -0.18789 -0.4294 -0.19518 -0.42893 -0.20247 -0.42801 C -0.21627 -0.42616 -0.24401 -0.42176 -0.24401 -0.42153 C -0.24817 -0.41991 -0.25234 -0.4169 -0.25664 -0.41574 C -0.26523 -0.41342 -0.29518 -0.40995 -0.3052 -0.40949 L -0.38359 -0.40764 L -0.98593 -0.39745 C -0.99635 -0.39676 -1.00677 -0.39768 -1.01705 -0.39537 C -1.01901 -0.39491 -1.01979 -0.38981 -1.02174 -0.38935 C -1.02812 -0.38703 -1.03476 -0.38796 -1.04127 -0.38727 C -1.04362 -0.38657 -1.04596 -0.38588 -1.04817 -0.38518 C -1.0513 -0.38449 -1.05429 -0.38449 -1.05729 -0.3831 C -1.05898 -0.38241 -1.06015 -0.38009 -1.06197 -0.37893 C -1.06562 -0.37662 -1.07005 -0.37685 -1.07343 -0.37291 C -1.07799 -0.36759 -1.07565 -0.36944 -1.08046 -0.36666 C -1.0819 -0.36458 -1.08398 -0.36342 -1.08502 -0.36065 C -1.08671 -0.35555 -1.08776 -0.34398 -1.08854 -0.33796 C -1.08919 -0.33241 -1.08932 -0.32662 -1.09075 -0.32153 C -1.0927 -0.31481 -1.09466 -0.30879 -1.09544 -0.30116 C -1.09674 -0.28657 -1.09583 -0.29282 -1.09778 -0.28264 C -1.10052 -0.24768 -1.1 -0.25787 -1.1 -0.19653 C -1.1 -0.16852 -1.09934 -0.14051 -1.09882 -0.1125 C -1.09856 -0.09815 -1.09817 -0.08379 -1.09778 -0.06944 C -1.09739 -0.06111 -1.097 -0.05301 -1.09661 -0.04467 C -1.09583 -0.03102 -1.09531 -0.01736 -1.09427 -0.0037 C -1.09401 -0.00046 -1.09218 0.00648 -1.09075 0.00857 C -1.08984 0.00996 -1.08854 0.01019 -1.08737 0.01065 C -1.08541 0.01158 -1.08333 0.01204 -1.08151 0.01273 C -1.08007 0.01343 -1.07838 0.01412 -1.07682 0.01482 C -1.07461 0.01551 -1.07239 0.01667 -1.07005 0.0169 C -1.05052 0.01806 -1.03099 0.01829 -1.01132 0.01875 C -1.00286 0.02384 -1.01276 0.01806 -0.99635 0.02709 C -0.99218 0.0294 -0.99283 0.0294 -0.98828 0.03125 C -0.98593 0.03195 -0.98359 0.03264 -0.98125 0.0331 C -0.9802 0.03449 -0.97916 0.03704 -0.97786 0.03727 C -0.96901 0.03912 -0.96015 0.03889 -0.9513 0.03935 L -0.90286 0.04144 C -0.88945 0.04676 -0.89596 0.0456 -0.8832 0.0456 L -0.87747 0.04769 L -0.87747 0.04792 L -0.87981 0.04352 " pathEditMode="relative" rAng="0" ptsTypes="AAAAAAAAAAAAAAAAAAAAAAAAAAAAAAAAAAAAAAAAAAAAAAAAAAAAAAAAAAAA">
                                      <p:cBhvr>
                                        <p:cTn id="69" dur="2000" fill="hold"/>
                                        <p:tgtEl>
                                          <p:spTgt spid="6"/>
                                        </p:tgtEl>
                                        <p:attrNameLst>
                                          <p:attrName>ppt_x</p:attrName>
                                          <p:attrName>ppt_y</p:attrName>
                                        </p:attrNameLst>
                                      </p:cBhvr>
                                      <p:rCtr x="-54492" y="-20394"/>
                                    </p:animMotion>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nodeType="clickEffect">
                                  <p:stCondLst>
                                    <p:cond delay="0"/>
                                  </p:stCondLst>
                                  <p:childTnLst>
                                    <p:animMotion origin="layout" path="M 0.00625 0.00232 L 0.00625 0.00255 C 0.00508 -0.00462 0.00287 -0.01111 0.00274 -0.01828 C 0.00131 -0.14074 0.00222 -0.26319 0.00157 -0.38541 C 0.00144 -0.41273 0.0017 -0.44027 0.0004 -0.46759 C -0.00065 -0.48981 -0.00364 -0.51111 -0.00572 -0.53287 C -0.00599 -0.53842 -0.00651 -0.54375 -0.0069 -0.5493 C -0.00807 -0.5743 -0.00481 -0.56643 -0.01041 -0.57592 C -0.07447 -0.55787 0.02214 -0.58587 -0.06445 -0.55763 C -0.08125 -0.55208 -0.08737 -0.55162 -0.10221 -0.5493 C -0.16627 -0.52662 -0.122 -0.54004 -0.26536 -0.54513 C -0.27434 -0.5456 -0.28346 -0.54745 -0.29257 -0.5493 C -0.30625 -0.55208 -0.31953 -0.55717 -0.33307 -0.55949 C -0.34726 -0.56203 -0.36145 -0.56203 -0.37591 -0.56365 C -0.38997 -0.5655 -0.40416 -0.56944 -0.41835 -0.5699 C -0.49947 -0.57222 -0.58072 -0.57129 -0.66224 -0.57199 C -0.67122 -0.57268 -0.68033 -0.57268 -0.68997 -0.57407 C -0.6944 -0.57453 -0.69882 -0.57754 -0.70338 -0.578 C -0.72994 -0.58032 -0.75651 -0.58078 -0.78294 -0.58217 C -0.84882 -0.59282 -0.80234 -0.58611 -0.95716 -0.58217 C -0.95846 -0.58217 -0.9595 -0.58078 -0.96067 -0.58009 C -0.96367 -0.5787 -0.96679 -0.57638 -0.96992 -0.57592 L -0.98372 -0.57407 C -0.99882 -0.56736 -0.97812 -0.578 -0.99179 -0.56574 C -0.99362 -0.56412 -0.9957 -0.56435 -0.99752 -0.56365 C -0.86588 -0.53912 -1.02786 -0.56782 -0.65377 -0.56574 C -0.63945 -0.56574 -0.62565 -0.56018 -0.61145 -0.55763 C -0.61158 -0.53009 -0.61171 -0.50277 -0.61263 -0.47569 C -0.61276 -0.47037 -0.6138 -0.43611 -0.61497 -0.42638 C -0.6151 -0.42152 -0.61627 -0.41689 -0.61718 -0.41203 C -0.61783 -0.4081 -0.61731 -0.40254 -0.61822 -0.39837 C -0.61927 -0.39189 -0.62057 -0.38564 -0.62161 -0.37939 C -0.62291 -0.36898 -0.62252 -0.37384 -0.62382 -0.36574 C -0.6246 -0.34791 -0.62395 -0.33078 -0.62487 -0.31365 C -0.62513 -0.31064 -0.62708 -0.30856 -0.62721 -0.30555 C -0.62812 -0.29814 -0.62786 -0.29027 -0.62838 -0.28287 C -0.6302 -0.27106 -0.63255 -0.25972 -0.6345 -0.24884 C -0.63476 -0.23981 -0.63489 -0.23171 -0.63567 -0.22337 C -0.63593 -0.21736 -0.63684 -0.21111 -0.63684 -0.20486 C -0.63684 -0.16898 -0.63619 -0.16064 -0.6345 -0.1331 C -0.63346 -0.11805 -0.63281 -0.10277 -0.63112 -0.08796 C -0.63033 -0.08541 -0.63033 -0.0824 -0.62955 -0.07986 C -0.62929 -0.07708 -0.62812 -0.07453 -0.62721 -0.07152 C -0.62682 -0.06828 -0.62591 -0.06481 -0.62487 -0.06134 C -0.62487 -0.05972 -0.62343 -0.03726 -0.62265 -0.03472 C -0.62252 -0.03171 -0.62135 -0.02939 -0.62044 -0.02638 C -0.62018 -0.02384 -0.61953 -0.02106 -0.6194 -0.01828 C -0.61927 -0.0162 -0.61822 -0.01435 -0.61822 -0.01203 C -0.61731 -0.00671 -0.61601 0.01227 -0.61601 0.01667 C -0.61588 0.022 -0.61601 0.02755 -0.61601 0.03311 L -0.61601 0.03334 " pathEditMode="relative" rAng="0" ptsTypes="AAAAAAAAAAAAAAAAAAAAAAAAAAAAAAAAAAAAAAAAAAAAAAAAAAA">
                                      <p:cBhvr>
                                        <p:cTn id="73" dur="2000" fill="hold"/>
                                        <p:tgtEl>
                                          <p:spTgt spid="11"/>
                                        </p:tgtEl>
                                        <p:attrNameLst>
                                          <p:attrName>ppt_x</p:attrName>
                                          <p:attrName>ppt_y</p:attrName>
                                        </p:attrNameLst>
                                      </p:cBhvr>
                                      <p:rCtr x="-50195" y="-27963"/>
                                    </p:animMotion>
                                  </p:childTnLst>
                                </p:cTn>
                              </p:par>
                            </p:childTnLst>
                          </p:cTn>
                        </p:par>
                      </p:childTnLst>
                    </p:cTn>
                  </p:par>
                  <p:par>
                    <p:cTn id="74" fill="hold">
                      <p:stCondLst>
                        <p:cond delay="indefinite"/>
                      </p:stCondLst>
                      <p:childTnLst>
                        <p:par>
                          <p:cTn id="75" fill="hold">
                            <p:stCondLst>
                              <p:cond delay="0"/>
                            </p:stCondLst>
                            <p:childTnLst>
                              <p:par>
                                <p:cTn id="76" presetID="0" presetClass="path" presetSubtype="0" accel="50000" decel="50000" fill="hold" grpId="0" nodeType="clickEffect">
                                  <p:stCondLst>
                                    <p:cond delay="0"/>
                                  </p:stCondLst>
                                  <p:childTnLst>
                                    <p:animMotion origin="layout" path="M 0.00638 0.00833 L 0.00638 0.00857 L -0.22799 0.01644 C -0.25143 0.01759 -0.27487 0.02083 -0.2983 0.02245 L -0.38138 0.02662 C -0.51224 0.04028 -0.36588 0.02269 -0.50377 0.04699 C -0.53541 0.05255 -0.58984 0.05232 -0.61679 0.05324 C -0.60612 0.05185 -0.59531 0.05093 -0.5845 0.04907 C -0.58333 0.04884 -0.57981 0.04699 -0.58112 0.04699 C -0.58346 0.04699 -0.58567 0.04861 -0.58802 0.04907 C -0.5914 0.04977 -0.59492 0.05046 -0.59843 0.05116 L -0.60299 0.05324 L -0.60299 0.05347 " pathEditMode="relative" rAng="0" ptsTypes="AAAAAAAAAAAAA">
                                      <p:cBhvr>
                                        <p:cTn id="77" dur="2000" fill="hold"/>
                                        <p:tgtEl>
                                          <p:spTgt spid="8"/>
                                        </p:tgtEl>
                                        <p:attrNameLst>
                                          <p:attrName>ppt_x</p:attrName>
                                          <p:attrName>ppt_y</p:attrName>
                                        </p:attrNameLst>
                                      </p:cBhvr>
                                      <p:rCtr x="-31159" y="2245"/>
                                    </p:animMotion>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grpId="0" nodeType="clickEffect">
                                  <p:stCondLst>
                                    <p:cond delay="0"/>
                                  </p:stCondLst>
                                  <p:childTnLst>
                                    <p:animMotion origin="layout" path="M 0.00964 -0.00463 L 0.00964 -0.00463 C 0.00378 -0.00347 -0.00221 -0.0037 -0.00768 -0.00069 C -0.01015 0.0007 -0.01145 0.0051 -0.01354 0.00764 C -0.01692 0.01181 -0.0207 0.01505 -0.02382 0.01991 C -0.04335 0.04908 -0.0276 0.03357 -0.04231 0.04653 C -0.04843 0.06297 -0.04036 0.04306 -0.04817 0.05672 C -0.0513 0.0625 -0.0513 0.06667 -0.05507 0.0713 C -0.05599 0.07246 -0.05729 0.07246 -0.05846 0.07315 C -0.06328 0.08588 -0.05794 0.07362 -0.06432 0.08357 C -0.07617 0.10232 -0.06679 0.09051 -0.0746 0.1 C -0.07539 0.10209 -0.07604 0.10417 -0.07695 0.10602 C -0.07799 0.10834 -0.07955 0.10973 -0.08046 0.11227 C -0.08112 0.11412 -0.08085 0.11667 -0.08151 0.11829 C -0.08164 0.11829 -0.0888 0.13125 -0.09075 0.13473 C -0.09153 0.13612 -0.09257 0.13727 -0.09309 0.13889 C -0.09362 0.14098 -0.09635 0.15139 -0.09778 0.15324 C -0.09869 0.15463 -0.1 0.15463 -0.10117 0.15533 C -0.10234 0.15741 -0.10364 0.15926 -0.10468 0.16158 C -0.10559 0.16343 -0.10599 0.16598 -0.1069 0.1676 C -0.10794 0.16945 -0.10937 0.17014 -0.11041 0.17176 C -0.1125 0.175 -0.11367 0.18056 -0.11614 0.18195 C -0.12434 0.18681 -0.11432 0.18056 -0.12421 0.1882 C -0.12539 0.18912 -0.12656 0.18959 -0.12773 0.19028 C -0.1289 0.19237 -0.12994 0.19445 -0.13125 0.1963 C -0.13242 0.19815 -0.1375 0.20487 -0.13932 0.20672 C -0.14075 0.20811 -0.14218 0.20973 -0.14388 0.21065 C -0.1457 0.21181 -0.14778 0.21204 -0.1496 0.21274 C -0.15078 0.21412 -0.15195 0.21574 -0.15312 0.2169 C -0.15559 0.21945 -0.16093 0.22362 -0.16354 0.225 C -0.16536 0.22616 -0.16731 0.22639 -0.16927 0.22709 C -0.17044 0.22848 -0.17148 0.2301 -0.17265 0.23125 C -0.17434 0.23264 -0.17929 0.23473 -0.18085 0.23542 C -0.1819 0.23681 -0.18294 0.23866 -0.18424 0.23936 C -0.18632 0.24074 -0.197 0.24329 -0.19804 0.24352 C -0.22135 0.24885 -0.19713 0.24283 -0.21653 0.24769 C -0.21809 0.24908 -0.21953 0.25116 -0.22122 0.25186 C -0.225 0.25324 -0.2289 0.25301 -0.23268 0.25394 C -0.23541 0.2544 -0.23815 0.2551 -0.24075 0.25579 L -0.26849 0.26412 C -0.28893 0.27014 -0.26341 0.2625 -0.28112 0.26829 C -0.28346 0.26899 -0.2858 0.26945 -0.28815 0.27014 C -0.29882 0.27408 -0.28737 0.27037 -0.29622 0.27431 C -0.30273 0.27732 -0.30065 0.27524 -0.30651 0.27848 C -0.30885 0.27963 -0.31106 0.28172 -0.31341 0.28264 C -0.32304 0.28588 -0.31731 0.28426 -0.33072 0.28658 C -0.33229 0.28866 -0.33359 0.29144 -0.33541 0.29283 C -0.33724 0.29422 -0.33919 0.29445 -0.34114 0.29491 C -0.3539 0.29792 -0.3625 0.29908 -0.3746 0.30093 C -0.3776 0.30232 -0.38203 0.3044 -0.38502 0.3051 C -0.38919 0.30602 -0.39349 0.30625 -0.39765 0.30718 C -0.4 0.30764 -0.40234 0.30834 -0.40455 0.30926 C -0.40807 0.31042 -0.41145 0.31274 -0.41497 0.31343 C -0.4246 0.31482 -0.43424 0.31482 -0.44388 0.31551 L -0.56849 0.31343 C -0.57005 0.3132 -0.57148 0.31135 -0.57304 0.31135 C -0.5927 0.30949 -0.61224 0.30857 -0.6319 0.30718 C -0.65442 0.30093 -0.64752 0.30186 -0.67799 0.30093 L -0.7957 0.29908 C -0.80533 0.29329 -0.79505 0.29885 -0.81653 0.29491 C -0.82187 0.29399 -0.82721 0.2919 -0.83268 0.29074 L -0.84309 0.28866 C -0.84531 0.28658 -0.84739 0.28357 -0.85 0.28264 C -0.85403 0.28079 -0.85846 0.28149 -0.86263 0.28056 C -0.86458 0.2801 -0.8664 0.27871 -0.86835 0.27848 C -0.88112 0.27732 -0.89375 0.27709 -0.90651 0.27639 C -0.91367 0.27223 -0.90768 0.27524 -0.92031 0.27223 C -0.92578 0.27107 -0.93645 0.26829 -0.93645 0.26829 C -0.93906 0.26505 -0.94036 0.26412 -0.94231 0.25996 C -0.94309 0.25811 -0.94362 0.25556 -0.94453 0.25394 C -0.94557 0.25209 -0.947 0.25139 -0.94804 0.24977 C -0.94974 0.24723 -0.95104 0.24422 -0.9526 0.24144 C -0.95338 0.2375 -0.95364 0.23287 -0.95494 0.22917 C -0.9582 0.22061 -0.95664 0.22524 -0.9595 0.21482 C -0.95989 0.21065 -0.96002 0.20649 -0.96067 0.20255 C -0.96119 0.19954 -0.9625 0.19723 -0.96302 0.19422 C -0.96601 0.1757 -0.96484 0.17362 -0.96653 0.15533 C -0.96666 0.15255 -0.96731 0.14977 -0.96757 0.14723 C -0.96731 0.13403 -0.96731 0.12107 -0.96653 0.10811 C -0.96562 0.09422 -0.96367 0.0919 -0.96184 0.0794 C -0.96041 0.06875 -0.96158 0.07362 -0.95846 0.06505 C -0.95807 0.06158 -0.95794 0.05811 -0.95729 0.05487 C -0.95664 0.05162 -0.95286 0.04375 -0.95143 0.04237 C -0.94934 0.04028 -0.94453 0.03843 -0.94453 0.03843 L -0.87187 0.04051 C -0.85403 0.04051 -0.71341 0.03681 -0.68958 0.03635 C -0.67343 0.03704 -0.65716 0.03565 -0.64114 0.03843 C -0.63997 0.03866 -0.6401 0.04237 -0.63997 0.04445 C -0.63971 0.05209 -0.63997 0.05949 -0.63997 0.06713 L -0.63997 0.06713 " pathEditMode="relative" ptsTypes="AAAAAAAAAAAAAAAAAAAAAAAAAAAAAAAAAAAAAAAAAAAAAAAAAAAAAAAAAAAAAAAAAAAAAAAAAAAAAAAAAAAAAAAAAA">
                                      <p:cBhvr>
                                        <p:cTn id="81" dur="2000" fill="hold"/>
                                        <p:tgtEl>
                                          <p:spTgt spid="9"/>
                                        </p:tgtEl>
                                        <p:attrNameLst>
                                          <p:attrName>ppt_x</p:attrName>
                                          <p:attrName>ppt_y</p:attrName>
                                        </p:attrNameLst>
                                      </p:cBhvr>
                                    </p:animMotion>
                                  </p:childTnLst>
                                </p:cTn>
                              </p:par>
                            </p:childTnLst>
                          </p:cTn>
                        </p:par>
                      </p:childTnLst>
                    </p:cTn>
                  </p:par>
                  <p:par>
                    <p:cTn id="82" fill="hold">
                      <p:stCondLst>
                        <p:cond delay="indefinite"/>
                      </p:stCondLst>
                      <p:childTnLst>
                        <p:par>
                          <p:cTn id="83" fill="hold">
                            <p:stCondLst>
                              <p:cond delay="0"/>
                            </p:stCondLst>
                            <p:childTnLst>
                              <p:par>
                                <p:cTn id="84" presetID="0" presetClass="path" presetSubtype="0" accel="50000" decel="50000" fill="hold" nodeType="clickEffect">
                                  <p:stCondLst>
                                    <p:cond delay="0"/>
                                  </p:stCondLst>
                                  <p:childTnLst>
                                    <p:animMotion origin="layout" path="M 0.00977 0.01922 L 0.00977 0.01945 C 0.0086 0.0125 0.00782 0.00533 0.00625 -0.00115 C 0.0043 -0.00972 0.00092 -0.01713 -0.00065 -0.02592 C -0.00104 -0.028 -0.00117 -0.03009 -0.00182 -0.03194 C -0.00273 -0.03495 -0.00429 -0.03726 -0.00533 -0.04027 C -0.00768 -0.04699 -0.0095 -0.05439 -0.01224 -0.06064 C -0.01341 -0.06342 -0.01471 -0.06597 -0.01562 -0.06898 C -0.01744 -0.07476 -0.01875 -0.08125 -0.02031 -0.0875 C -0.02109 -0.09421 -0.02135 -0.10138 -0.02265 -0.10787 C -0.02838 -0.13842 -0.02539 -0.11226 -0.03072 -0.13449 C -0.03294 -0.14398 -0.0345 -0.1537 -0.03645 -0.16319 C -0.03684 -0.16875 -0.03671 -0.1743 -0.03763 -0.17963 C -0.03828 -0.18402 -0.03997 -0.18773 -0.04101 -0.19189 C -0.04192 -0.19537 -0.04257 -0.19884 -0.04335 -0.20231 C -0.04375 -0.20694 -0.04375 -0.21203 -0.04453 -0.21666 C -0.05078 -0.25277 -0.04596 -0.20856 -0.04908 -0.23912 C -0.0496 -0.24328 -0.04974 -0.24745 -0.05026 -0.25138 C -0.0513 -0.25972 -0.05299 -0.26782 -0.05377 -0.27615 C -0.0569 -0.30995 -0.05325 -0.2743 -0.05612 -0.29444 C -0.05651 -0.29745 -0.05716 -0.3074 -0.05833 -0.31088 C -0.05937 -0.31388 -0.06067 -0.31643 -0.06184 -0.31921 C -0.06224 -0.32199 -0.06263 -0.32453 -0.06302 -0.32731 C -0.06328 -0.33009 -0.06393 -0.34189 -0.06536 -0.34583 C -0.06588 -0.34745 -0.06679 -0.34861 -0.06757 -0.35 C -0.07083 -0.37245 -0.06601 -0.34259 -0.07226 -0.3662 C -0.07447 -0.375 -0.07565 -0.38449 -0.07799 -0.39305 C -0.07877 -0.3956 -0.07968 -0.39838 -0.08033 -0.40115 C -0.08085 -0.4037 -0.08085 -0.40671 -0.08151 -0.40949 C -0.08203 -0.4118 -0.08684 -0.42291 -0.08724 -0.42384 C -0.08932 -0.43495 -0.0871 -0.425 -0.09075 -0.43611 C -0.09153 -0.43865 -0.09205 -0.44166 -0.09296 -0.44421 C -0.09466 -0.44861 -0.09687 -0.45254 -0.09882 -0.45648 C -0.09947 -0.45995 -0.1 -0.46365 -0.10104 -0.46689 C -0.10156 -0.46851 -0.10286 -0.46921 -0.10338 -0.47083 C -0.10403 -0.47268 -0.1039 -0.47523 -0.10455 -0.47708 C -0.10585 -0.48148 -0.10833 -0.48472 -0.10911 -0.48935 C -0.11289 -0.50925 -0.1069 -0.47847 -0.11263 -0.5037 C -0.11354 -0.50763 -0.11406 -0.51203 -0.11497 -0.51597 C -0.11575 -0.51944 -0.11653 -0.52268 -0.11718 -0.52638 C -0.11888 -0.53518 -0.11796 -0.53726 -0.1207 -0.54675 C -0.12356 -0.55717 -0.122 -0.55254 -0.12526 -0.56111 C -0.12565 -0.56458 -0.12591 -0.56805 -0.12643 -0.57129 C -0.12708 -0.575 -0.12968 -0.58263 -0.13112 -0.58564 C -0.13177 -0.58726 -0.13268 -0.58842 -0.13333 -0.58981 C -0.13919 -0.60277 -0.13242 -0.59027 -0.13802 -0.6 L -0.19114 -0.59814 C -0.19349 -0.59791 -0.1957 -0.59652 -0.19804 -0.59606 C -0.20182 -0.59513 -0.20572 -0.59467 -0.2095 -0.59398 C -0.21263 -0.59328 -0.21575 -0.59259 -0.21875 -0.59189 C -0.22226 -0.58912 -0.22565 -0.58588 -0.22916 -0.58379 C -0.2332 -0.58101 -0.2457 -0.57986 -0.24765 -0.57963 C -0.25104 -0.57824 -0.25455 -0.57638 -0.25807 -0.57546 C -0.27695 -0.57106 -0.29075 -0.57083 -0.30989 -0.56944 C -0.31106 -0.56805 -0.3121 -0.56574 -0.31341 -0.56527 C -0.31523 -0.56435 -0.33593 -0.56134 -0.33645 -0.56111 L -0.34804 -0.55694 C -0.35156 -0.55578 -0.35494 -0.55416 -0.35846 -0.553 C -0.36106 -0.55208 -0.3638 -0.55162 -0.36653 -0.55092 C -0.36875 -0.55023 -0.37109 -0.54953 -0.37343 -0.54884 C -0.37643 -0.54814 -0.37955 -0.54768 -0.38268 -0.54675 C -0.39218 -0.54444 -0.38658 -0.5456 -0.39414 -0.54259 C -0.39609 -0.54189 -0.39804 -0.54143 -0.4 -0.54074 C -0.40299 -0.53935 -0.40612 -0.53819 -0.40924 -0.53657 C -0.41158 -0.53541 -0.41367 -0.53333 -0.41614 -0.5324 C -0.42421 -0.52963 -0.42005 -0.53148 -0.42877 -0.52638 C -0.42877 -0.52615 -0.43567 -0.52222 -0.43567 -0.52199 C -0.44023 -0.51689 -0.43789 -0.51875 -0.4427 -0.51597 C -0.4513 -0.50578 -0.44023 -0.51782 -0.45078 -0.50995 C -0.45195 -0.50879 -0.45286 -0.50671 -0.45416 -0.50578 C -0.45755 -0.50347 -0.4651 -0.50115 -0.46914 -0.49953 C -0.47031 -0.49814 -0.47135 -0.49652 -0.47265 -0.4956 C -0.47447 -0.49398 -0.47903 -0.49236 -0.48072 -0.49143 C -0.4819 -0.49074 -0.48294 -0.48935 -0.48424 -0.48935 C -0.50963 -0.4875 -0.53502 -0.48657 -0.56041 -0.48518 C -0.56862 -0.48032 -0.55859 -0.48726 -0.56731 -0.47708 C -0.56835 -0.47592 -0.56953 -0.47569 -0.5707 -0.475 C -0.58085 -0.4699 -0.57057 -0.47592 -0.57877 -0.47083 C -0.58033 -0.46875 -0.58177 -0.46666 -0.58346 -0.46481 C -0.58489 -0.46319 -0.58671 -0.4625 -0.58802 -0.46064 C -0.59557 -0.45115 -0.5875 -0.45694 -0.59492 -0.45254 C -0.59609 -0.45046 -0.59739 -0.44861 -0.59843 -0.44629 C -0.59974 -0.44375 -0.60052 -0.4405 -0.60195 -0.43819 C -0.60286 -0.43634 -0.60429 -0.43564 -0.60533 -0.43402 C -0.60781 -0.43009 -0.61002 -0.42569 -0.61224 -0.42175 L -0.61458 -0.41759 C -0.61536 -0.4162 -0.61627 -0.41504 -0.61692 -0.41342 C -0.61888 -0.4081 -0.62031 -0.40416 -0.62265 -0.39907 C -0.6233 -0.39768 -0.62434 -0.39652 -0.625 -0.39513 C -0.62734 -0.38958 -0.6302 -0.38472 -0.6319 -0.3787 C -0.63268 -0.37592 -0.63307 -0.37268 -0.63424 -0.37037 C -0.63515 -0.36851 -0.63645 -0.36759 -0.63763 -0.3662 C -0.64687 -0.34166 -0.63802 -0.3618 -0.6457 -0.35 C -0.64778 -0.34675 -0.65156 -0.33958 -0.65156 -0.33935 C -0.65338 -0.32939 -0.65169 -0.33657 -0.65612 -0.32523 C -0.66224 -0.30972 -0.65846 -0.31713 -0.66302 -0.30879 C -0.6651 -0.29398 -0.66302 -0.3074 -0.66653 -0.2905 C -0.66979 -0.2743 -0.66718 -0.28263 -0.67109 -0.27199 C -0.67148 -0.2699 -0.672 -0.26782 -0.67226 -0.26574 C -0.67278 -0.26273 -0.67369 -0.25463 -0.6746 -0.25138 C -0.67526 -0.2493 -0.67617 -0.24745 -0.67695 -0.24537 C -0.67721 -0.24259 -0.67825 -0.2287 -0.67916 -0.22476 C -0.67981 -0.22245 -0.68072 -0.2206 -0.68151 -0.21875 C -0.6819 -0.21597 -0.68229 -0.21319 -0.68268 -0.21041 C -0.68307 -0.20833 -0.68346 -0.20648 -0.68385 -0.20439 C -0.6871 -0.18287 -0.68437 -0.19398 -0.68841 -0.17963 C -0.6888 -0.17361 -0.68906 -0.16736 -0.68958 -0.16111 C -0.68984 -0.15902 -0.69049 -0.15717 -0.69075 -0.15509 C -0.6914 -0.15069 -0.69257 -0.13541 -0.69427 -0.1324 L -0.69648 -0.12847 C -0.69687 -0.12384 -0.69791 -0.10925 -0.69882 -0.1037 C -0.69947 -0.10023 -0.70052 -0.09699 -0.70117 -0.09351 C -0.70169 -0.09097 -0.70195 -0.08796 -0.70234 -0.08541 C -0.70273 -0.06342 -0.70338 -0.04166 -0.70338 -0.01967 C -0.70338 -0.00324 -0.7026 0.0132 -0.70234 0.0294 C -0.70221 0.03912 -0.70234 0.04862 -0.70234 0.05834 L -0.70234 0.05857 " pathEditMode="relative" rAng="0" ptsTypes="AAAAAAAAAAAAAAAAAAAAAAAAAAAAAAAAAAAAAAAAAAAAAAAAAAAAAAAAAAAAAAAAAAAAAAAAAAAAAAAAAAAAAAAAAAAAAAAAAAAAAAAAAAAAAAAAAAAAA">
                                      <p:cBhvr>
                                        <p:cTn id="85" dur="2000" fill="hold"/>
                                        <p:tgtEl>
                                          <p:spTgt spid="22"/>
                                        </p:tgtEl>
                                        <p:attrNameLst>
                                          <p:attrName>ppt_x</p:attrName>
                                          <p:attrName>ppt_y</p:attrName>
                                        </p:attrNameLst>
                                      </p:cBhvr>
                                      <p:rCtr x="-35664" y="-29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8" grpId="0"/>
      <p:bldP spid="9" grpId="0"/>
      <p:bldP spid="30" grpId="0"/>
      <p:bldP spid="34" grpId="0"/>
      <p:bldP spid="20" grpId="0"/>
      <p:bldP spid="24" grpId="0"/>
      <p:bldP spid="26" grpId="0"/>
      <p:bldP spid="28"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AE9290-F3CA-4125-9473-F5C84D5BC4E2}"/>
              </a:ext>
            </a:extLst>
          </p:cNvPr>
          <p:cNvSpPr txBox="1"/>
          <p:nvPr/>
        </p:nvSpPr>
        <p:spPr>
          <a:xfrm>
            <a:off x="998806" y="1589334"/>
            <a:ext cx="4980659"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Fill in the blanks with </a:t>
            </a:r>
            <a:r>
              <a:rPr lang="en-US" sz="2800" b="1" dirty="0">
                <a:solidFill>
                  <a:srgbClr val="FF0000"/>
                </a:solidFill>
                <a:latin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cs typeface="Times New Roman" panose="02020603050405020304" pitchFamily="18" charset="0"/>
              </a:rPr>
              <a:t>or </a:t>
            </a:r>
            <a:r>
              <a:rPr lang="en-US" sz="2800" b="1" dirty="0">
                <a:solidFill>
                  <a:srgbClr val="FF0000"/>
                </a:solidFill>
                <a:latin typeface="Times New Roman" panose="02020603050405020304" pitchFamily="18" charset="0"/>
                <a:cs typeface="Times New Roman" panose="02020603050405020304" pitchFamily="18" charset="0"/>
              </a:rPr>
              <a:t>An </a:t>
            </a:r>
            <a:r>
              <a:rPr lang="en-US" sz="2800" b="1" dirty="0">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92D3732-FA9D-4D5C-8AC8-C96C9E133D5F}"/>
              </a:ext>
            </a:extLst>
          </p:cNvPr>
          <p:cNvSpPr txBox="1"/>
          <p:nvPr/>
        </p:nvSpPr>
        <p:spPr>
          <a:xfrm>
            <a:off x="998806" y="2031021"/>
            <a:ext cx="10194388" cy="2795958"/>
          </a:xfrm>
          <a:prstGeom prst="rect">
            <a:avLst/>
          </a:prstGeom>
          <a:noFill/>
        </p:spPr>
        <p:txBody>
          <a:bodyPr wrap="square">
            <a:spAutoFit/>
          </a:bodyPr>
          <a:lstStyle/>
          <a:p>
            <a:pPr algn="just">
              <a:lnSpc>
                <a:spcPct val="150000"/>
              </a:lnSpc>
            </a:pPr>
            <a:r>
              <a:rPr lang="en-US" sz="2400" dirty="0" err="1">
                <a:solidFill>
                  <a:srgbClr val="002060"/>
                </a:solidFill>
                <a:latin typeface="Times New Roman" panose="02020603050405020304" pitchFamily="18" charset="0"/>
                <a:cs typeface="Times New Roman" panose="02020603050405020304" pitchFamily="18" charset="0"/>
              </a:rPr>
              <a:t>Nuba</a:t>
            </a:r>
            <a:r>
              <a:rPr lang="en-US" sz="2400" dirty="0">
                <a:solidFill>
                  <a:srgbClr val="002060"/>
                </a:solidFill>
                <a:latin typeface="Times New Roman" panose="02020603050405020304" pitchFamily="18" charset="0"/>
                <a:cs typeface="Times New Roman" panose="02020603050405020304" pitchFamily="18" charset="0"/>
              </a:rPr>
              <a:t> is (a)….... Good student. She is also (b)……. Intelligent girl. She wants to be  (c )…… engineer. Her mother is (d)..….. B.A. Her father is also (e)….... Honest man and he is (f)……. Book of wisdom. </a:t>
            </a:r>
            <a:r>
              <a:rPr lang="en-US" sz="2400" dirty="0" err="1">
                <a:solidFill>
                  <a:srgbClr val="002060"/>
                </a:solidFill>
                <a:latin typeface="Times New Roman" panose="02020603050405020304" pitchFamily="18" charset="0"/>
                <a:cs typeface="Times New Roman" panose="02020603050405020304" pitchFamily="18" charset="0"/>
              </a:rPr>
              <a:t>Nuba</a:t>
            </a:r>
            <a:r>
              <a:rPr lang="en-US" sz="2400" dirty="0">
                <a:solidFill>
                  <a:srgbClr val="002060"/>
                </a:solidFill>
                <a:latin typeface="Times New Roman" panose="02020603050405020304" pitchFamily="18" charset="0"/>
                <a:cs typeface="Times New Roman" panose="02020603050405020304" pitchFamily="18" charset="0"/>
              </a:rPr>
              <a:t> eats (g)..…. Apple every day. She reads the Quran for (h)……. Hour daily. She is so stylish like (</a:t>
            </a:r>
            <a:r>
              <a:rPr lang="en-US" sz="2400" dirty="0" err="1">
                <a:solidFill>
                  <a:srgbClr val="002060"/>
                </a:solidFill>
                <a:latin typeface="Times New Roman" panose="02020603050405020304" pitchFamily="18" charset="0"/>
                <a:cs typeface="Times New Roman" panose="02020603050405020304" pitchFamily="18" charset="0"/>
              </a:rPr>
              <a:t>i</a:t>
            </a:r>
            <a:r>
              <a:rPr lang="en-US" sz="2400" dirty="0">
                <a:solidFill>
                  <a:srgbClr val="002060"/>
                </a:solidFill>
                <a:latin typeface="Times New Roman" panose="02020603050405020304" pitchFamily="18" charset="0"/>
                <a:cs typeface="Times New Roman" panose="02020603050405020304" pitchFamily="18" charset="0"/>
              </a:rPr>
              <a:t>)…… European. She sent (j)…... Email to her grandfather for  a new dress.</a:t>
            </a:r>
            <a:endParaRPr lang="en-US"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A0CAB4A-59A4-4F03-AD24-747AA7082CD7}"/>
              </a:ext>
            </a:extLst>
          </p:cNvPr>
          <p:cNvSpPr txBox="1"/>
          <p:nvPr/>
        </p:nvSpPr>
        <p:spPr>
          <a:xfrm>
            <a:off x="4259448" y="531736"/>
            <a:ext cx="2873896" cy="646331"/>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b="1" dirty="0">
                <a:latin typeface="Times New Roman" pitchFamily="18" charset="0"/>
                <a:cs typeface="NikoshBAN" pitchFamily="2" charset="0"/>
              </a:rPr>
              <a:t>Group Work:</a:t>
            </a:r>
            <a:endParaRPr lang="en-US" sz="3600" b="1"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56F9391A-FBDE-401A-B726-29C306925ECC}"/>
              </a:ext>
            </a:extLst>
          </p:cNvPr>
          <p:cNvSpPr txBox="1"/>
          <p:nvPr/>
        </p:nvSpPr>
        <p:spPr>
          <a:xfrm>
            <a:off x="12357245" y="716402"/>
            <a:ext cx="431528" cy="461665"/>
          </a:xfrm>
          <a:prstGeom prst="rect">
            <a:avLst/>
          </a:prstGeom>
          <a:noFill/>
        </p:spPr>
        <p:txBody>
          <a:bodyPr wrap="none" rtlCol="0">
            <a:spAutoFit/>
          </a:bodyPr>
          <a:lstStyle/>
          <a:p>
            <a:r>
              <a:rPr lang="en-US" sz="2400" dirty="0"/>
              <a:t> </a:t>
            </a:r>
            <a:r>
              <a:rPr lang="en-US" sz="2400" dirty="0">
                <a:solidFill>
                  <a:srgbClr val="FF0000"/>
                </a:solidFill>
              </a:rPr>
              <a:t>A</a:t>
            </a:r>
          </a:p>
        </p:txBody>
      </p:sp>
      <p:sp>
        <p:nvSpPr>
          <p:cNvPr id="6" name="TextBox 5">
            <a:extLst>
              <a:ext uri="{FF2B5EF4-FFF2-40B4-BE49-F238E27FC236}">
                <a16:creationId xmlns:a16="http://schemas.microsoft.com/office/drawing/2014/main" id="{7CB27188-866F-4659-B18C-A5607A60A57C}"/>
              </a:ext>
            </a:extLst>
          </p:cNvPr>
          <p:cNvSpPr txBox="1"/>
          <p:nvPr/>
        </p:nvSpPr>
        <p:spPr>
          <a:xfrm>
            <a:off x="12357245" y="1195127"/>
            <a:ext cx="524503" cy="461665"/>
          </a:xfrm>
          <a:prstGeom prst="rect">
            <a:avLst/>
          </a:prstGeom>
          <a:noFill/>
        </p:spPr>
        <p:txBody>
          <a:bodyPr wrap="none" rtlCol="0">
            <a:spAutoFit/>
          </a:bodyPr>
          <a:lstStyle/>
          <a:p>
            <a:r>
              <a:rPr lang="en-US" sz="2400" dirty="0">
                <a:solidFill>
                  <a:srgbClr val="FF0000"/>
                </a:solidFill>
              </a:rPr>
              <a:t>An</a:t>
            </a:r>
          </a:p>
        </p:txBody>
      </p:sp>
      <p:sp>
        <p:nvSpPr>
          <p:cNvPr id="7" name="TextBox 6">
            <a:extLst>
              <a:ext uri="{FF2B5EF4-FFF2-40B4-BE49-F238E27FC236}">
                <a16:creationId xmlns:a16="http://schemas.microsoft.com/office/drawing/2014/main" id="{3D6DD5D0-496F-49B5-B5FF-90C201D40F43}"/>
              </a:ext>
            </a:extLst>
          </p:cNvPr>
          <p:cNvSpPr txBox="1"/>
          <p:nvPr/>
        </p:nvSpPr>
        <p:spPr>
          <a:xfrm>
            <a:off x="12375679" y="1800188"/>
            <a:ext cx="593432" cy="461665"/>
          </a:xfrm>
          <a:prstGeom prst="rect">
            <a:avLst/>
          </a:prstGeom>
          <a:noFill/>
        </p:spPr>
        <p:txBody>
          <a:bodyPr wrap="none" rtlCol="0">
            <a:spAutoFit/>
          </a:bodyPr>
          <a:lstStyle/>
          <a:p>
            <a:r>
              <a:rPr lang="en-US" sz="2400" dirty="0"/>
              <a:t> </a:t>
            </a:r>
            <a:r>
              <a:rPr lang="en-US" sz="2400" dirty="0">
                <a:solidFill>
                  <a:srgbClr val="FF0000"/>
                </a:solidFill>
              </a:rPr>
              <a:t>An</a:t>
            </a:r>
          </a:p>
        </p:txBody>
      </p:sp>
      <p:sp>
        <p:nvSpPr>
          <p:cNvPr id="8" name="TextBox 7">
            <a:extLst>
              <a:ext uri="{FF2B5EF4-FFF2-40B4-BE49-F238E27FC236}">
                <a16:creationId xmlns:a16="http://schemas.microsoft.com/office/drawing/2014/main" id="{111E7A69-C215-480C-95A1-76E125BA95D4}"/>
              </a:ext>
            </a:extLst>
          </p:cNvPr>
          <p:cNvSpPr txBox="1"/>
          <p:nvPr/>
        </p:nvSpPr>
        <p:spPr>
          <a:xfrm>
            <a:off x="12375679" y="2313924"/>
            <a:ext cx="431528" cy="461665"/>
          </a:xfrm>
          <a:prstGeom prst="rect">
            <a:avLst/>
          </a:prstGeom>
          <a:noFill/>
        </p:spPr>
        <p:txBody>
          <a:bodyPr wrap="none" rtlCol="0">
            <a:spAutoFit/>
          </a:bodyPr>
          <a:lstStyle/>
          <a:p>
            <a:r>
              <a:rPr lang="en-US" sz="2400" dirty="0"/>
              <a:t> </a:t>
            </a:r>
            <a:r>
              <a:rPr lang="en-US" sz="2400" dirty="0">
                <a:solidFill>
                  <a:srgbClr val="FF0000"/>
                </a:solidFill>
              </a:rPr>
              <a:t>A</a:t>
            </a:r>
          </a:p>
        </p:txBody>
      </p:sp>
      <p:sp>
        <p:nvSpPr>
          <p:cNvPr id="9" name="TextBox 8">
            <a:extLst>
              <a:ext uri="{FF2B5EF4-FFF2-40B4-BE49-F238E27FC236}">
                <a16:creationId xmlns:a16="http://schemas.microsoft.com/office/drawing/2014/main" id="{770417A7-51F3-4975-ACFE-D2B86FE7F85C}"/>
              </a:ext>
            </a:extLst>
          </p:cNvPr>
          <p:cNvSpPr txBox="1"/>
          <p:nvPr/>
        </p:nvSpPr>
        <p:spPr>
          <a:xfrm>
            <a:off x="12366863" y="2775589"/>
            <a:ext cx="593432" cy="461665"/>
          </a:xfrm>
          <a:prstGeom prst="rect">
            <a:avLst/>
          </a:prstGeom>
          <a:noFill/>
        </p:spPr>
        <p:txBody>
          <a:bodyPr wrap="none" rtlCol="0">
            <a:spAutoFit/>
          </a:bodyPr>
          <a:lstStyle/>
          <a:p>
            <a:r>
              <a:rPr lang="en-US" sz="2400" dirty="0"/>
              <a:t> </a:t>
            </a:r>
            <a:r>
              <a:rPr lang="en-US" sz="2400" dirty="0">
                <a:solidFill>
                  <a:srgbClr val="FF0000"/>
                </a:solidFill>
              </a:rPr>
              <a:t>An</a:t>
            </a:r>
          </a:p>
        </p:txBody>
      </p:sp>
      <p:sp>
        <p:nvSpPr>
          <p:cNvPr id="10" name="TextBox 9">
            <a:extLst>
              <a:ext uri="{FF2B5EF4-FFF2-40B4-BE49-F238E27FC236}">
                <a16:creationId xmlns:a16="http://schemas.microsoft.com/office/drawing/2014/main" id="{A7DFCDF0-0DCC-4902-A061-5615AA61FB83}"/>
              </a:ext>
            </a:extLst>
          </p:cNvPr>
          <p:cNvSpPr txBox="1"/>
          <p:nvPr/>
        </p:nvSpPr>
        <p:spPr>
          <a:xfrm>
            <a:off x="12407259" y="3289325"/>
            <a:ext cx="362600" cy="461665"/>
          </a:xfrm>
          <a:prstGeom prst="rect">
            <a:avLst/>
          </a:prstGeom>
          <a:noFill/>
        </p:spPr>
        <p:txBody>
          <a:bodyPr wrap="none" rtlCol="0">
            <a:spAutoFit/>
          </a:bodyPr>
          <a:lstStyle/>
          <a:p>
            <a:r>
              <a:rPr lang="en-US" sz="2400" dirty="0">
                <a:solidFill>
                  <a:srgbClr val="FF0000"/>
                </a:solidFill>
              </a:rPr>
              <a:t>A</a:t>
            </a:r>
          </a:p>
        </p:txBody>
      </p:sp>
      <p:sp>
        <p:nvSpPr>
          <p:cNvPr id="11" name="TextBox 10">
            <a:extLst>
              <a:ext uri="{FF2B5EF4-FFF2-40B4-BE49-F238E27FC236}">
                <a16:creationId xmlns:a16="http://schemas.microsoft.com/office/drawing/2014/main" id="{D5DA2081-4F63-4B42-A6C7-D91979B38DDF}"/>
              </a:ext>
            </a:extLst>
          </p:cNvPr>
          <p:cNvSpPr txBox="1"/>
          <p:nvPr/>
        </p:nvSpPr>
        <p:spPr>
          <a:xfrm>
            <a:off x="12375679" y="3803061"/>
            <a:ext cx="593432" cy="461665"/>
          </a:xfrm>
          <a:prstGeom prst="rect">
            <a:avLst/>
          </a:prstGeom>
          <a:noFill/>
        </p:spPr>
        <p:txBody>
          <a:bodyPr wrap="none" rtlCol="0">
            <a:spAutoFit/>
          </a:bodyPr>
          <a:lstStyle/>
          <a:p>
            <a:r>
              <a:rPr lang="en-US" sz="2400" dirty="0"/>
              <a:t> </a:t>
            </a:r>
            <a:r>
              <a:rPr lang="en-US" sz="2400" dirty="0">
                <a:solidFill>
                  <a:srgbClr val="FF0000"/>
                </a:solidFill>
              </a:rPr>
              <a:t>An</a:t>
            </a:r>
          </a:p>
        </p:txBody>
      </p:sp>
      <p:sp>
        <p:nvSpPr>
          <p:cNvPr id="12" name="TextBox 11">
            <a:extLst>
              <a:ext uri="{FF2B5EF4-FFF2-40B4-BE49-F238E27FC236}">
                <a16:creationId xmlns:a16="http://schemas.microsoft.com/office/drawing/2014/main" id="{6EE2F22E-0CAB-45F7-BE40-6B5E6C82F903}"/>
              </a:ext>
            </a:extLst>
          </p:cNvPr>
          <p:cNvSpPr txBox="1"/>
          <p:nvPr/>
        </p:nvSpPr>
        <p:spPr>
          <a:xfrm>
            <a:off x="12406020" y="4249398"/>
            <a:ext cx="524503" cy="461665"/>
          </a:xfrm>
          <a:prstGeom prst="rect">
            <a:avLst/>
          </a:prstGeom>
          <a:noFill/>
        </p:spPr>
        <p:txBody>
          <a:bodyPr wrap="none" rtlCol="0">
            <a:spAutoFit/>
          </a:bodyPr>
          <a:lstStyle/>
          <a:p>
            <a:r>
              <a:rPr lang="en-US" sz="2400" dirty="0">
                <a:solidFill>
                  <a:srgbClr val="FF0000"/>
                </a:solidFill>
              </a:rPr>
              <a:t>An</a:t>
            </a:r>
          </a:p>
        </p:txBody>
      </p:sp>
      <p:sp>
        <p:nvSpPr>
          <p:cNvPr id="13" name="TextBox 12">
            <a:extLst>
              <a:ext uri="{FF2B5EF4-FFF2-40B4-BE49-F238E27FC236}">
                <a16:creationId xmlns:a16="http://schemas.microsoft.com/office/drawing/2014/main" id="{51782C25-2FA7-476B-ADA8-94B2B757A19A}"/>
              </a:ext>
            </a:extLst>
          </p:cNvPr>
          <p:cNvSpPr txBox="1"/>
          <p:nvPr/>
        </p:nvSpPr>
        <p:spPr>
          <a:xfrm>
            <a:off x="12420562" y="4711063"/>
            <a:ext cx="362600" cy="461665"/>
          </a:xfrm>
          <a:prstGeom prst="rect">
            <a:avLst/>
          </a:prstGeom>
          <a:noFill/>
        </p:spPr>
        <p:txBody>
          <a:bodyPr wrap="none" rtlCol="0">
            <a:spAutoFit/>
          </a:bodyPr>
          <a:lstStyle/>
          <a:p>
            <a:r>
              <a:rPr lang="en-US" sz="2400" dirty="0">
                <a:solidFill>
                  <a:srgbClr val="FF0000"/>
                </a:solidFill>
              </a:rPr>
              <a:t>A</a:t>
            </a:r>
          </a:p>
        </p:txBody>
      </p:sp>
      <p:sp>
        <p:nvSpPr>
          <p:cNvPr id="14" name="TextBox 13">
            <a:extLst>
              <a:ext uri="{FF2B5EF4-FFF2-40B4-BE49-F238E27FC236}">
                <a16:creationId xmlns:a16="http://schemas.microsoft.com/office/drawing/2014/main" id="{07E5781E-959A-4D4E-AC77-8D698DC085B5}"/>
              </a:ext>
            </a:extLst>
          </p:cNvPr>
          <p:cNvSpPr txBox="1"/>
          <p:nvPr/>
        </p:nvSpPr>
        <p:spPr>
          <a:xfrm>
            <a:off x="12445550" y="5276870"/>
            <a:ext cx="524503" cy="461665"/>
          </a:xfrm>
          <a:prstGeom prst="rect">
            <a:avLst/>
          </a:prstGeom>
          <a:noFill/>
        </p:spPr>
        <p:txBody>
          <a:bodyPr wrap="none" rtlCol="0">
            <a:spAutoFit/>
          </a:bodyPr>
          <a:lstStyle/>
          <a:p>
            <a:r>
              <a:rPr lang="en-US" sz="2400" dirty="0">
                <a:solidFill>
                  <a:srgbClr val="FF0000"/>
                </a:solidFill>
              </a:rPr>
              <a:t>An</a:t>
            </a:r>
          </a:p>
        </p:txBody>
      </p:sp>
      <p:grpSp>
        <p:nvGrpSpPr>
          <p:cNvPr id="15" name="Group 14">
            <a:extLst>
              <a:ext uri="{FF2B5EF4-FFF2-40B4-BE49-F238E27FC236}">
                <a16:creationId xmlns:a16="http://schemas.microsoft.com/office/drawing/2014/main" id="{10EFB91C-1764-4EE7-9626-E46E10DB6586}"/>
              </a:ext>
            </a:extLst>
          </p:cNvPr>
          <p:cNvGrpSpPr/>
          <p:nvPr/>
        </p:nvGrpSpPr>
        <p:grpSpPr>
          <a:xfrm>
            <a:off x="161246" y="-14288"/>
            <a:ext cx="1267505" cy="6860952"/>
            <a:chOff x="161246" y="-14288"/>
            <a:chExt cx="1267505" cy="6860952"/>
          </a:xfrm>
        </p:grpSpPr>
        <p:pic>
          <p:nvPicPr>
            <p:cNvPr id="16" name="Picture 15">
              <a:extLst>
                <a:ext uri="{FF2B5EF4-FFF2-40B4-BE49-F238E27FC236}">
                  <a16:creationId xmlns:a16="http://schemas.microsoft.com/office/drawing/2014/main" id="{CC1DF90A-A937-4D78-8938-70305D883321}"/>
                </a:ext>
              </a:extLst>
            </p:cNvPr>
            <p:cNvPicPr>
              <a:picLocks noChangeAspect="1"/>
            </p:cNvPicPr>
            <p:nvPr/>
          </p:nvPicPr>
          <p:blipFill rotWithShape="1">
            <a:blip r:embed="rId2">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17" name="Picture 16">
              <a:extLst>
                <a:ext uri="{FF2B5EF4-FFF2-40B4-BE49-F238E27FC236}">
                  <a16:creationId xmlns:a16="http://schemas.microsoft.com/office/drawing/2014/main" id="{90DB5030-B7DD-4C52-96D8-7FA882E6CC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spTree>
    <p:extLst>
      <p:ext uri="{BB962C8B-B14F-4D97-AF65-F5344CB8AC3E}">
        <p14:creationId xmlns:p14="http://schemas.microsoft.com/office/powerpoint/2010/main" val="3943102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0.00469 -2.96296E-6 L -0.79974 0.19954 " pathEditMode="relative" rAng="0" ptsTypes="AA">
                                      <p:cBhvr>
                                        <p:cTn id="38" dur="2000" fill="hold"/>
                                        <p:tgtEl>
                                          <p:spTgt spid="5"/>
                                        </p:tgtEl>
                                        <p:attrNameLst>
                                          <p:attrName>ppt_x</p:attrName>
                                          <p:attrName>ppt_y</p:attrName>
                                        </p:attrNameLst>
                                      </p:cBhvr>
                                      <p:rCtr x="-39753" y="9977"/>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0.01289 -3.7037E-7 L -0.44349 0.12963 " pathEditMode="relative" rAng="0" ptsTypes="AA">
                                      <p:cBhvr>
                                        <p:cTn id="42" dur="2000" fill="hold"/>
                                        <p:tgtEl>
                                          <p:spTgt spid="6"/>
                                        </p:tgtEl>
                                        <p:attrNameLst>
                                          <p:attrName>ppt_x</p:attrName>
                                          <p:attrName>ppt_y</p:attrName>
                                        </p:attrNameLst>
                                      </p:cBhvr>
                                      <p:rCtr x="-21536" y="6481"/>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0.00573 -4.81481E-6 L -0.84192 0.11621 " pathEditMode="relative" rAng="0" ptsTypes="AA">
                                      <p:cBhvr>
                                        <p:cTn id="46" dur="2000" fill="hold"/>
                                        <p:tgtEl>
                                          <p:spTgt spid="7"/>
                                        </p:tgtEl>
                                        <p:attrNameLst>
                                          <p:attrName>ppt_x</p:attrName>
                                          <p:attrName>ppt_y</p:attrName>
                                        </p:attrNameLst>
                                      </p:cBhvr>
                                      <p:rCtr x="-41810" y="5810"/>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0.00351 -0.00416 L -0.49232 0.04468 " pathEditMode="relative" rAng="0" ptsTypes="AA">
                                      <p:cBhvr>
                                        <p:cTn id="50" dur="2000" fill="hold"/>
                                        <p:tgtEl>
                                          <p:spTgt spid="8"/>
                                        </p:tgtEl>
                                        <p:attrNameLst>
                                          <p:attrName>ppt_x</p:attrName>
                                          <p:attrName>ppt_y</p:attrName>
                                        </p:attrNameLst>
                                      </p:cBhvr>
                                      <p:rCtr x="-24440" y="2431"/>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0" nodeType="clickEffect">
                                  <p:stCondLst>
                                    <p:cond delay="0"/>
                                  </p:stCondLst>
                                  <p:childTnLst>
                                    <p:animMotion origin="layout" path="M -0.0082 -0.00416 L -0.15469 -0.02245 " pathEditMode="relative" rAng="0" ptsTypes="AA">
                                      <p:cBhvr>
                                        <p:cTn id="54" dur="2000" fill="hold"/>
                                        <p:tgtEl>
                                          <p:spTgt spid="9"/>
                                        </p:tgtEl>
                                        <p:attrNameLst>
                                          <p:attrName>ppt_x</p:attrName>
                                          <p:attrName>ppt_y</p:attrName>
                                        </p:attrNameLst>
                                      </p:cBhvr>
                                      <p:rCtr x="-7331" y="-926"/>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0.00469 0.00417 L -0.65442 -0.01967 " pathEditMode="relative" rAng="0" ptsTypes="AA">
                                      <p:cBhvr>
                                        <p:cTn id="58" dur="2000" fill="hold"/>
                                        <p:tgtEl>
                                          <p:spTgt spid="10"/>
                                        </p:tgtEl>
                                        <p:attrNameLst>
                                          <p:attrName>ppt_x</p:attrName>
                                          <p:attrName>ppt_y</p:attrName>
                                        </p:attrNameLst>
                                      </p:cBhvr>
                                      <p:rCtr x="-32487" y="-1204"/>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0.0082 -0.00208 L -0.28528 -0.09027 " pathEditMode="relative" rAng="0" ptsTypes="AA">
                                      <p:cBhvr>
                                        <p:cTn id="62" dur="2000" fill="hold"/>
                                        <p:tgtEl>
                                          <p:spTgt spid="11"/>
                                        </p:tgtEl>
                                        <p:attrNameLst>
                                          <p:attrName>ppt_x</p:attrName>
                                          <p:attrName>ppt_y</p:attrName>
                                        </p:attrNameLst>
                                      </p:cBhvr>
                                      <p:rCtr x="-13854" y="-4421"/>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0" nodeType="clickEffect">
                                  <p:stCondLst>
                                    <p:cond delay="0"/>
                                  </p:stCondLst>
                                  <p:childTnLst>
                                    <p:animMotion origin="layout" path="M -0.00586 0.00625 L -0.57812 -0.07917 " pathEditMode="relative" rAng="0" ptsTypes="AA">
                                      <p:cBhvr>
                                        <p:cTn id="66" dur="2000" fill="hold"/>
                                        <p:tgtEl>
                                          <p:spTgt spid="12"/>
                                        </p:tgtEl>
                                        <p:attrNameLst>
                                          <p:attrName>ppt_x</p:attrName>
                                          <p:attrName>ppt_y</p:attrName>
                                        </p:attrNameLst>
                                      </p:cBhvr>
                                      <p:rCtr x="-28620" y="-4282"/>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0.02226 0.01042 L -0.15364 -0.14236 " pathEditMode="relative" rAng="0" ptsTypes="AA">
                                      <p:cBhvr>
                                        <p:cTn id="70" dur="2000" fill="hold"/>
                                        <p:tgtEl>
                                          <p:spTgt spid="13"/>
                                        </p:tgtEl>
                                        <p:attrNameLst>
                                          <p:attrName>ppt_x</p:attrName>
                                          <p:attrName>ppt_y</p:attrName>
                                        </p:attrNameLst>
                                      </p:cBhvr>
                                      <p:rCtr x="-6576" y="-7639"/>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0" nodeType="clickEffect">
                                  <p:stCondLst>
                                    <p:cond delay="0"/>
                                  </p:stCondLst>
                                  <p:childTnLst>
                                    <p:animMotion origin="layout" path="M -0.01992 0.01875 L -0.70287 -0.14722 " pathEditMode="relative" rAng="0" ptsTypes="AA">
                                      <p:cBhvr>
                                        <p:cTn id="74" dur="2000" fill="hold"/>
                                        <p:tgtEl>
                                          <p:spTgt spid="14"/>
                                        </p:tgtEl>
                                        <p:attrNameLst>
                                          <p:attrName>ppt_x</p:attrName>
                                          <p:attrName>ppt_y</p:attrName>
                                        </p:attrNameLst>
                                      </p:cBhvr>
                                      <p:rCtr x="-34154" y="-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7" grpId="0"/>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DB0EAB-F5B3-42CF-8AE0-AF94EFF5D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708" y="726044"/>
            <a:ext cx="9294221" cy="5405911"/>
          </a:xfrm>
          <a:prstGeom prst="rect">
            <a:avLst/>
          </a:prstGeom>
        </p:spPr>
      </p:pic>
      <p:pic>
        <p:nvPicPr>
          <p:cNvPr id="3" name="Picture 2">
            <a:extLst>
              <a:ext uri="{FF2B5EF4-FFF2-40B4-BE49-F238E27FC236}">
                <a16:creationId xmlns:a16="http://schemas.microsoft.com/office/drawing/2014/main" id="{B9945CC4-DDA5-4DEF-9BE4-F94EDDB94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26799" y="1163955"/>
            <a:ext cx="1479301" cy="1475768"/>
          </a:xfrm>
          <a:prstGeom prst="rect">
            <a:avLst/>
          </a:prstGeom>
          <a:ln>
            <a:noFill/>
          </a:ln>
          <a:effectLst>
            <a:softEdge rad="112500"/>
          </a:effectLst>
        </p:spPr>
      </p:pic>
      <p:sp>
        <p:nvSpPr>
          <p:cNvPr id="4" name="TextBox 3">
            <a:extLst>
              <a:ext uri="{FF2B5EF4-FFF2-40B4-BE49-F238E27FC236}">
                <a16:creationId xmlns:a16="http://schemas.microsoft.com/office/drawing/2014/main" id="{A752B5A6-B618-4325-8E13-99518E675607}"/>
              </a:ext>
            </a:extLst>
          </p:cNvPr>
          <p:cNvSpPr txBox="1"/>
          <p:nvPr/>
        </p:nvSpPr>
        <p:spPr>
          <a:xfrm>
            <a:off x="2649086" y="1438262"/>
            <a:ext cx="5300613" cy="1107996"/>
          </a:xfrm>
          <a:prstGeom prst="rect">
            <a:avLst/>
          </a:prstGeom>
          <a:noFill/>
        </p:spPr>
        <p:txBody>
          <a:bodyPr wrap="square">
            <a:spAutoFit/>
          </a:bodyPr>
          <a:lstStyle/>
          <a:p>
            <a:pPr algn="ctr"/>
            <a:r>
              <a:rPr lang="en-US" sz="6600" b="1" u="sng" dirty="0">
                <a:ln w="6600">
                  <a:solidFill>
                    <a:srgbClr val="FFFF00"/>
                  </a:solidFill>
                  <a:prstDash val="solid"/>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Home Work</a:t>
            </a:r>
          </a:p>
        </p:txBody>
      </p:sp>
      <p:sp>
        <p:nvSpPr>
          <p:cNvPr id="5" name="TextBox 4">
            <a:extLst>
              <a:ext uri="{FF2B5EF4-FFF2-40B4-BE49-F238E27FC236}">
                <a16:creationId xmlns:a16="http://schemas.microsoft.com/office/drawing/2014/main" id="{EDADDFBE-3296-4B25-A615-C6113BE8BF94}"/>
              </a:ext>
            </a:extLst>
          </p:cNvPr>
          <p:cNvSpPr txBox="1"/>
          <p:nvPr/>
        </p:nvSpPr>
        <p:spPr>
          <a:xfrm>
            <a:off x="2638949" y="3583572"/>
            <a:ext cx="6966705" cy="1446550"/>
          </a:xfrm>
          <a:prstGeom prst="rect">
            <a:avLst/>
          </a:prstGeom>
          <a:noFill/>
          <a:ln>
            <a:solidFill>
              <a:schemeClr val="tx1"/>
            </a:solidFill>
          </a:ln>
        </p:spPr>
        <p:txBody>
          <a:bodyPr wrap="square">
            <a:spAutoFit/>
          </a:bodyPr>
          <a:lstStyle/>
          <a:p>
            <a:pPr algn="ctr"/>
            <a:r>
              <a:rPr lang="en-US" sz="4400" dirty="0">
                <a:solidFill>
                  <a:srgbClr val="002060"/>
                </a:solidFill>
                <a:latin typeface="Times New Roman" panose="02020603050405020304" pitchFamily="18" charset="0"/>
                <a:cs typeface="Times New Roman" panose="02020603050405020304" pitchFamily="18" charset="0"/>
              </a:rPr>
              <a:t>Write the rules of using article </a:t>
            </a:r>
            <a:r>
              <a:rPr lang="en-US" sz="4400" dirty="0">
                <a:solidFill>
                  <a:srgbClr val="FF0000"/>
                </a:solidFill>
                <a:latin typeface="Times New Roman" panose="02020603050405020304" pitchFamily="18" charset="0"/>
                <a:cs typeface="Times New Roman" panose="02020603050405020304" pitchFamily="18" charset="0"/>
              </a:rPr>
              <a:t>The </a:t>
            </a:r>
            <a:r>
              <a:rPr lang="en-US" sz="4400" dirty="0">
                <a:solidFill>
                  <a:srgbClr val="002060"/>
                </a:solidFill>
                <a:latin typeface="Times New Roman" panose="02020603050405020304" pitchFamily="18" charset="0"/>
                <a:cs typeface="Times New Roman" panose="02020603050405020304" pitchFamily="18" charset="0"/>
              </a:rPr>
              <a:t>with examples. </a:t>
            </a:r>
          </a:p>
        </p:txBody>
      </p:sp>
      <p:grpSp>
        <p:nvGrpSpPr>
          <p:cNvPr id="6" name="Group 5">
            <a:extLst>
              <a:ext uri="{FF2B5EF4-FFF2-40B4-BE49-F238E27FC236}">
                <a16:creationId xmlns:a16="http://schemas.microsoft.com/office/drawing/2014/main" id="{A41F8825-B1C8-4B14-ABD1-882AE86C8057}"/>
              </a:ext>
            </a:extLst>
          </p:cNvPr>
          <p:cNvGrpSpPr/>
          <p:nvPr/>
        </p:nvGrpSpPr>
        <p:grpSpPr>
          <a:xfrm>
            <a:off x="161246" y="-14288"/>
            <a:ext cx="1267505" cy="6860952"/>
            <a:chOff x="161246" y="-14288"/>
            <a:chExt cx="1267505" cy="6860952"/>
          </a:xfrm>
        </p:grpSpPr>
        <p:pic>
          <p:nvPicPr>
            <p:cNvPr id="7" name="Picture 6">
              <a:extLst>
                <a:ext uri="{FF2B5EF4-FFF2-40B4-BE49-F238E27FC236}">
                  <a16:creationId xmlns:a16="http://schemas.microsoft.com/office/drawing/2014/main" id="{45CE8470-CCC7-4052-957C-9DD7BDDB1AF5}"/>
                </a:ext>
              </a:extLst>
            </p:cNvPr>
            <p:cNvPicPr>
              <a:picLocks noChangeAspect="1"/>
            </p:cNvPicPr>
            <p:nvPr/>
          </p:nvPicPr>
          <p:blipFill rotWithShape="1">
            <a:blip r:embed="rId4">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8" name="Picture 7">
              <a:extLst>
                <a:ext uri="{FF2B5EF4-FFF2-40B4-BE49-F238E27FC236}">
                  <a16:creationId xmlns:a16="http://schemas.microsoft.com/office/drawing/2014/main" id="{52C1EE80-08F6-4ACD-9474-21478E41C1A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spTree>
    <p:extLst>
      <p:ext uri="{BB962C8B-B14F-4D97-AF65-F5344CB8AC3E}">
        <p14:creationId xmlns:p14="http://schemas.microsoft.com/office/powerpoint/2010/main" val="3638329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290">
                                          <p:stCondLst>
                                            <p:cond delay="0"/>
                                          </p:stCondLst>
                                        </p:cTn>
                                        <p:tgtEl>
                                          <p:spTgt spid="5"/>
                                        </p:tgtEl>
                                      </p:cBhvr>
                                    </p:animEffect>
                                    <p:anim calcmode="lin" valueType="num">
                                      <p:cBhvr>
                                        <p:cTn id="24"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9" dur="13">
                                          <p:stCondLst>
                                            <p:cond delay="325"/>
                                          </p:stCondLst>
                                        </p:cTn>
                                        <p:tgtEl>
                                          <p:spTgt spid="5"/>
                                        </p:tgtEl>
                                      </p:cBhvr>
                                      <p:to x="100000" y="60000"/>
                                    </p:animScale>
                                    <p:animScale>
                                      <p:cBhvr>
                                        <p:cTn id="30" dur="83" decel="50000">
                                          <p:stCondLst>
                                            <p:cond delay="338"/>
                                          </p:stCondLst>
                                        </p:cTn>
                                        <p:tgtEl>
                                          <p:spTgt spid="5"/>
                                        </p:tgtEl>
                                      </p:cBhvr>
                                      <p:to x="100000" y="100000"/>
                                    </p:animScale>
                                    <p:animScale>
                                      <p:cBhvr>
                                        <p:cTn id="31" dur="13">
                                          <p:stCondLst>
                                            <p:cond delay="656"/>
                                          </p:stCondLst>
                                        </p:cTn>
                                        <p:tgtEl>
                                          <p:spTgt spid="5"/>
                                        </p:tgtEl>
                                      </p:cBhvr>
                                      <p:to x="100000" y="80000"/>
                                    </p:animScale>
                                    <p:animScale>
                                      <p:cBhvr>
                                        <p:cTn id="32" dur="83" decel="50000">
                                          <p:stCondLst>
                                            <p:cond delay="669"/>
                                          </p:stCondLst>
                                        </p:cTn>
                                        <p:tgtEl>
                                          <p:spTgt spid="5"/>
                                        </p:tgtEl>
                                      </p:cBhvr>
                                      <p:to x="100000" y="100000"/>
                                    </p:animScale>
                                    <p:animScale>
                                      <p:cBhvr>
                                        <p:cTn id="33" dur="13">
                                          <p:stCondLst>
                                            <p:cond delay="821"/>
                                          </p:stCondLst>
                                        </p:cTn>
                                        <p:tgtEl>
                                          <p:spTgt spid="5"/>
                                        </p:tgtEl>
                                      </p:cBhvr>
                                      <p:to x="100000" y="90000"/>
                                    </p:animScale>
                                    <p:animScale>
                                      <p:cBhvr>
                                        <p:cTn id="34" dur="83" decel="50000">
                                          <p:stCondLst>
                                            <p:cond delay="834"/>
                                          </p:stCondLst>
                                        </p:cTn>
                                        <p:tgtEl>
                                          <p:spTgt spid="5"/>
                                        </p:tgtEl>
                                      </p:cBhvr>
                                      <p:to x="100000" y="100000"/>
                                    </p:animScale>
                                    <p:animScale>
                                      <p:cBhvr>
                                        <p:cTn id="35" dur="13">
                                          <p:stCondLst>
                                            <p:cond delay="904"/>
                                          </p:stCondLst>
                                        </p:cTn>
                                        <p:tgtEl>
                                          <p:spTgt spid="5"/>
                                        </p:tgtEl>
                                      </p:cBhvr>
                                      <p:to x="100000" y="95000"/>
                                    </p:animScale>
                                    <p:animScale>
                                      <p:cBhvr>
                                        <p:cTn id="36"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19CD56-CC51-4355-80F5-B43FBFCE8F1F}"/>
              </a:ext>
            </a:extLst>
          </p:cNvPr>
          <p:cNvGrpSpPr/>
          <p:nvPr/>
        </p:nvGrpSpPr>
        <p:grpSpPr>
          <a:xfrm>
            <a:off x="12904430" y="728257"/>
            <a:ext cx="5480907" cy="5401486"/>
            <a:chOff x="3342953" y="1538845"/>
            <a:chExt cx="4267667" cy="4246328"/>
          </a:xfrm>
        </p:grpSpPr>
        <p:pic>
          <p:nvPicPr>
            <p:cNvPr id="3" name="Picture 2">
              <a:extLst>
                <a:ext uri="{FF2B5EF4-FFF2-40B4-BE49-F238E27FC236}">
                  <a16:creationId xmlns:a16="http://schemas.microsoft.com/office/drawing/2014/main" id="{E5BE0076-2EDC-4B58-85C6-4DD1BB9BD82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342953" y="1538845"/>
              <a:ext cx="4267667" cy="4246328"/>
            </a:xfrm>
            <a:prstGeom prst="rect">
              <a:avLst/>
            </a:prstGeom>
          </p:spPr>
        </p:pic>
        <p:sp>
          <p:nvSpPr>
            <p:cNvPr id="4" name="TextBox 3">
              <a:extLst>
                <a:ext uri="{FF2B5EF4-FFF2-40B4-BE49-F238E27FC236}">
                  <a16:creationId xmlns:a16="http://schemas.microsoft.com/office/drawing/2014/main" id="{C98CA21C-42A2-4FA2-91D0-8F7B9130C29E}"/>
                </a:ext>
              </a:extLst>
            </p:cNvPr>
            <p:cNvSpPr txBox="1"/>
            <p:nvPr/>
          </p:nvSpPr>
          <p:spPr>
            <a:xfrm>
              <a:off x="4306243" y="3619805"/>
              <a:ext cx="2522794" cy="871041"/>
            </a:xfrm>
            <a:prstGeom prst="rect">
              <a:avLst/>
            </a:prstGeom>
            <a:noFill/>
          </p:spPr>
          <p:txBody>
            <a:bodyPr wrap="none" rtlCol="0">
              <a:spAutoFit/>
            </a:bodyPr>
            <a:lstStyle/>
            <a:p>
              <a:pPr algn="ctr"/>
              <a:r>
                <a:rPr lang="en-US" sz="6600" b="1" dirty="0">
                  <a:ln w="12700">
                    <a:solidFill>
                      <a:srgbClr val="00B050"/>
                    </a:solidFill>
                    <a:prstDash val="solid"/>
                  </a:ln>
                  <a:solidFill>
                    <a:srgbClr val="FF0000"/>
                  </a:solidFill>
                  <a:effectLst>
                    <a:outerShdw dist="38100" dir="2640000" algn="bl" rotWithShape="0">
                      <a:schemeClr val="accent1"/>
                    </a:outerShdw>
                  </a:effectLst>
                  <a:latin typeface="Aharoni" panose="02010803020104030203" pitchFamily="2" charset="-79"/>
                  <a:cs typeface="Aharoni" panose="02010803020104030203" pitchFamily="2" charset="-79"/>
                </a:rPr>
                <a:t>Thanks </a:t>
              </a:r>
            </a:p>
          </p:txBody>
        </p:sp>
        <p:sp>
          <p:nvSpPr>
            <p:cNvPr id="5" name="TextBox 4">
              <a:extLst>
                <a:ext uri="{FF2B5EF4-FFF2-40B4-BE49-F238E27FC236}">
                  <a16:creationId xmlns:a16="http://schemas.microsoft.com/office/drawing/2014/main" id="{2C3E1528-F349-442A-A185-2B7484FE9EEA}"/>
                </a:ext>
              </a:extLst>
            </p:cNvPr>
            <p:cNvSpPr txBox="1"/>
            <p:nvPr/>
          </p:nvSpPr>
          <p:spPr>
            <a:xfrm>
              <a:off x="4927795" y="4264815"/>
              <a:ext cx="1177021" cy="653281"/>
            </a:xfrm>
            <a:prstGeom prst="rect">
              <a:avLst/>
            </a:prstGeom>
            <a:noFill/>
          </p:spPr>
          <p:txBody>
            <a:bodyPr wrap="none" rtlCol="0">
              <a:spAutoFit/>
            </a:bodyPr>
            <a:lstStyle/>
            <a:p>
              <a:r>
                <a:rPr lang="en-US" sz="4800" b="1" dirty="0">
                  <a:solidFill>
                    <a:srgbClr val="002060"/>
                  </a:solidFill>
                  <a:effectLst>
                    <a:outerShdw blurRad="38100" dist="38100" dir="2700000" algn="tl">
                      <a:srgbClr val="000000">
                        <a:alpha val="43137"/>
                      </a:srgbClr>
                    </a:outerShdw>
                  </a:effectLst>
                </a:rPr>
                <a:t>To all</a:t>
              </a:r>
            </a:p>
          </p:txBody>
        </p:sp>
      </p:grpSp>
      <p:grpSp>
        <p:nvGrpSpPr>
          <p:cNvPr id="11" name="Group 10">
            <a:extLst>
              <a:ext uri="{FF2B5EF4-FFF2-40B4-BE49-F238E27FC236}">
                <a16:creationId xmlns:a16="http://schemas.microsoft.com/office/drawing/2014/main" id="{523A0FEB-30D2-439C-A56A-27312513F70C}"/>
              </a:ext>
            </a:extLst>
          </p:cNvPr>
          <p:cNvGrpSpPr/>
          <p:nvPr/>
        </p:nvGrpSpPr>
        <p:grpSpPr>
          <a:xfrm>
            <a:off x="7146687" y="745837"/>
            <a:ext cx="4392792" cy="5807364"/>
            <a:chOff x="7146687" y="1050636"/>
            <a:chExt cx="4392792" cy="5807364"/>
          </a:xfrm>
        </p:grpSpPr>
        <p:sp>
          <p:nvSpPr>
            <p:cNvPr id="7" name="TextBox 6">
              <a:extLst>
                <a:ext uri="{FF2B5EF4-FFF2-40B4-BE49-F238E27FC236}">
                  <a16:creationId xmlns:a16="http://schemas.microsoft.com/office/drawing/2014/main" id="{BD405582-EC28-401B-9DA0-B82C44FD4DF4}"/>
                </a:ext>
              </a:extLst>
            </p:cNvPr>
            <p:cNvSpPr txBox="1"/>
            <p:nvPr/>
          </p:nvSpPr>
          <p:spPr>
            <a:xfrm>
              <a:off x="7146687" y="1050636"/>
              <a:ext cx="4392792" cy="1569660"/>
            </a:xfrm>
            <a:prstGeom prst="rect">
              <a:avLst/>
            </a:prstGeom>
            <a:noFill/>
          </p:spPr>
          <p:txBody>
            <a:bodyPr wrap="square">
              <a:spAutoFit/>
            </a:bodyPr>
            <a:lstStyle/>
            <a:p>
              <a:pPr algn="ctr"/>
              <a:r>
                <a:rPr lang="en-US" sz="4800" b="1" dirty="0">
                  <a:solidFill>
                    <a:srgbClr val="002060"/>
                  </a:solidFill>
                  <a:latin typeface="Edwardian Script ITC" panose="030303020407070D0804" pitchFamily="66" charset="0"/>
                  <a:cs typeface="Aharoni" panose="02010803020104030203" pitchFamily="2" charset="-79"/>
                </a:rPr>
                <a:t>Follow the rules of health, </a:t>
              </a:r>
            </a:p>
            <a:p>
              <a:pPr algn="ctr"/>
              <a:r>
                <a:rPr lang="en-US" sz="4800" b="1" dirty="0">
                  <a:solidFill>
                    <a:srgbClr val="002060"/>
                  </a:solidFill>
                  <a:latin typeface="Edwardian Script ITC" panose="030303020407070D0804" pitchFamily="66" charset="0"/>
                  <a:cs typeface="Aharoni" panose="02010803020104030203" pitchFamily="2" charset="-79"/>
                </a:rPr>
                <a:t>safe from covid 19.</a:t>
              </a:r>
            </a:p>
          </p:txBody>
        </p:sp>
        <p:pic>
          <p:nvPicPr>
            <p:cNvPr id="10" name="Picture 9">
              <a:extLst>
                <a:ext uri="{FF2B5EF4-FFF2-40B4-BE49-F238E27FC236}">
                  <a16:creationId xmlns:a16="http://schemas.microsoft.com/office/drawing/2014/main" id="{77B55590-BDDE-4178-A845-CB853694FBF7}"/>
                </a:ext>
              </a:extLst>
            </p:cNvPr>
            <p:cNvPicPr>
              <a:picLocks noChangeAspect="1"/>
            </p:cNvPicPr>
            <p:nvPr/>
          </p:nvPicPr>
          <p:blipFill rotWithShape="1">
            <a:blip r:embed="rId4">
              <a:extLst>
                <a:ext uri="{28A0092B-C50C-407E-A947-70E740481C1C}">
                  <a14:useLocalDpi xmlns:a14="http://schemas.microsoft.com/office/drawing/2010/main" val="0"/>
                </a:ext>
              </a:extLst>
            </a:blip>
            <a:srcRect t="8888" b="7937"/>
            <a:stretch/>
          </p:blipFill>
          <p:spPr>
            <a:xfrm>
              <a:off x="7171809" y="2614700"/>
              <a:ext cx="4367667" cy="4243300"/>
            </a:xfrm>
            <a:prstGeom prst="rect">
              <a:avLst/>
            </a:prstGeom>
          </p:spPr>
        </p:pic>
      </p:grpSp>
      <p:grpSp>
        <p:nvGrpSpPr>
          <p:cNvPr id="9" name="Group 8">
            <a:extLst>
              <a:ext uri="{FF2B5EF4-FFF2-40B4-BE49-F238E27FC236}">
                <a16:creationId xmlns:a16="http://schemas.microsoft.com/office/drawing/2014/main" id="{409906B6-EF29-4DC6-B260-56BC73260FDF}"/>
              </a:ext>
            </a:extLst>
          </p:cNvPr>
          <p:cNvGrpSpPr/>
          <p:nvPr/>
        </p:nvGrpSpPr>
        <p:grpSpPr>
          <a:xfrm>
            <a:off x="161246" y="-14288"/>
            <a:ext cx="1267505" cy="6860952"/>
            <a:chOff x="161246" y="-14288"/>
            <a:chExt cx="1267505" cy="6860952"/>
          </a:xfrm>
        </p:grpSpPr>
        <p:pic>
          <p:nvPicPr>
            <p:cNvPr id="12" name="Picture 11">
              <a:extLst>
                <a:ext uri="{FF2B5EF4-FFF2-40B4-BE49-F238E27FC236}">
                  <a16:creationId xmlns:a16="http://schemas.microsoft.com/office/drawing/2014/main" id="{B9987938-0C34-433C-96DE-515AEE963B97}"/>
                </a:ext>
              </a:extLst>
            </p:cNvPr>
            <p:cNvPicPr>
              <a:picLocks noChangeAspect="1"/>
            </p:cNvPicPr>
            <p:nvPr/>
          </p:nvPicPr>
          <p:blipFill rotWithShape="1">
            <a:blip r:embed="rId5">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13" name="Picture 12">
              <a:extLst>
                <a:ext uri="{FF2B5EF4-FFF2-40B4-BE49-F238E27FC236}">
                  <a16:creationId xmlns:a16="http://schemas.microsoft.com/office/drawing/2014/main" id="{A1A125BC-D28C-4432-AE7F-F9904230BFC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spTree>
    <p:extLst>
      <p:ext uri="{BB962C8B-B14F-4D97-AF65-F5344CB8AC3E}">
        <p14:creationId xmlns:p14="http://schemas.microsoft.com/office/powerpoint/2010/main" val="5317947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125E-6 0 L -0.99101 -0.00787 " pathEditMode="relative" rAng="0" ptsTypes="AA">
                                      <p:cBhvr>
                                        <p:cTn id="6" dur="2000" fill="hold"/>
                                        <p:tgtEl>
                                          <p:spTgt spid="2"/>
                                        </p:tgtEl>
                                        <p:attrNameLst>
                                          <p:attrName>ppt_x</p:attrName>
                                          <p:attrName>ppt_y</p:attrName>
                                        </p:attrNameLst>
                                      </p:cBhvr>
                                      <p:rCtr x="-49557" y="-394"/>
                                    </p:animMotion>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99895C-71D8-4F89-8F67-7227DB25DB27}"/>
              </a:ext>
            </a:extLst>
          </p:cNvPr>
          <p:cNvGrpSpPr/>
          <p:nvPr/>
        </p:nvGrpSpPr>
        <p:grpSpPr>
          <a:xfrm>
            <a:off x="161246" y="-14288"/>
            <a:ext cx="1267505" cy="6860952"/>
            <a:chOff x="161246" y="-14288"/>
            <a:chExt cx="1267505" cy="6860952"/>
          </a:xfrm>
        </p:grpSpPr>
        <p:pic>
          <p:nvPicPr>
            <p:cNvPr id="3" name="Picture 2">
              <a:extLst>
                <a:ext uri="{FF2B5EF4-FFF2-40B4-BE49-F238E27FC236}">
                  <a16:creationId xmlns:a16="http://schemas.microsoft.com/office/drawing/2014/main" id="{E3864C23-DACB-4760-983C-427D07796A19}"/>
                </a:ext>
              </a:extLst>
            </p:cNvPr>
            <p:cNvPicPr>
              <a:picLocks noChangeAspect="1"/>
            </p:cNvPicPr>
            <p:nvPr/>
          </p:nvPicPr>
          <p:blipFill rotWithShape="1">
            <a:blip r:embed="rId2">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4" name="Picture 3">
              <a:extLst>
                <a:ext uri="{FF2B5EF4-FFF2-40B4-BE49-F238E27FC236}">
                  <a16:creationId xmlns:a16="http://schemas.microsoft.com/office/drawing/2014/main" id="{B7C8612A-522C-45F9-B5C0-008E26BCE7C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sp>
        <p:nvSpPr>
          <p:cNvPr id="5" name="TextBox 4">
            <a:extLst>
              <a:ext uri="{FF2B5EF4-FFF2-40B4-BE49-F238E27FC236}">
                <a16:creationId xmlns:a16="http://schemas.microsoft.com/office/drawing/2014/main" id="{8C348168-6FD3-4AB2-8BB7-13E6DAA2571C}"/>
              </a:ext>
            </a:extLst>
          </p:cNvPr>
          <p:cNvSpPr txBox="1"/>
          <p:nvPr/>
        </p:nvSpPr>
        <p:spPr>
          <a:xfrm>
            <a:off x="4648200" y="492601"/>
            <a:ext cx="3229708" cy="769441"/>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400" b="1" dirty="0">
                <a:ln w="0">
                  <a:solidFill>
                    <a:schemeClr val="tx1"/>
                  </a:solidFill>
                </a:ln>
                <a:solidFill>
                  <a:srgbClr val="002060"/>
                </a:solidFill>
                <a:latin typeface="Times New Roman" panose="02020603050405020304" pitchFamily="18" charset="0"/>
                <a:cs typeface="Times New Roman" panose="02020603050405020304" pitchFamily="18" charset="0"/>
              </a:rPr>
              <a:t>IDENTITY</a:t>
            </a:r>
          </a:p>
        </p:txBody>
      </p:sp>
      <p:sp>
        <p:nvSpPr>
          <p:cNvPr id="6" name="Round Single Corner Rectangle 4">
            <a:extLst>
              <a:ext uri="{FF2B5EF4-FFF2-40B4-BE49-F238E27FC236}">
                <a16:creationId xmlns:a16="http://schemas.microsoft.com/office/drawing/2014/main" id="{C1FBFEB7-FFEB-45E8-ADD0-8D0EDDA6F19D}"/>
              </a:ext>
            </a:extLst>
          </p:cNvPr>
          <p:cNvSpPr/>
          <p:nvPr/>
        </p:nvSpPr>
        <p:spPr bwMode="auto">
          <a:xfrm>
            <a:off x="4205068" y="1498161"/>
            <a:ext cx="6057660" cy="2480042"/>
          </a:xfrm>
          <a:prstGeom prst="round1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sz="4000" dirty="0" err="1">
                <a:solidFill>
                  <a:srgbClr val="000099"/>
                </a:solidFill>
                <a:latin typeface="Times New Roman" panose="02020603050405020304" pitchFamily="18" charset="0"/>
                <a:cs typeface="Times New Roman" panose="02020603050405020304" pitchFamily="18" charset="0"/>
              </a:rPr>
              <a:t>S.M.Mozammel</a:t>
            </a:r>
            <a:r>
              <a:rPr lang="en-US" sz="4000" dirty="0">
                <a:solidFill>
                  <a:srgbClr val="000099"/>
                </a:solidFill>
                <a:latin typeface="Times New Roman" panose="02020603050405020304" pitchFamily="18" charset="0"/>
                <a:cs typeface="Times New Roman" panose="02020603050405020304" pitchFamily="18" charset="0"/>
              </a:rPr>
              <a:t> Kabir</a:t>
            </a:r>
          </a:p>
          <a:p>
            <a:pPr>
              <a:defRPr/>
            </a:pPr>
            <a:r>
              <a:rPr lang="en-US" dirty="0">
                <a:solidFill>
                  <a:srgbClr val="C00000"/>
                </a:solidFill>
                <a:latin typeface="NikoshBAN" pitchFamily="2" charset="0"/>
                <a:cs typeface="NikoshBAN" pitchFamily="2" charset="0"/>
              </a:rPr>
              <a:t>		         </a:t>
            </a:r>
            <a:r>
              <a:rPr lang="en-US" sz="2400" dirty="0">
                <a:solidFill>
                  <a:schemeClr val="accent6">
                    <a:lumMod val="50000"/>
                  </a:schemeClr>
                </a:solidFill>
                <a:latin typeface="Times New Roman" panose="02020603050405020304" pitchFamily="18" charset="0"/>
                <a:cs typeface="Times New Roman" panose="02020603050405020304" pitchFamily="18" charset="0"/>
              </a:rPr>
              <a:t>Asst. Head Teacher</a:t>
            </a:r>
            <a:endParaRPr lang="en-US" dirty="0">
              <a:solidFill>
                <a:schemeClr val="accent6">
                  <a:lumMod val="50000"/>
                </a:schemeClr>
              </a:solidFill>
              <a:latin typeface="NikoshBAN" pitchFamily="2" charset="0"/>
              <a:cs typeface="NikoshBAN" pitchFamily="2" charset="0"/>
            </a:endParaRPr>
          </a:p>
          <a:p>
            <a:pPr>
              <a:defRPr/>
            </a:pPr>
            <a:r>
              <a:rPr lang="en-US" sz="2800" dirty="0" err="1">
                <a:solidFill>
                  <a:srgbClr val="C00000"/>
                </a:solidFill>
                <a:latin typeface="Times New Roman" panose="02020603050405020304" pitchFamily="18" charset="0"/>
                <a:cs typeface="Times New Roman" panose="02020603050405020304" pitchFamily="18" charset="0"/>
              </a:rPr>
              <a:t>Bhowal</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Baria</a:t>
            </a:r>
            <a:r>
              <a:rPr lang="en-US" sz="2800" dirty="0">
                <a:solidFill>
                  <a:srgbClr val="C00000"/>
                </a:solidFill>
                <a:latin typeface="Times New Roman" panose="02020603050405020304" pitchFamily="18" charset="0"/>
                <a:cs typeface="Times New Roman" panose="02020603050405020304" pitchFamily="18" charset="0"/>
              </a:rPr>
              <a:t> Union High School</a:t>
            </a:r>
          </a:p>
          <a:p>
            <a:pPr>
              <a:defRPr/>
            </a:pPr>
            <a:r>
              <a:rPr lang="en-US" sz="2400" dirty="0">
                <a:solidFill>
                  <a:schemeClr val="tx1"/>
                </a:solidFill>
                <a:latin typeface="Times New Roman" panose="02020603050405020304" pitchFamily="18" charset="0"/>
                <a:cs typeface="Times New Roman" panose="02020603050405020304" pitchFamily="18" charset="0"/>
              </a:rPr>
              <a:t>Gazipur </a:t>
            </a:r>
            <a:r>
              <a:rPr lang="en-US" sz="2400" dirty="0" err="1">
                <a:solidFill>
                  <a:schemeClr val="tx1"/>
                </a:solidFill>
                <a:latin typeface="Times New Roman" panose="02020603050405020304" pitchFamily="18" charset="0"/>
                <a:cs typeface="Times New Roman" panose="02020603050405020304" pitchFamily="18" charset="0"/>
              </a:rPr>
              <a:t>Sadar,Gazipur</a:t>
            </a:r>
            <a:r>
              <a:rPr lang="en-US" sz="2400" dirty="0">
                <a:solidFill>
                  <a:schemeClr val="tx1"/>
                </a:solidFill>
                <a:latin typeface="Times New Roman" panose="02020603050405020304" pitchFamily="18" charset="0"/>
                <a:cs typeface="Times New Roman" panose="02020603050405020304" pitchFamily="18" charset="0"/>
              </a:rPr>
              <a:t>.</a:t>
            </a:r>
          </a:p>
          <a:p>
            <a:pPr indent="-274320">
              <a:buClr>
                <a:srgbClr val="94C600"/>
              </a:buClr>
              <a:buSzPct val="76000"/>
              <a:defRPr/>
            </a:pPr>
            <a:r>
              <a:rPr lang="en-US" dirty="0">
                <a:solidFill>
                  <a:srgbClr val="008000"/>
                </a:solidFill>
                <a:latin typeface="NikoshBAN" panose="02000000000000000000" pitchFamily="2" charset="0"/>
                <a:cs typeface="NikoshBAN" panose="02000000000000000000" pitchFamily="2" charset="0"/>
              </a:rPr>
              <a:t>Mobile: </a:t>
            </a:r>
            <a:r>
              <a:rPr lang="en-US" dirty="0">
                <a:solidFill>
                  <a:srgbClr val="008000"/>
                </a:solidFill>
                <a:latin typeface="Times New Roman" panose="02020603050405020304" pitchFamily="18" charset="0"/>
                <a:cs typeface="Times New Roman" panose="02020603050405020304" pitchFamily="18" charset="0"/>
              </a:rPr>
              <a:t>01770633593</a:t>
            </a:r>
            <a:r>
              <a:rPr lang="en-US" dirty="0">
                <a:solidFill>
                  <a:srgbClr val="008000"/>
                </a:solidFill>
                <a:latin typeface="NikoshBAN" panose="02000000000000000000" pitchFamily="2" charset="0"/>
                <a:cs typeface="NikoshBAN" panose="02000000000000000000" pitchFamily="2" charset="0"/>
              </a:rPr>
              <a:t>  </a:t>
            </a:r>
          </a:p>
          <a:p>
            <a:pPr indent="-274320">
              <a:buClr>
                <a:srgbClr val="94C600"/>
              </a:buClr>
              <a:buSzPct val="76000"/>
              <a:defRPr/>
            </a:pPr>
            <a:r>
              <a:rPr lang="en-US" sz="2400" dirty="0">
                <a:solidFill>
                  <a:srgbClr val="002060"/>
                </a:solidFill>
                <a:latin typeface="Times New Roman" panose="02020603050405020304" pitchFamily="18" charset="0"/>
                <a:cs typeface="Times New Roman" panose="02020603050405020304" pitchFamily="18" charset="0"/>
              </a:rPr>
              <a:t>E-mail:  mozammelkabir777@gmail.com</a:t>
            </a:r>
          </a:p>
        </p:txBody>
      </p:sp>
      <p:pic>
        <p:nvPicPr>
          <p:cNvPr id="7" name="Picture 6">
            <a:extLst>
              <a:ext uri="{FF2B5EF4-FFF2-40B4-BE49-F238E27FC236}">
                <a16:creationId xmlns:a16="http://schemas.microsoft.com/office/drawing/2014/main" id="{D5D34723-987C-4477-929A-D54886E33F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1" y="1540365"/>
            <a:ext cx="1768963" cy="22098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Rectangle: Diagonal Corners Rounded 7">
            <a:extLst>
              <a:ext uri="{FF2B5EF4-FFF2-40B4-BE49-F238E27FC236}">
                <a16:creationId xmlns:a16="http://schemas.microsoft.com/office/drawing/2014/main" id="{8A4D70E7-2364-48FC-BD81-C4742FA3997E}"/>
              </a:ext>
            </a:extLst>
          </p:cNvPr>
          <p:cNvSpPr/>
          <p:nvPr/>
        </p:nvSpPr>
        <p:spPr>
          <a:xfrm>
            <a:off x="2133602" y="4280707"/>
            <a:ext cx="7924798" cy="1758460"/>
          </a:xfrm>
          <a:prstGeom prst="round2Diag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dirty="0">
                <a:solidFill>
                  <a:schemeClr val="tx1"/>
                </a:solidFill>
                <a:latin typeface="Times New Roman" panose="02020603050405020304" pitchFamily="18" charset="0"/>
                <a:cs typeface="Times New Roman" panose="02020603050405020304" pitchFamily="18" charset="0"/>
              </a:rPr>
              <a:t>Subject: </a:t>
            </a:r>
            <a:r>
              <a:rPr lang="en-US" sz="3600" dirty="0">
                <a:solidFill>
                  <a:srgbClr val="000099"/>
                </a:solidFill>
                <a:latin typeface="Times New Roman" panose="02020603050405020304" pitchFamily="18" charset="0"/>
                <a:cs typeface="Times New Roman" panose="02020603050405020304" pitchFamily="18" charset="0"/>
              </a:rPr>
              <a:t>English Grammar</a:t>
            </a:r>
          </a:p>
          <a:p>
            <a:pPr>
              <a:defRPr/>
            </a:pPr>
            <a:r>
              <a:rPr lang="en-US" sz="3600" dirty="0">
                <a:solidFill>
                  <a:schemeClr val="tx1"/>
                </a:solidFill>
                <a:latin typeface="Times New Roman" panose="02020603050405020304" pitchFamily="18" charset="0"/>
                <a:cs typeface="Times New Roman" panose="02020603050405020304" pitchFamily="18" charset="0"/>
              </a:rPr>
              <a:t>Unit:</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a:solidFill>
                  <a:srgbClr val="C00000"/>
                </a:solidFill>
                <a:latin typeface="Times New Roman" panose="02020603050405020304" pitchFamily="18" charset="0"/>
                <a:cs typeface="Times New Roman" panose="02020603050405020304" pitchFamily="18" charset="0"/>
              </a:rPr>
              <a:t>9</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Lesson:</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a:solidFill>
                  <a:srgbClr val="C00000"/>
                </a:solidFill>
                <a:latin typeface="Times New Roman" panose="02020603050405020304" pitchFamily="18" charset="0"/>
                <a:cs typeface="Times New Roman" panose="02020603050405020304" pitchFamily="18" charset="0"/>
              </a:rPr>
              <a:t>2</a:t>
            </a:r>
          </a:p>
          <a:p>
            <a:pPr>
              <a:defRPr/>
            </a:pPr>
            <a:r>
              <a:rPr lang="en-US" sz="3600" dirty="0">
                <a:solidFill>
                  <a:schemeClr val="tx1"/>
                </a:solidFill>
                <a:latin typeface="Times New Roman" panose="02020603050405020304" pitchFamily="18" charset="0"/>
                <a:cs typeface="Times New Roman" panose="02020603050405020304" pitchFamily="18" charset="0"/>
              </a:rPr>
              <a:t>Class: </a:t>
            </a:r>
            <a:r>
              <a:rPr lang="en-US" sz="3600" dirty="0">
                <a:solidFill>
                  <a:srgbClr val="000099"/>
                </a:solidFill>
                <a:latin typeface="Times New Roman" panose="02020603050405020304" pitchFamily="18" charset="0"/>
                <a:cs typeface="Times New Roman" panose="02020603050405020304" pitchFamily="18" charset="0"/>
              </a:rPr>
              <a:t>Seven. </a:t>
            </a:r>
            <a:r>
              <a:rPr lang="en-US" sz="3600" dirty="0">
                <a:solidFill>
                  <a:schemeClr val="tx1"/>
                </a:solidFill>
                <a:latin typeface="Times New Roman" panose="02020603050405020304" pitchFamily="18" charset="0"/>
                <a:cs typeface="Times New Roman" panose="02020603050405020304" pitchFamily="18" charset="0"/>
              </a:rPr>
              <a:t>Date: </a:t>
            </a:r>
            <a:r>
              <a:rPr lang="en-US" sz="3600" dirty="0">
                <a:solidFill>
                  <a:srgbClr val="000099"/>
                </a:solidFill>
                <a:latin typeface="Times New Roman" panose="02020603050405020304" pitchFamily="18" charset="0"/>
                <a:cs typeface="Times New Roman" panose="02020603050405020304" pitchFamily="18" charset="0"/>
              </a:rPr>
              <a:t>16/05/2021</a:t>
            </a:r>
          </a:p>
        </p:txBody>
      </p:sp>
    </p:spTree>
    <p:extLst>
      <p:ext uri="{BB962C8B-B14F-4D97-AF65-F5344CB8AC3E}">
        <p14:creationId xmlns:p14="http://schemas.microsoft.com/office/powerpoint/2010/main" val="257504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6"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4A6DF64-8A0A-4932-A427-D9F1DB908231}"/>
              </a:ext>
            </a:extLst>
          </p:cNvPr>
          <p:cNvGrpSpPr/>
          <p:nvPr/>
        </p:nvGrpSpPr>
        <p:grpSpPr>
          <a:xfrm>
            <a:off x="161246" y="-14288"/>
            <a:ext cx="1267505" cy="6860952"/>
            <a:chOff x="161246" y="-14288"/>
            <a:chExt cx="1267505" cy="6860952"/>
          </a:xfrm>
        </p:grpSpPr>
        <p:pic>
          <p:nvPicPr>
            <p:cNvPr id="4" name="Picture 3">
              <a:extLst>
                <a:ext uri="{FF2B5EF4-FFF2-40B4-BE49-F238E27FC236}">
                  <a16:creationId xmlns:a16="http://schemas.microsoft.com/office/drawing/2014/main" id="{C141C380-DD01-4AB0-B229-60350C495C80}"/>
                </a:ext>
              </a:extLst>
            </p:cNvPr>
            <p:cNvPicPr>
              <a:picLocks noChangeAspect="1"/>
            </p:cNvPicPr>
            <p:nvPr/>
          </p:nvPicPr>
          <p:blipFill rotWithShape="1">
            <a:blip r:embed="rId5">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5" name="Picture 4">
              <a:extLst>
                <a:ext uri="{FF2B5EF4-FFF2-40B4-BE49-F238E27FC236}">
                  <a16:creationId xmlns:a16="http://schemas.microsoft.com/office/drawing/2014/main" id="{8BAD6ACD-D6CA-4EC4-853A-0F8487705E8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pic>
        <p:nvPicPr>
          <p:cNvPr id="7" name="article-the-1-1_GtzZYwyC">
            <a:hlinkClick r:id="" action="ppaction://media"/>
            <a:hlinkHover r:id="" action="ppaction://ole?verb=0"/>
            <a:extLst>
              <a:ext uri="{FF2B5EF4-FFF2-40B4-BE49-F238E27FC236}">
                <a16:creationId xmlns:a16="http://schemas.microsoft.com/office/drawing/2014/main" id="{8D58A2DA-15B6-408E-B7B9-491204CE4E7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547309" y="870362"/>
            <a:ext cx="9097382" cy="5117276"/>
          </a:xfrm>
          <a:prstGeom prst="rect">
            <a:avLst/>
          </a:prstGeom>
        </p:spPr>
      </p:pic>
    </p:spTree>
    <p:extLst>
      <p:ext uri="{BB962C8B-B14F-4D97-AF65-F5344CB8AC3E}">
        <p14:creationId xmlns:p14="http://schemas.microsoft.com/office/powerpoint/2010/main" val="13313136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6268E3-6DD8-4E8B-AD37-01CC3B19CEE6}"/>
              </a:ext>
            </a:extLst>
          </p:cNvPr>
          <p:cNvSpPr txBox="1"/>
          <p:nvPr/>
        </p:nvSpPr>
        <p:spPr>
          <a:xfrm>
            <a:off x="4042986" y="478631"/>
            <a:ext cx="4443652" cy="923330"/>
          </a:xfrm>
          <a:prstGeom prst="rect">
            <a:avLst/>
          </a:prstGeom>
          <a:solidFill>
            <a:schemeClr val="accent4">
              <a:lumMod val="40000"/>
              <a:lumOff val="60000"/>
            </a:schemeClr>
          </a:solidFill>
          <a:ln>
            <a:solidFill>
              <a:srgbClr val="FFFFFF"/>
            </a:solidFill>
          </a:ln>
          <a:scene3d>
            <a:camera prst="isometricOffAxis2Left"/>
            <a:lightRig rig="threePt" dir="t"/>
          </a:scene3d>
        </p:spPr>
        <p:txBody>
          <a:bodyPr wrap="none" rtlCol="0">
            <a:spAutoFit/>
          </a:bodyPr>
          <a:lstStyle/>
          <a:p>
            <a:r>
              <a:rPr lang="en-US" sz="5400" b="1" dirty="0">
                <a:solidFill>
                  <a:srgbClr val="002060"/>
                </a:solidFill>
                <a:latin typeface="Times New Roman" panose="02020603050405020304" pitchFamily="18" charset="0"/>
                <a:cs typeface="Times New Roman" panose="02020603050405020304" pitchFamily="18" charset="0"/>
              </a:rPr>
              <a:t>Today’s Topic </a:t>
            </a:r>
          </a:p>
        </p:txBody>
      </p:sp>
      <p:grpSp>
        <p:nvGrpSpPr>
          <p:cNvPr id="6" name="Group 5">
            <a:extLst>
              <a:ext uri="{FF2B5EF4-FFF2-40B4-BE49-F238E27FC236}">
                <a16:creationId xmlns:a16="http://schemas.microsoft.com/office/drawing/2014/main" id="{291657F5-11EA-4549-9717-DEE2E93434FD}"/>
              </a:ext>
            </a:extLst>
          </p:cNvPr>
          <p:cNvGrpSpPr/>
          <p:nvPr/>
        </p:nvGrpSpPr>
        <p:grpSpPr>
          <a:xfrm>
            <a:off x="161246" y="-14288"/>
            <a:ext cx="1267505" cy="6860952"/>
            <a:chOff x="161246" y="-14288"/>
            <a:chExt cx="1267505" cy="6860952"/>
          </a:xfrm>
        </p:grpSpPr>
        <p:pic>
          <p:nvPicPr>
            <p:cNvPr id="7" name="Picture 6">
              <a:extLst>
                <a:ext uri="{FF2B5EF4-FFF2-40B4-BE49-F238E27FC236}">
                  <a16:creationId xmlns:a16="http://schemas.microsoft.com/office/drawing/2014/main" id="{F3F035C0-41D7-428E-A8D7-CDDF00C6ED39}"/>
                </a:ext>
              </a:extLst>
            </p:cNvPr>
            <p:cNvPicPr>
              <a:picLocks noChangeAspect="1"/>
            </p:cNvPicPr>
            <p:nvPr/>
          </p:nvPicPr>
          <p:blipFill rotWithShape="1">
            <a:blip r:embed="rId2">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8" name="Picture 7">
              <a:extLst>
                <a:ext uri="{FF2B5EF4-FFF2-40B4-BE49-F238E27FC236}">
                  <a16:creationId xmlns:a16="http://schemas.microsoft.com/office/drawing/2014/main" id="{2E88DD2A-77ED-4877-BAB2-C95BED4553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grpSp>
        <p:nvGrpSpPr>
          <p:cNvPr id="10" name="Group 9">
            <a:extLst>
              <a:ext uri="{FF2B5EF4-FFF2-40B4-BE49-F238E27FC236}">
                <a16:creationId xmlns:a16="http://schemas.microsoft.com/office/drawing/2014/main" id="{50E34D81-981B-435B-B6AA-A10A88067097}"/>
              </a:ext>
            </a:extLst>
          </p:cNvPr>
          <p:cNvGrpSpPr/>
          <p:nvPr/>
        </p:nvGrpSpPr>
        <p:grpSpPr>
          <a:xfrm>
            <a:off x="16257316" y="3702510"/>
            <a:ext cx="6196185" cy="2458816"/>
            <a:chOff x="1040219" y="2830931"/>
            <a:chExt cx="10111563" cy="2765198"/>
          </a:xfrm>
        </p:grpSpPr>
        <p:sp>
          <p:nvSpPr>
            <p:cNvPr id="12" name="TextBox 11">
              <a:extLst>
                <a:ext uri="{FF2B5EF4-FFF2-40B4-BE49-F238E27FC236}">
                  <a16:creationId xmlns:a16="http://schemas.microsoft.com/office/drawing/2014/main" id="{AD24DE0A-9C2F-46D2-8BDA-371866518A28}"/>
                </a:ext>
              </a:extLst>
            </p:cNvPr>
            <p:cNvSpPr txBox="1"/>
            <p:nvPr/>
          </p:nvSpPr>
          <p:spPr>
            <a:xfrm>
              <a:off x="1462250" y="2890092"/>
              <a:ext cx="9689532" cy="2684193"/>
            </a:xfrm>
            <a:prstGeom prst="rect">
              <a:avLst/>
            </a:prstGeom>
            <a:noFill/>
            <a:ln cap="rnd">
              <a:noFill/>
              <a:bevel/>
            </a:ln>
          </p:spPr>
          <p:txBody>
            <a:bodyPr wrap="square" rtlCol="0">
              <a:spAutoFit/>
            </a:bodyPr>
            <a:lstStyle/>
            <a:p>
              <a:r>
                <a:rPr lang="en-US" sz="8800" b="1" dirty="0">
                  <a:ln w="13462">
                    <a:solidFill>
                      <a:schemeClr val="accent3">
                        <a:lumMod val="20000"/>
                        <a:lumOff val="80000"/>
                      </a:schemeClr>
                    </a:solidFill>
                    <a:prstDash val="solid"/>
                  </a:ln>
                  <a:solidFill>
                    <a:srgbClr val="FF0000"/>
                  </a:solidFill>
                  <a:effectLst>
                    <a:outerShdw dist="38100" dir="2700000" algn="bl" rotWithShape="0">
                      <a:schemeClr val="accent5"/>
                    </a:outerShdw>
                  </a:effectLst>
                  <a:latin typeface="Algerian" panose="04020705040A02060702" pitchFamily="82" charset="0"/>
                </a:rPr>
                <a:t>A</a:t>
              </a:r>
              <a:r>
                <a:rPr lang="en-US" sz="8800" b="1" dirty="0">
                  <a:ln w="13462">
                    <a:solidFill>
                      <a:schemeClr val="accent3">
                        <a:lumMod val="20000"/>
                        <a:lumOff val="80000"/>
                      </a:schemeClr>
                    </a:solidFill>
                    <a:prstDash val="solid"/>
                  </a:ln>
                  <a:solidFill>
                    <a:srgbClr val="0070C0"/>
                  </a:solidFill>
                  <a:effectLst>
                    <a:outerShdw dist="38100" dir="2700000" algn="bl" rotWithShape="0">
                      <a:schemeClr val="accent5"/>
                    </a:outerShdw>
                  </a:effectLst>
                  <a:latin typeface="Algerian" panose="04020705040A02060702" pitchFamily="82" charset="0"/>
                </a:rPr>
                <a:t>r</a:t>
              </a:r>
              <a:r>
                <a:rPr lang="en-US" sz="8800" b="1" dirty="0">
                  <a:ln w="13462">
                    <a:solidFill>
                      <a:schemeClr val="accent3">
                        <a:lumMod val="20000"/>
                        <a:lumOff val="80000"/>
                      </a:schemeClr>
                    </a:solidFill>
                    <a:prstDash val="solid"/>
                  </a:ln>
                  <a:solidFill>
                    <a:srgbClr val="00B050"/>
                  </a:solidFill>
                  <a:effectLst>
                    <a:outerShdw dist="38100" dir="2700000" algn="bl" rotWithShape="0">
                      <a:schemeClr val="accent5"/>
                    </a:outerShdw>
                  </a:effectLst>
                  <a:latin typeface="Algerian" panose="04020705040A02060702" pitchFamily="82" charset="0"/>
                </a:rPr>
                <a:t>t</a:t>
              </a:r>
              <a:r>
                <a:rPr lang="en-US" sz="8800" b="1" dirty="0">
                  <a:ln w="13462">
                    <a:solidFill>
                      <a:schemeClr val="accent3">
                        <a:lumMod val="20000"/>
                        <a:lumOff val="80000"/>
                      </a:schemeClr>
                    </a:solidFill>
                    <a:prstDash val="solid"/>
                  </a:ln>
                  <a:solidFill>
                    <a:srgbClr val="FFC000"/>
                  </a:solidFill>
                  <a:effectLst>
                    <a:outerShdw dist="38100" dir="2700000" algn="bl" rotWithShape="0">
                      <a:schemeClr val="accent5"/>
                    </a:outerShdw>
                  </a:effectLst>
                  <a:latin typeface="Algerian" panose="04020705040A02060702" pitchFamily="82" charset="0"/>
                </a:rPr>
                <a:t>i</a:t>
              </a:r>
              <a:r>
                <a:rPr lang="en-US" sz="8800" b="1" dirty="0">
                  <a:ln w="13462">
                    <a:solidFill>
                      <a:schemeClr val="accent3">
                        <a:lumMod val="20000"/>
                        <a:lumOff val="80000"/>
                      </a:schemeClr>
                    </a:solidFill>
                    <a:prstDash val="solid"/>
                  </a:ln>
                  <a:solidFill>
                    <a:srgbClr val="002060"/>
                  </a:solidFill>
                  <a:effectLst>
                    <a:outerShdw dist="38100" dir="2700000" algn="bl" rotWithShape="0">
                      <a:schemeClr val="accent5"/>
                    </a:outerShdw>
                  </a:effectLst>
                  <a:latin typeface="Algerian" panose="04020705040A02060702" pitchFamily="82" charset="0"/>
                </a:rPr>
                <a:t>c</a:t>
              </a:r>
              <a:r>
                <a:rPr lang="en-US" sz="8800" b="1" dirty="0">
                  <a:ln w="13462">
                    <a:solidFill>
                      <a:schemeClr val="accent3">
                        <a:lumMod val="20000"/>
                        <a:lumOff val="80000"/>
                      </a:schemeClr>
                    </a:solidFill>
                    <a:prstDash val="solid"/>
                  </a:ln>
                  <a:solidFill>
                    <a:srgbClr val="7030A0"/>
                  </a:solidFill>
                  <a:effectLst>
                    <a:outerShdw dist="38100" dir="2700000" algn="bl" rotWithShape="0">
                      <a:schemeClr val="accent5"/>
                    </a:outerShdw>
                  </a:effectLst>
                  <a:latin typeface="Algerian" panose="04020705040A02060702" pitchFamily="82" charset="0"/>
                </a:rPr>
                <a:t>l</a:t>
              </a:r>
              <a:r>
                <a:rPr lang="en-US" sz="8800" b="1" dirty="0">
                  <a:ln w="13462">
                    <a:solidFill>
                      <a:schemeClr val="accent3">
                        <a:lumMod val="20000"/>
                        <a:lumOff val="80000"/>
                      </a:schemeClr>
                    </a:solidFill>
                    <a:prstDash val="solid"/>
                  </a:ln>
                  <a:solidFill>
                    <a:schemeClr val="accent6">
                      <a:lumMod val="50000"/>
                    </a:schemeClr>
                  </a:solidFill>
                  <a:effectLst>
                    <a:outerShdw dist="38100" dir="2700000" algn="bl" rotWithShape="0">
                      <a:schemeClr val="accent5"/>
                    </a:outerShdw>
                  </a:effectLst>
                  <a:latin typeface="Algerian" panose="04020705040A02060702" pitchFamily="82" charset="0"/>
                </a:rPr>
                <a:t>e</a:t>
              </a:r>
            </a:p>
          </p:txBody>
        </p:sp>
        <p:pic>
          <p:nvPicPr>
            <p:cNvPr id="13" name="Picture 12">
              <a:extLst>
                <a:ext uri="{FF2B5EF4-FFF2-40B4-BE49-F238E27FC236}">
                  <a16:creationId xmlns:a16="http://schemas.microsoft.com/office/drawing/2014/main" id="{C617F069-EF93-483B-BEF3-319A644376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4502386" y="-631236"/>
              <a:ext cx="2765198" cy="9689531"/>
            </a:xfrm>
            <a:prstGeom prst="rect">
              <a:avLst/>
            </a:prstGeom>
          </p:spPr>
        </p:pic>
      </p:grpSp>
      <p:pic>
        <p:nvPicPr>
          <p:cNvPr id="11" name="Picture 10">
            <a:extLst>
              <a:ext uri="{FF2B5EF4-FFF2-40B4-BE49-F238E27FC236}">
                <a16:creationId xmlns:a16="http://schemas.microsoft.com/office/drawing/2014/main" id="{09FF2172-BFA6-4DE1-8D7D-A71D15883DCE}"/>
              </a:ext>
            </a:extLst>
          </p:cNvPr>
          <p:cNvPicPr>
            <a:picLocks noChangeAspect="1"/>
          </p:cNvPicPr>
          <p:nvPr/>
        </p:nvPicPr>
        <p:blipFill rotWithShape="1">
          <a:blip r:embed="rId5">
            <a:extLst>
              <a:ext uri="{28A0092B-C50C-407E-A947-70E740481C1C}">
                <a14:useLocalDpi xmlns:a14="http://schemas.microsoft.com/office/drawing/2010/main" val="0"/>
              </a:ext>
            </a:extLst>
          </a:blip>
          <a:srcRect l="3603" t="29254" b="32914"/>
          <a:stretch/>
        </p:blipFill>
        <p:spPr>
          <a:xfrm rot="917673" flipH="1">
            <a:off x="12090400" y="2361528"/>
            <a:ext cx="4732124" cy="2221327"/>
          </a:xfrm>
          <a:prstGeom prst="rect">
            <a:avLst/>
          </a:prstGeom>
        </p:spPr>
      </p:pic>
    </p:spTree>
    <p:extLst>
      <p:ext uri="{BB962C8B-B14F-4D97-AF65-F5344CB8AC3E}">
        <p14:creationId xmlns:p14="http://schemas.microsoft.com/office/powerpoint/2010/main" val="31144999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2.91667E-6 -0.01782 L 2.91667E-6 -0.01736 C -0.00651 -0.01435 -0.0125 -0.01088 -0.01888 -0.0081 C -0.02188 -0.00718 -0.02513 -0.00602 -0.02826 -0.00509 C -0.04883 0.02245 -0.03073 0.00301 -0.05157 0.01389 C -0.05795 0.01713 -0.06407 0.02315 -0.07032 0.02639 C -0.07448 0.02847 -0.07891 0.02847 -0.08321 0.0294 L -0.11237 0.03611 L -0.24102 0.0294 C -0.24336 0.0294 -0.24571 0.02639 -0.24805 0.02639 L -0.49362 0.02315 C -0.49753 0.02222 -0.50144 0.02176 -0.50534 0.02014 C -0.50847 0.01875 -0.51146 0.01505 -0.51472 0.01389 C -0.52513 0.00972 -0.53503 0.01019 -0.54505 0.0044 C -0.55052 0.00116 -0.56068 -0.00648 -0.56732 -0.0081 C -0.5724 -0.00995 -0.57748 -0.01065 -0.58242 -0.01157 C -0.58946 -0.01458 -0.59649 -0.01852 -0.60352 -0.02083 C -0.62422 -0.02801 -0.63229 -0.02778 -0.65378 -0.03009 L -0.6668 -0.03681 C -0.6694 -0.03773 -0.67214 -0.03843 -0.67487 -0.03981 C -0.67644 -0.04051 -0.678 -0.04259 -0.67956 -0.04282 C -0.68464 -0.04468 -0.68959 -0.04491 -0.69479 -0.04606 C -0.69948 -0.04907 -0.70391 -0.0537 -0.70886 -0.05579 C -0.71498 -0.05764 -0.72123 -0.0581 -0.72748 -0.0588 C -0.74193 -0.06019 -0.75638 -0.06088 -0.77071 -0.06181 C -0.77539 -0.06366 -0.78021 -0.06505 -0.78477 -0.06806 C -0.78594 -0.06875 -0.78711 -0.07083 -0.78828 -0.0713 C -0.79141 -0.07292 -0.79453 -0.07315 -0.79779 -0.07431 C -0.79961 -0.07523 -0.80157 -0.07662 -0.80352 -0.07778 C -0.80586 -0.0787 -0.80821 -0.07986 -0.81055 -0.08079 C -0.82071 -0.0919 -0.81433 -0.08611 -0.83047 -0.09329 L -0.83047 -0.09282 C -0.84323 -0.10486 -0.82019 -0.08403 -0.83985 -0.10301 C -0.84323 -0.10602 -0.84688 -0.10833 -0.85026 -0.11227 C -0.85222 -0.11435 -0.85417 -0.11713 -0.85612 -0.11852 C -0.86003 -0.12106 -0.86394 -0.12222 -0.86784 -0.125 C -0.87318 -0.12847 -0.87865 -0.13218 -0.88425 -0.13426 C -0.8892 -0.13588 -0.89427 -0.13634 -0.89948 -0.13727 C -0.9013 -0.13843 -0.90326 -0.13981 -0.90534 -0.14051 C -0.90951 -0.1419 -0.91394 -0.1412 -0.9181 -0.14352 C -0.91953 -0.14468 -0.92032 -0.14907 -0.92162 -0.15023 C -0.92383 -0.15139 -0.9263 -0.15023 -0.92852 -0.15023 " pathEditMode="relative" rAng="0" ptsTypes="AAAAAAAAAAAAAAAAAAAAAAAAAAAAAAAAAAAAAAAAAA">
                                      <p:cBhvr>
                                        <p:cTn id="15" dur="3000" fill="hold"/>
                                        <p:tgtEl>
                                          <p:spTgt spid="11"/>
                                        </p:tgtEl>
                                        <p:attrNameLst>
                                          <p:attrName>ppt_x</p:attrName>
                                          <p:attrName>ppt_y</p:attrName>
                                        </p:attrNameLst>
                                      </p:cBhvr>
                                      <p:rCtr x="-46432" y="-3958"/>
                                    </p:animMotion>
                                  </p:childTnLst>
                                </p:cTn>
                              </p:par>
                              <p:par>
                                <p:cTn id="16" presetID="0" presetClass="path" presetSubtype="0" accel="50000" decel="50000" fill="hold" nodeType="withEffect">
                                  <p:stCondLst>
                                    <p:cond delay="0"/>
                                  </p:stCondLst>
                                  <p:childTnLst>
                                    <p:animMotion origin="layout" path="M 0 -0.01782 L 0 -0.01736 C -0.00651 -0.01435 -0.0125 -0.01088 -0.01888 -0.0081 C -0.02187 -0.00717 -0.02513 -0.00602 -0.02826 -0.00509 C -0.04883 0.02246 -0.03073 0.00301 -0.05156 0.01389 C -0.05794 0.01713 -0.06406 0.02315 -0.07031 0.02639 C -0.07448 0.02847 -0.07891 0.02847 -0.0832 0.0294 L -0.11237 0.03611 L -0.24102 0.0294 C -0.24336 0.0294 -0.2457 0.02639 -0.24805 0.02639 L -0.49362 0.02315 C -0.49753 0.02222 -0.50143 0.02176 -0.50534 0.02014 C -0.50846 0.01875 -0.51146 0.01505 -0.51471 0.01389 C -0.52513 0.00972 -0.53503 0.01019 -0.54505 0.0044 C -0.55052 0.00116 -0.56068 -0.00648 -0.56732 -0.0081 C -0.5724 -0.00995 -0.57747 -0.01065 -0.58242 -0.01157 C -0.58945 -0.01458 -0.59648 -0.01852 -0.60352 -0.02083 C -0.62422 -0.02801 -0.63229 -0.02778 -0.65378 -0.03009 L -0.6668 -0.0368 C -0.6694 -0.03773 -0.67214 -0.03842 -0.67487 -0.03981 C -0.67643 -0.04051 -0.67799 -0.04259 -0.67956 -0.04282 C -0.68464 -0.04467 -0.68958 -0.04491 -0.69479 -0.04606 C -0.69948 -0.04907 -0.70391 -0.0537 -0.70885 -0.05579 C -0.71497 -0.05764 -0.72122 -0.0581 -0.72747 -0.05879 C -0.74193 -0.06018 -0.75638 -0.06088 -0.7707 -0.0618 C -0.77539 -0.06366 -0.78021 -0.06504 -0.78477 -0.06805 C -0.78594 -0.06875 -0.78711 -0.07083 -0.78828 -0.07129 C -0.79141 -0.07292 -0.79453 -0.07315 -0.79779 -0.0743 C -0.79961 -0.07523 -0.80156 -0.07662 -0.80352 -0.07778 C -0.80586 -0.0787 -0.8082 -0.07986 -0.81055 -0.08079 C -0.8207 -0.0919 -0.81432 -0.08611 -0.83047 -0.09329 L -0.83047 -0.09282 C -0.84323 -0.10486 -0.82018 -0.08403 -0.83984 -0.10301 C -0.84323 -0.10602 -0.84687 -0.10833 -0.85026 -0.11227 C -0.85221 -0.11435 -0.85417 -0.11713 -0.85612 -0.11852 C -0.86003 -0.12106 -0.86393 -0.12222 -0.86784 -0.125 C -0.87318 -0.12847 -0.87865 -0.13217 -0.88424 -0.13426 C -0.88919 -0.13588 -0.89427 -0.13634 -0.89948 -0.13727 C -0.9013 -0.13842 -0.90326 -0.13981 -0.90534 -0.14051 C -0.90951 -0.1419 -0.91393 -0.1412 -0.9181 -0.14352 C -0.91953 -0.14467 -0.92031 -0.14907 -0.92161 -0.15023 C -0.92383 -0.15139 -0.9263 -0.15023 -0.92852 -0.15023 " pathEditMode="relative" rAng="0" ptsTypes="AAAAAAAAAAAAAAAAAAAAAAAAAAAAAAAAAAAAAAAAAA">
                                      <p:cBhvr>
                                        <p:cTn id="17" dur="3000" fill="hold"/>
                                        <p:tgtEl>
                                          <p:spTgt spid="10"/>
                                        </p:tgtEl>
                                        <p:attrNameLst>
                                          <p:attrName>ppt_x</p:attrName>
                                          <p:attrName>ppt_y</p:attrName>
                                        </p:attrNameLst>
                                      </p:cBhvr>
                                      <p:rCtr x="-46432" y="-3958"/>
                                    </p:animMotion>
                                  </p:childTnLst>
                                </p:cTn>
                              </p:par>
                            </p:childTnLst>
                          </p:cTn>
                        </p:par>
                      </p:childTnLst>
                    </p:cTn>
                  </p:par>
                  <p:par>
                    <p:cTn id="18" fill="hold">
                      <p:stCondLst>
                        <p:cond delay="indefinite"/>
                      </p:stCondLst>
                      <p:childTnLst>
                        <p:par>
                          <p:cTn id="19" fill="hold">
                            <p:stCondLst>
                              <p:cond delay="0"/>
                            </p:stCondLst>
                            <p:childTnLst>
                              <p:par>
                                <p:cTn id="20" presetID="2" presetClass="exit" presetSubtype="9" fill="hold" nodeType="clickEffect">
                                  <p:stCondLst>
                                    <p:cond delay="0"/>
                                  </p:stCondLst>
                                  <p:childTnLst>
                                    <p:anim calcmode="lin" valueType="num">
                                      <p:cBhvr additive="base">
                                        <p:cTn id="21" dur="3000"/>
                                        <p:tgtEl>
                                          <p:spTgt spid="11"/>
                                        </p:tgtEl>
                                        <p:attrNameLst>
                                          <p:attrName>ppt_x</p:attrName>
                                        </p:attrNameLst>
                                      </p:cBhvr>
                                      <p:tavLst>
                                        <p:tav tm="0">
                                          <p:val>
                                            <p:strVal val="ppt_x"/>
                                          </p:val>
                                        </p:tav>
                                        <p:tav tm="100000">
                                          <p:val>
                                            <p:strVal val="0-ppt_w/2"/>
                                          </p:val>
                                        </p:tav>
                                      </p:tavLst>
                                    </p:anim>
                                    <p:anim calcmode="lin" valueType="num">
                                      <p:cBhvr additive="base">
                                        <p:cTn id="22" dur="3000"/>
                                        <p:tgtEl>
                                          <p:spTgt spid="11"/>
                                        </p:tgtEl>
                                        <p:attrNameLst>
                                          <p:attrName>ppt_y</p:attrName>
                                        </p:attrNameLst>
                                      </p:cBhvr>
                                      <p:tavLst>
                                        <p:tav tm="0">
                                          <p:val>
                                            <p:strVal val="ppt_y"/>
                                          </p:val>
                                        </p:tav>
                                        <p:tav tm="100000">
                                          <p:val>
                                            <p:strVal val="0-ppt_h/2"/>
                                          </p:val>
                                        </p:tav>
                                      </p:tavLst>
                                    </p:anim>
                                    <p:set>
                                      <p:cBhvr>
                                        <p:cTn id="23" dur="1" fill="hold">
                                          <p:stCondLst>
                                            <p:cond delay="2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5320C3EF-8666-48A6-B0C8-4113C4692E0F}"/>
              </a:ext>
            </a:extLst>
          </p:cNvPr>
          <p:cNvSpPr/>
          <p:nvPr/>
        </p:nvSpPr>
        <p:spPr>
          <a:xfrm>
            <a:off x="3692769" y="590519"/>
            <a:ext cx="4143404" cy="1071570"/>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rgbClr val="C00000"/>
                </a:solidFill>
              </a:rPr>
              <a:t>Objectives</a:t>
            </a:r>
            <a:endParaRPr lang="en-US" b="1" i="1" dirty="0">
              <a:solidFill>
                <a:srgbClr val="C00000"/>
              </a:solidFill>
            </a:endParaRPr>
          </a:p>
        </p:txBody>
      </p:sp>
      <p:grpSp>
        <p:nvGrpSpPr>
          <p:cNvPr id="3" name="Group 2">
            <a:extLst>
              <a:ext uri="{FF2B5EF4-FFF2-40B4-BE49-F238E27FC236}">
                <a16:creationId xmlns:a16="http://schemas.microsoft.com/office/drawing/2014/main" id="{3CA10E2B-0913-419F-891E-E4C7E155CED3}"/>
              </a:ext>
            </a:extLst>
          </p:cNvPr>
          <p:cNvGrpSpPr/>
          <p:nvPr/>
        </p:nvGrpSpPr>
        <p:grpSpPr>
          <a:xfrm>
            <a:off x="1330351" y="2769522"/>
            <a:ext cx="7061913" cy="1077218"/>
            <a:chOff x="1634782" y="3149350"/>
            <a:chExt cx="6793535" cy="1077218"/>
          </a:xfrm>
        </p:grpSpPr>
        <p:sp>
          <p:nvSpPr>
            <p:cNvPr id="4" name="TextBox 3">
              <a:extLst>
                <a:ext uri="{FF2B5EF4-FFF2-40B4-BE49-F238E27FC236}">
                  <a16:creationId xmlns:a16="http://schemas.microsoft.com/office/drawing/2014/main" id="{7044B41F-A590-4A88-B875-BBE6BA9807FA}"/>
                </a:ext>
              </a:extLst>
            </p:cNvPr>
            <p:cNvSpPr txBox="1"/>
            <p:nvPr/>
          </p:nvSpPr>
          <p:spPr>
            <a:xfrm>
              <a:off x="3245151" y="3149350"/>
              <a:ext cx="5183166" cy="1077218"/>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To know what is Article and kinds of Article</a:t>
              </a:r>
            </a:p>
          </p:txBody>
        </p:sp>
        <p:pic>
          <p:nvPicPr>
            <p:cNvPr id="5" name="Picture 4">
              <a:extLst>
                <a:ext uri="{FF2B5EF4-FFF2-40B4-BE49-F238E27FC236}">
                  <a16:creationId xmlns:a16="http://schemas.microsoft.com/office/drawing/2014/main" id="{69BF1778-6E7E-471A-867E-1D8B652F193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0800000">
              <a:off x="1634782" y="3244333"/>
              <a:ext cx="1459499" cy="369333"/>
            </a:xfrm>
            <a:prstGeom prst="rect">
              <a:avLst/>
            </a:prstGeom>
          </p:spPr>
        </p:pic>
      </p:grpSp>
      <p:grpSp>
        <p:nvGrpSpPr>
          <p:cNvPr id="6" name="Group 5">
            <a:extLst>
              <a:ext uri="{FF2B5EF4-FFF2-40B4-BE49-F238E27FC236}">
                <a16:creationId xmlns:a16="http://schemas.microsoft.com/office/drawing/2014/main" id="{A41F2B22-E61B-4171-A92A-A377D185FD7B}"/>
              </a:ext>
            </a:extLst>
          </p:cNvPr>
          <p:cNvGrpSpPr/>
          <p:nvPr/>
        </p:nvGrpSpPr>
        <p:grpSpPr>
          <a:xfrm>
            <a:off x="1322736" y="3966655"/>
            <a:ext cx="8807102" cy="1015663"/>
            <a:chOff x="1634782" y="4444049"/>
            <a:chExt cx="8445884" cy="1015663"/>
          </a:xfrm>
        </p:grpSpPr>
        <p:sp>
          <p:nvSpPr>
            <p:cNvPr id="7" name="TextBox 6">
              <a:extLst>
                <a:ext uri="{FF2B5EF4-FFF2-40B4-BE49-F238E27FC236}">
                  <a16:creationId xmlns:a16="http://schemas.microsoft.com/office/drawing/2014/main" id="{1C761854-1F8B-4B67-B098-DD1F42D3FD76}"/>
                </a:ext>
              </a:extLst>
            </p:cNvPr>
            <p:cNvSpPr txBox="1"/>
            <p:nvPr/>
          </p:nvSpPr>
          <p:spPr>
            <a:xfrm>
              <a:off x="3114964" y="4444049"/>
              <a:ext cx="6965702" cy="1015663"/>
            </a:xfrm>
            <a:prstGeom prst="rect">
              <a:avLst/>
            </a:prstGeom>
            <a:noFill/>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00B0F0"/>
                  </a:solidFill>
                  <a:latin typeface="Times New Roman" panose="02020603050405020304" pitchFamily="18" charset="0"/>
                  <a:cs typeface="Times New Roman" panose="02020603050405020304" pitchFamily="18" charset="0"/>
                </a:rPr>
                <a:t>To understand the use of Article </a:t>
              </a:r>
              <a:r>
                <a:rPr lang="en-US" sz="3200" b="1" dirty="0">
                  <a:solidFill>
                    <a:srgbClr val="FF0000"/>
                  </a:solidFill>
                  <a:latin typeface="Times New Roman" panose="02020603050405020304" pitchFamily="18" charset="0"/>
                  <a:cs typeface="Times New Roman" panose="02020603050405020304" pitchFamily="18" charset="0"/>
                </a:rPr>
                <a:t>“ The”</a:t>
              </a:r>
            </a:p>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74E2CEA-7566-4D12-B8C6-0C376020B3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0800000">
              <a:off x="1634782" y="4566791"/>
              <a:ext cx="1459499" cy="369333"/>
            </a:xfrm>
            <a:prstGeom prst="rect">
              <a:avLst/>
            </a:prstGeom>
          </p:spPr>
        </p:pic>
      </p:grpSp>
      <p:grpSp>
        <p:nvGrpSpPr>
          <p:cNvPr id="9" name="Group 8">
            <a:extLst>
              <a:ext uri="{FF2B5EF4-FFF2-40B4-BE49-F238E27FC236}">
                <a16:creationId xmlns:a16="http://schemas.microsoft.com/office/drawing/2014/main" id="{2A2B4ECA-6FE3-4F6E-8CBF-A210CD4315C8}"/>
              </a:ext>
            </a:extLst>
          </p:cNvPr>
          <p:cNvGrpSpPr/>
          <p:nvPr/>
        </p:nvGrpSpPr>
        <p:grpSpPr>
          <a:xfrm>
            <a:off x="1349067" y="4987930"/>
            <a:ext cx="9091907" cy="584775"/>
            <a:chOff x="1634782" y="5096286"/>
            <a:chExt cx="8746383" cy="584775"/>
          </a:xfrm>
        </p:grpSpPr>
        <p:sp>
          <p:nvSpPr>
            <p:cNvPr id="10" name="TextBox 9">
              <a:extLst>
                <a:ext uri="{FF2B5EF4-FFF2-40B4-BE49-F238E27FC236}">
                  <a16:creationId xmlns:a16="http://schemas.microsoft.com/office/drawing/2014/main" id="{D1F2AC5A-07DB-47DC-80C3-2EFD0D10A5EA}"/>
                </a:ext>
              </a:extLst>
            </p:cNvPr>
            <p:cNvSpPr txBox="1"/>
            <p:nvPr/>
          </p:nvSpPr>
          <p:spPr>
            <a:xfrm>
              <a:off x="3073533" y="5096286"/>
              <a:ext cx="7307632" cy="584775"/>
            </a:xfrm>
            <a:prstGeom prst="rect">
              <a:avLst/>
            </a:prstGeom>
            <a:noFill/>
          </p:spPr>
          <p:txBody>
            <a:bodyPr wrap="square">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To understand the omission of the Articles </a:t>
              </a:r>
            </a:p>
          </p:txBody>
        </p:sp>
        <p:pic>
          <p:nvPicPr>
            <p:cNvPr id="11" name="Picture 10">
              <a:extLst>
                <a:ext uri="{FF2B5EF4-FFF2-40B4-BE49-F238E27FC236}">
                  <a16:creationId xmlns:a16="http://schemas.microsoft.com/office/drawing/2014/main" id="{EA053D58-85C8-4089-BB1E-8EA59529585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0800000">
              <a:off x="1634782" y="5226574"/>
              <a:ext cx="1459499" cy="369333"/>
            </a:xfrm>
            <a:prstGeom prst="rect">
              <a:avLst/>
            </a:prstGeom>
          </p:spPr>
        </p:pic>
      </p:grpSp>
      <p:sp>
        <p:nvSpPr>
          <p:cNvPr id="12" name="TextBox 11">
            <a:extLst>
              <a:ext uri="{FF2B5EF4-FFF2-40B4-BE49-F238E27FC236}">
                <a16:creationId xmlns:a16="http://schemas.microsoft.com/office/drawing/2014/main" id="{8DEDAC2D-6631-4B29-9F82-8B0EAFD8489A}"/>
              </a:ext>
            </a:extLst>
          </p:cNvPr>
          <p:cNvSpPr txBox="1"/>
          <p:nvPr/>
        </p:nvSpPr>
        <p:spPr>
          <a:xfrm>
            <a:off x="3024295" y="2005606"/>
            <a:ext cx="7596319" cy="523220"/>
          </a:xfrm>
          <a:prstGeom prst="rect">
            <a:avLst/>
          </a:prstGeom>
          <a:noFill/>
        </p:spPr>
        <p:txBody>
          <a:bodyPr wrap="square">
            <a:spAutoFit/>
          </a:bodyPr>
          <a:lstStyle/>
          <a:p>
            <a:r>
              <a:rPr lang="en-US" sz="2800" b="1" dirty="0">
                <a:solidFill>
                  <a:srgbClr val="002060"/>
                </a:solidFill>
                <a:latin typeface="Times New Roman" panose="02020603050405020304" pitchFamily="18" charset="0"/>
                <a:cs typeface="Times New Roman" panose="02020603050405020304" pitchFamily="18" charset="0"/>
              </a:rPr>
              <a:t>By the end of the lesson students will have…….</a:t>
            </a:r>
          </a:p>
        </p:txBody>
      </p:sp>
      <p:grpSp>
        <p:nvGrpSpPr>
          <p:cNvPr id="13" name="Group 12">
            <a:extLst>
              <a:ext uri="{FF2B5EF4-FFF2-40B4-BE49-F238E27FC236}">
                <a16:creationId xmlns:a16="http://schemas.microsoft.com/office/drawing/2014/main" id="{D14393AB-40E6-441C-93EE-059B88BDC051}"/>
              </a:ext>
            </a:extLst>
          </p:cNvPr>
          <p:cNvGrpSpPr/>
          <p:nvPr/>
        </p:nvGrpSpPr>
        <p:grpSpPr>
          <a:xfrm>
            <a:off x="161246" y="-14288"/>
            <a:ext cx="1267505" cy="6860952"/>
            <a:chOff x="161246" y="-14288"/>
            <a:chExt cx="1267505" cy="6860952"/>
          </a:xfrm>
        </p:grpSpPr>
        <p:pic>
          <p:nvPicPr>
            <p:cNvPr id="14" name="Picture 13">
              <a:extLst>
                <a:ext uri="{FF2B5EF4-FFF2-40B4-BE49-F238E27FC236}">
                  <a16:creationId xmlns:a16="http://schemas.microsoft.com/office/drawing/2014/main" id="{D8BCCF5F-5566-4266-9052-24734ECCEBF4}"/>
                </a:ext>
              </a:extLst>
            </p:cNvPr>
            <p:cNvPicPr>
              <a:picLocks noChangeAspect="1"/>
            </p:cNvPicPr>
            <p:nvPr/>
          </p:nvPicPr>
          <p:blipFill rotWithShape="1">
            <a:blip r:embed="rId3">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15" name="Picture 14">
              <a:extLst>
                <a:ext uri="{FF2B5EF4-FFF2-40B4-BE49-F238E27FC236}">
                  <a16:creationId xmlns:a16="http://schemas.microsoft.com/office/drawing/2014/main" id="{ACF4A0E0-E65E-4C3A-8E0D-6A41BF34667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spTree>
    <p:extLst>
      <p:ext uri="{BB962C8B-B14F-4D97-AF65-F5344CB8AC3E}">
        <p14:creationId xmlns:p14="http://schemas.microsoft.com/office/powerpoint/2010/main" val="7924205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by="(-#ppt_w*2)" calcmode="lin" valueType="num">
                                      <p:cBhvr rctx="PPT">
                                        <p:cTn id="11" dur="250" autoRev="1" fill="hold">
                                          <p:stCondLst>
                                            <p:cond delay="0"/>
                                          </p:stCondLst>
                                        </p:cTn>
                                        <p:tgtEl>
                                          <p:spTgt spid="12"/>
                                        </p:tgtEl>
                                        <p:attrNameLst>
                                          <p:attrName>ppt_w</p:attrName>
                                        </p:attrNameLst>
                                      </p:cBhvr>
                                    </p:anim>
                                    <p:anim by="(#ppt_w*0.50)" calcmode="lin" valueType="num">
                                      <p:cBhvr>
                                        <p:cTn id="12" dur="250" decel="50000" autoRev="1" fill="hold">
                                          <p:stCondLst>
                                            <p:cond delay="0"/>
                                          </p:stCondLst>
                                        </p:cTn>
                                        <p:tgtEl>
                                          <p:spTgt spid="12"/>
                                        </p:tgtEl>
                                        <p:attrNameLst>
                                          <p:attrName>ppt_x</p:attrName>
                                        </p:attrNameLst>
                                      </p:cBhvr>
                                    </p:anim>
                                    <p:anim from="(-#ppt_h/2)" to="(#ppt_y)" calcmode="lin" valueType="num">
                                      <p:cBhvr>
                                        <p:cTn id="13" dur="500" fill="hold">
                                          <p:stCondLst>
                                            <p:cond delay="0"/>
                                          </p:stCondLst>
                                        </p:cTn>
                                        <p:tgtEl>
                                          <p:spTgt spid="12"/>
                                        </p:tgtEl>
                                        <p:attrNameLst>
                                          <p:attrName>ppt_y</p:attrName>
                                        </p:attrNameLst>
                                      </p:cBhvr>
                                    </p:anim>
                                    <p:animRot by="21600000">
                                      <p:cBhvr>
                                        <p:cTn id="14" dur="500" fill="hold">
                                          <p:stCondLst>
                                            <p:cond delay="0"/>
                                          </p:stCondLst>
                                        </p:cTn>
                                        <p:tgtEl>
                                          <p:spTgt spid="1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CB9EACA-083D-4EEE-B5B9-B707A5CF818C}"/>
              </a:ext>
            </a:extLst>
          </p:cNvPr>
          <p:cNvSpPr/>
          <p:nvPr/>
        </p:nvSpPr>
        <p:spPr>
          <a:xfrm rot="5400000">
            <a:off x="6107954" y="1115628"/>
            <a:ext cx="604501" cy="3372667"/>
          </a:xfrm>
          <a:custGeom>
            <a:avLst/>
            <a:gdLst>
              <a:gd name="connsiteX0" fmla="*/ 0 w 604501"/>
              <a:gd name="connsiteY0" fmla="*/ 3297104 h 3372667"/>
              <a:gd name="connsiteX1" fmla="*/ 1 w 604501"/>
              <a:gd name="connsiteY1" fmla="*/ 75564 h 3372667"/>
              <a:gd name="connsiteX2" fmla="*/ 302251 w 604501"/>
              <a:gd name="connsiteY2" fmla="*/ 0 h 3372667"/>
              <a:gd name="connsiteX3" fmla="*/ 604501 w 604501"/>
              <a:gd name="connsiteY3" fmla="*/ 75564 h 3372667"/>
              <a:gd name="connsiteX4" fmla="*/ 604501 w 604501"/>
              <a:gd name="connsiteY4" fmla="*/ 75570 h 3372667"/>
              <a:gd name="connsiteX5" fmla="*/ 534855 w 604501"/>
              <a:gd name="connsiteY5" fmla="*/ 145216 h 3372667"/>
              <a:gd name="connsiteX6" fmla="*/ 604501 w 604501"/>
              <a:gd name="connsiteY6" fmla="*/ 214862 h 3372667"/>
              <a:gd name="connsiteX7" fmla="*/ 604500 w 604501"/>
              <a:gd name="connsiteY7" fmla="*/ 3191329 h 3372667"/>
              <a:gd name="connsiteX8" fmla="*/ 548511 w 604501"/>
              <a:gd name="connsiteY8" fmla="*/ 3247318 h 3372667"/>
              <a:gd name="connsiteX9" fmla="*/ 602718 w 604501"/>
              <a:gd name="connsiteY9" fmla="*/ 3301524 h 3372667"/>
              <a:gd name="connsiteX10" fmla="*/ 598359 w 604501"/>
              <a:gd name="connsiteY10" fmla="*/ 3312332 h 3372667"/>
              <a:gd name="connsiteX11" fmla="*/ 302250 w 604501"/>
              <a:gd name="connsiteY11" fmla="*/ 3372667 h 3372667"/>
              <a:gd name="connsiteX12" fmla="*/ 51619 w 604501"/>
              <a:gd name="connsiteY12" fmla="*/ 3339352 h 3372667"/>
              <a:gd name="connsiteX13" fmla="*/ 23752 w 604501"/>
              <a:gd name="connsiteY13" fmla="*/ 3326517 h 3372667"/>
              <a:gd name="connsiteX14" fmla="*/ 0 w 604501"/>
              <a:gd name="connsiteY14" fmla="*/ 3297104 h 337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4501" h="3372667">
                <a:moveTo>
                  <a:pt x="0" y="3297104"/>
                </a:moveTo>
                <a:lnTo>
                  <a:pt x="1" y="75564"/>
                </a:lnTo>
                <a:cubicBezTo>
                  <a:pt x="1" y="33832"/>
                  <a:pt x="135323" y="0"/>
                  <a:pt x="302251" y="0"/>
                </a:cubicBezTo>
                <a:cubicBezTo>
                  <a:pt x="469179" y="0"/>
                  <a:pt x="604501" y="33832"/>
                  <a:pt x="604501" y="75564"/>
                </a:cubicBezTo>
                <a:lnTo>
                  <a:pt x="604501" y="75570"/>
                </a:lnTo>
                <a:lnTo>
                  <a:pt x="534855" y="145216"/>
                </a:lnTo>
                <a:lnTo>
                  <a:pt x="604501" y="214862"/>
                </a:lnTo>
                <a:lnTo>
                  <a:pt x="604500" y="3191329"/>
                </a:lnTo>
                <a:lnTo>
                  <a:pt x="548511" y="3247318"/>
                </a:lnTo>
                <a:lnTo>
                  <a:pt x="602718" y="3301524"/>
                </a:lnTo>
                <a:lnTo>
                  <a:pt x="598359" y="3312332"/>
                </a:lnTo>
                <a:cubicBezTo>
                  <a:pt x="570176" y="3346765"/>
                  <a:pt x="448312" y="3372667"/>
                  <a:pt x="302250" y="3372667"/>
                </a:cubicBezTo>
                <a:cubicBezTo>
                  <a:pt x="197920" y="3372667"/>
                  <a:pt x="105936" y="3359452"/>
                  <a:pt x="51619" y="3339352"/>
                </a:cubicBezTo>
                <a:cubicBezTo>
                  <a:pt x="40756" y="3335332"/>
                  <a:pt x="31399" y="3331037"/>
                  <a:pt x="23752" y="3326517"/>
                </a:cubicBezTo>
                <a:cubicBezTo>
                  <a:pt x="8457" y="3317477"/>
                  <a:pt x="0" y="3307537"/>
                  <a:pt x="0" y="3297104"/>
                </a:cubicBezTo>
                <a:close/>
              </a:path>
            </a:pathLst>
          </a:cu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Article</a:t>
            </a:r>
          </a:p>
        </p:txBody>
      </p:sp>
      <p:sp>
        <p:nvSpPr>
          <p:cNvPr id="3" name="Freeform: Shape 2">
            <a:extLst>
              <a:ext uri="{FF2B5EF4-FFF2-40B4-BE49-F238E27FC236}">
                <a16:creationId xmlns:a16="http://schemas.microsoft.com/office/drawing/2014/main" id="{1FCCA597-001E-4367-AF11-E08D9D61CD69}"/>
              </a:ext>
            </a:extLst>
          </p:cNvPr>
          <p:cNvSpPr/>
          <p:nvPr/>
        </p:nvSpPr>
        <p:spPr>
          <a:xfrm rot="5400000">
            <a:off x="7605819" y="2178057"/>
            <a:ext cx="841624" cy="2745360"/>
          </a:xfrm>
          <a:custGeom>
            <a:avLst/>
            <a:gdLst>
              <a:gd name="connsiteX0" fmla="*/ 0 w 1521372"/>
              <a:gd name="connsiteY0" fmla="*/ 1429935 h 2751459"/>
              <a:gd name="connsiteX1" fmla="*/ 1782 w 1521372"/>
              <a:gd name="connsiteY1" fmla="*/ 1425515 h 2751459"/>
              <a:gd name="connsiteX2" fmla="*/ 1782 w 1521372"/>
              <a:gd name="connsiteY2" fmla="*/ 1319740 h 2751459"/>
              <a:gd name="connsiteX3" fmla="*/ 339688 w 1521372"/>
              <a:gd name="connsiteY3" fmla="*/ 981835 h 2751459"/>
              <a:gd name="connsiteX4" fmla="*/ 339688 w 1521372"/>
              <a:gd name="connsiteY4" fmla="*/ 1178782 h 2751459"/>
              <a:gd name="connsiteX5" fmla="*/ 497608 w 1521372"/>
              <a:gd name="connsiteY5" fmla="*/ 1178782 h 2751459"/>
              <a:gd name="connsiteX6" fmla="*/ 497609 w 1521372"/>
              <a:gd name="connsiteY6" fmla="*/ 0 h 2751459"/>
              <a:gd name="connsiteX7" fmla="*/ 1521372 w 1521372"/>
              <a:gd name="connsiteY7" fmla="*/ 0 h 2751459"/>
              <a:gd name="connsiteX8" fmla="*/ 1521371 w 1521372"/>
              <a:gd name="connsiteY8" fmla="*/ 2751459 h 2751459"/>
              <a:gd name="connsiteX9" fmla="*/ 497608 w 1521372"/>
              <a:gd name="connsiteY9" fmla="*/ 2751459 h 2751459"/>
              <a:gd name="connsiteX10" fmla="*/ 497608 w 1521372"/>
              <a:gd name="connsiteY10" fmla="*/ 1572677 h 2751459"/>
              <a:gd name="connsiteX11" fmla="*/ 339688 w 1521372"/>
              <a:gd name="connsiteY11" fmla="*/ 1572677 h 2751459"/>
              <a:gd name="connsiteX12" fmla="*/ 339688 w 1521372"/>
              <a:gd name="connsiteY12" fmla="*/ 1769624 h 2751459"/>
              <a:gd name="connsiteX13" fmla="*/ 0 w 1521372"/>
              <a:gd name="connsiteY13" fmla="*/ 1429935 h 275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1372" h="2751459">
                <a:moveTo>
                  <a:pt x="0" y="1429935"/>
                </a:moveTo>
                <a:lnTo>
                  <a:pt x="1782" y="1425515"/>
                </a:lnTo>
                <a:lnTo>
                  <a:pt x="1782" y="1319740"/>
                </a:lnTo>
                <a:lnTo>
                  <a:pt x="339688" y="981835"/>
                </a:lnTo>
                <a:lnTo>
                  <a:pt x="339688" y="1178782"/>
                </a:lnTo>
                <a:lnTo>
                  <a:pt x="497608" y="1178782"/>
                </a:lnTo>
                <a:lnTo>
                  <a:pt x="497609" y="0"/>
                </a:lnTo>
                <a:lnTo>
                  <a:pt x="1521372" y="0"/>
                </a:lnTo>
                <a:lnTo>
                  <a:pt x="1521371" y="2751459"/>
                </a:lnTo>
                <a:lnTo>
                  <a:pt x="497608" y="2751459"/>
                </a:lnTo>
                <a:lnTo>
                  <a:pt x="497608" y="1572677"/>
                </a:lnTo>
                <a:lnTo>
                  <a:pt x="339688" y="1572677"/>
                </a:lnTo>
                <a:lnTo>
                  <a:pt x="339688" y="1769624"/>
                </a:lnTo>
                <a:lnTo>
                  <a:pt x="0" y="1429935"/>
                </a:lnTo>
                <a:close/>
              </a:path>
            </a:pathLst>
          </a:cu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style>
          <a:lnRef idx="2">
            <a:schemeClr val="accent1">
              <a:shade val="50000"/>
            </a:schemeClr>
          </a:lnRef>
          <a:fillRef idx="1">
            <a:schemeClr val="accent1"/>
          </a:fillRef>
          <a:effectRef idx="0">
            <a:schemeClr val="accent1"/>
          </a:effectRef>
          <a:fontRef idx="minor">
            <a:schemeClr val="lt1"/>
          </a:fontRef>
        </p:style>
        <p:txBody>
          <a:bodyPr vert="vert270" wrap="square" lIns="274320" rIns="0" rtlCol="0" anchor="ctr">
            <a:no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Definite</a:t>
            </a:r>
          </a:p>
        </p:txBody>
      </p:sp>
      <p:sp>
        <p:nvSpPr>
          <p:cNvPr id="4" name="Freeform: Shape 3">
            <a:extLst>
              <a:ext uri="{FF2B5EF4-FFF2-40B4-BE49-F238E27FC236}">
                <a16:creationId xmlns:a16="http://schemas.microsoft.com/office/drawing/2014/main" id="{F0DA5FB2-2524-488D-9A2A-C774268C2CAA}"/>
              </a:ext>
            </a:extLst>
          </p:cNvPr>
          <p:cNvSpPr/>
          <p:nvPr/>
        </p:nvSpPr>
        <p:spPr>
          <a:xfrm rot="5400000">
            <a:off x="4447096" y="2141860"/>
            <a:ext cx="826755" cy="2751460"/>
          </a:xfrm>
          <a:custGeom>
            <a:avLst/>
            <a:gdLst>
              <a:gd name="connsiteX0" fmla="*/ 0 w 1505932"/>
              <a:gd name="connsiteY0" fmla="*/ 1445376 h 2751460"/>
              <a:gd name="connsiteX1" fmla="*/ 0 w 1505932"/>
              <a:gd name="connsiteY1" fmla="*/ 1306084 h 2751460"/>
              <a:gd name="connsiteX2" fmla="*/ 324249 w 1505932"/>
              <a:gd name="connsiteY2" fmla="*/ 981835 h 2751460"/>
              <a:gd name="connsiteX3" fmla="*/ 324249 w 1505932"/>
              <a:gd name="connsiteY3" fmla="*/ 1178782 h 2751460"/>
              <a:gd name="connsiteX4" fmla="*/ 482169 w 1505932"/>
              <a:gd name="connsiteY4" fmla="*/ 1178782 h 2751460"/>
              <a:gd name="connsiteX5" fmla="*/ 482169 w 1505932"/>
              <a:gd name="connsiteY5" fmla="*/ 0 h 2751460"/>
              <a:gd name="connsiteX6" fmla="*/ 1505932 w 1505932"/>
              <a:gd name="connsiteY6" fmla="*/ 0 h 2751460"/>
              <a:gd name="connsiteX7" fmla="*/ 1505932 w 1505932"/>
              <a:gd name="connsiteY7" fmla="*/ 2751460 h 2751460"/>
              <a:gd name="connsiteX8" fmla="*/ 482169 w 1505932"/>
              <a:gd name="connsiteY8" fmla="*/ 2751460 h 2751460"/>
              <a:gd name="connsiteX9" fmla="*/ 482169 w 1505932"/>
              <a:gd name="connsiteY9" fmla="*/ 1572678 h 2751460"/>
              <a:gd name="connsiteX10" fmla="*/ 324249 w 1505932"/>
              <a:gd name="connsiteY10" fmla="*/ 1572678 h 2751460"/>
              <a:gd name="connsiteX11" fmla="*/ 324249 w 1505932"/>
              <a:gd name="connsiteY11" fmla="*/ 1769625 h 2751460"/>
              <a:gd name="connsiteX12" fmla="*/ 0 w 1505932"/>
              <a:gd name="connsiteY12" fmla="*/ 1445376 h 27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5932" h="2751460">
                <a:moveTo>
                  <a:pt x="0" y="1445376"/>
                </a:moveTo>
                <a:lnTo>
                  <a:pt x="0" y="1306084"/>
                </a:lnTo>
                <a:lnTo>
                  <a:pt x="324249" y="981835"/>
                </a:lnTo>
                <a:lnTo>
                  <a:pt x="324249" y="1178782"/>
                </a:lnTo>
                <a:lnTo>
                  <a:pt x="482169" y="1178782"/>
                </a:lnTo>
                <a:lnTo>
                  <a:pt x="482169" y="0"/>
                </a:lnTo>
                <a:lnTo>
                  <a:pt x="1505932" y="0"/>
                </a:lnTo>
                <a:lnTo>
                  <a:pt x="1505932" y="2751460"/>
                </a:lnTo>
                <a:lnTo>
                  <a:pt x="482169" y="2751460"/>
                </a:lnTo>
                <a:lnTo>
                  <a:pt x="482169" y="1572678"/>
                </a:lnTo>
                <a:lnTo>
                  <a:pt x="324249" y="1572678"/>
                </a:lnTo>
                <a:lnTo>
                  <a:pt x="324249" y="1769625"/>
                </a:lnTo>
                <a:lnTo>
                  <a:pt x="0" y="1445376"/>
                </a:lnTo>
                <a:close/>
              </a:path>
            </a:pathLst>
          </a:cu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style>
          <a:lnRef idx="2">
            <a:schemeClr val="accent1">
              <a:shade val="50000"/>
            </a:schemeClr>
          </a:lnRef>
          <a:fillRef idx="1">
            <a:schemeClr val="accent1"/>
          </a:fillRef>
          <a:effectRef idx="0">
            <a:schemeClr val="accent1"/>
          </a:effectRef>
          <a:fontRef idx="minor">
            <a:schemeClr val="lt1"/>
          </a:fontRef>
        </p:style>
        <p:txBody>
          <a:bodyPr vert="vert270" wrap="square" lIns="274320" rIns="0" rtlCol="0" anchor="ctr">
            <a:noAutofit/>
          </a:bodyPr>
          <a:lstStyle/>
          <a:p>
            <a:pPr algn="ctr"/>
            <a:r>
              <a:rPr lang="en-US" sz="4000" b="1" dirty="0">
                <a:solidFill>
                  <a:schemeClr val="tx1"/>
                </a:solidFill>
                <a:latin typeface="Times New Roman" panose="02020603050405020304" pitchFamily="18" charset="0"/>
                <a:cs typeface="Times New Roman" panose="02020603050405020304" pitchFamily="18" charset="0"/>
              </a:rPr>
              <a:t>Indefinite</a:t>
            </a:r>
          </a:p>
        </p:txBody>
      </p:sp>
      <p:sp>
        <p:nvSpPr>
          <p:cNvPr id="5" name="TextBox 4">
            <a:extLst>
              <a:ext uri="{FF2B5EF4-FFF2-40B4-BE49-F238E27FC236}">
                <a16:creationId xmlns:a16="http://schemas.microsoft.com/office/drawing/2014/main" id="{921D902D-C47D-4973-9DD1-2404F8909809}"/>
              </a:ext>
            </a:extLst>
          </p:cNvPr>
          <p:cNvSpPr txBox="1"/>
          <p:nvPr/>
        </p:nvSpPr>
        <p:spPr>
          <a:xfrm>
            <a:off x="9015958" y="635616"/>
            <a:ext cx="2526284" cy="2554545"/>
          </a:xfrm>
          <a:prstGeom prst="rect">
            <a:avLst/>
          </a:prstGeom>
          <a:noFill/>
          <a:ln>
            <a:solidFill>
              <a:srgbClr val="FF0000"/>
            </a:solidFill>
          </a:ln>
        </p:spPr>
        <p:txBody>
          <a:bodyPr wrap="square">
            <a:spAutoFit/>
          </a:bodyPr>
          <a:lstStyle/>
          <a:p>
            <a:pPr algn="ctr"/>
            <a:r>
              <a:rPr lang="en-US" sz="3200" b="0" i="0" dirty="0">
                <a:solidFill>
                  <a:srgbClr val="002060"/>
                </a:solidFill>
                <a:effectLst/>
                <a:latin typeface="Times New Roman" panose="02020603050405020304" pitchFamily="18" charset="0"/>
                <a:cs typeface="Times New Roman" panose="02020603050405020304" pitchFamily="18" charset="0"/>
              </a:rPr>
              <a:t>Articles are words that define a noun as </a:t>
            </a:r>
            <a:r>
              <a:rPr lang="en-US" sz="3200" dirty="0">
                <a:solidFill>
                  <a:srgbClr val="002060"/>
                </a:solidFill>
                <a:latin typeface="Times New Roman" panose="02020603050405020304" pitchFamily="18" charset="0"/>
                <a:cs typeface="Times New Roman" panose="02020603050405020304" pitchFamily="18" charset="0"/>
              </a:rPr>
              <a:t>unspecific or specific.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Speech Bubble: Oval 5">
            <a:extLst>
              <a:ext uri="{FF2B5EF4-FFF2-40B4-BE49-F238E27FC236}">
                <a16:creationId xmlns:a16="http://schemas.microsoft.com/office/drawing/2014/main" id="{7124981D-8B13-43F8-9412-CEB73F565057}"/>
              </a:ext>
            </a:extLst>
          </p:cNvPr>
          <p:cNvSpPr/>
          <p:nvPr/>
        </p:nvSpPr>
        <p:spPr>
          <a:xfrm>
            <a:off x="8463905" y="5188585"/>
            <a:ext cx="1493628" cy="751678"/>
          </a:xfrm>
          <a:prstGeom prst="wedgeEllipseCallout">
            <a:avLst>
              <a:gd name="adj1" fmla="val -3409"/>
              <a:gd name="adj2" fmla="val 15481"/>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The</a:t>
            </a:r>
          </a:p>
        </p:txBody>
      </p:sp>
      <p:sp>
        <p:nvSpPr>
          <p:cNvPr id="7" name="Speech Bubble: Oval 6">
            <a:extLst>
              <a:ext uri="{FF2B5EF4-FFF2-40B4-BE49-F238E27FC236}">
                <a16:creationId xmlns:a16="http://schemas.microsoft.com/office/drawing/2014/main" id="{7DED4E22-1B05-42AB-B05D-4EFC879B1555}"/>
              </a:ext>
            </a:extLst>
          </p:cNvPr>
          <p:cNvSpPr/>
          <p:nvPr/>
        </p:nvSpPr>
        <p:spPr>
          <a:xfrm>
            <a:off x="2683634" y="5033143"/>
            <a:ext cx="2280768" cy="826756"/>
          </a:xfrm>
          <a:prstGeom prst="wedgeEllipseCallout">
            <a:avLst>
              <a:gd name="adj1" fmla="val -3409"/>
              <a:gd name="adj2" fmla="val 15481"/>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A , An</a:t>
            </a:r>
          </a:p>
        </p:txBody>
      </p:sp>
      <p:pic>
        <p:nvPicPr>
          <p:cNvPr id="8" name="Picture 7">
            <a:extLst>
              <a:ext uri="{FF2B5EF4-FFF2-40B4-BE49-F238E27FC236}">
                <a16:creationId xmlns:a16="http://schemas.microsoft.com/office/drawing/2014/main" id="{60C5D33D-50A2-4B61-AF3B-EA1A610C5D5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039160">
            <a:off x="3294774" y="4312600"/>
            <a:ext cx="906753" cy="302251"/>
          </a:xfrm>
          <a:prstGeom prst="rect">
            <a:avLst/>
          </a:prstGeom>
        </p:spPr>
      </p:pic>
      <p:pic>
        <p:nvPicPr>
          <p:cNvPr id="9" name="Picture 8">
            <a:extLst>
              <a:ext uri="{FF2B5EF4-FFF2-40B4-BE49-F238E27FC236}">
                <a16:creationId xmlns:a16="http://schemas.microsoft.com/office/drawing/2014/main" id="{E5D8488D-2DA5-47E6-AE92-E0A120EFDA8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039160">
            <a:off x="8730305" y="4464101"/>
            <a:ext cx="921074" cy="307025"/>
          </a:xfrm>
          <a:prstGeom prst="rect">
            <a:avLst/>
          </a:prstGeom>
        </p:spPr>
      </p:pic>
      <p:sp>
        <p:nvSpPr>
          <p:cNvPr id="10" name="TextBox 9">
            <a:extLst>
              <a:ext uri="{FF2B5EF4-FFF2-40B4-BE49-F238E27FC236}">
                <a16:creationId xmlns:a16="http://schemas.microsoft.com/office/drawing/2014/main" id="{4134A59E-CD1C-4ACB-804B-596A64AD4D4B}"/>
              </a:ext>
            </a:extLst>
          </p:cNvPr>
          <p:cNvSpPr txBox="1"/>
          <p:nvPr/>
        </p:nvSpPr>
        <p:spPr>
          <a:xfrm>
            <a:off x="4201879" y="769119"/>
            <a:ext cx="4044697" cy="83099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4800" dirty="0">
                <a:latin typeface="Times New Roman" panose="02020603050405020304" pitchFamily="18" charset="0"/>
                <a:ea typeface="Tahoma" panose="020B0604030504040204" pitchFamily="34" charset="0"/>
                <a:cs typeface="Times New Roman" panose="02020603050405020304" pitchFamily="18" charset="0"/>
              </a:rPr>
              <a:t>What is article?</a:t>
            </a:r>
          </a:p>
        </p:txBody>
      </p:sp>
      <p:sp>
        <p:nvSpPr>
          <p:cNvPr id="11" name="TextBox 10">
            <a:extLst>
              <a:ext uri="{FF2B5EF4-FFF2-40B4-BE49-F238E27FC236}">
                <a16:creationId xmlns:a16="http://schemas.microsoft.com/office/drawing/2014/main" id="{7C185242-3BF3-4915-B37B-5C0BC01C1B92}"/>
              </a:ext>
            </a:extLst>
          </p:cNvPr>
          <p:cNvSpPr txBox="1"/>
          <p:nvPr/>
        </p:nvSpPr>
        <p:spPr>
          <a:xfrm>
            <a:off x="1221866" y="1903986"/>
            <a:ext cx="2526284" cy="1077218"/>
          </a:xfrm>
          <a:prstGeom prst="rect">
            <a:avLst/>
          </a:prstGeom>
          <a:noFill/>
          <a:ln>
            <a:solidFill>
              <a:srgbClr val="FF0000"/>
            </a:solidFill>
          </a:ln>
        </p:spPr>
        <p:txBody>
          <a:bodyPr wrap="square">
            <a:spAutoFit/>
          </a:bodyPr>
          <a:lstStyle/>
          <a:p>
            <a:pPr algn="ctr"/>
            <a:r>
              <a:rPr lang="en-US" sz="3200" b="0" i="0" dirty="0">
                <a:effectLst/>
                <a:latin typeface="Times New Roman" panose="02020603050405020304" pitchFamily="18" charset="0"/>
                <a:cs typeface="Times New Roman" panose="02020603050405020304" pitchFamily="18" charset="0"/>
              </a:rPr>
              <a:t>How many kinds of it?</a:t>
            </a:r>
            <a:endParaRPr lang="en-US" sz="3200" b="1"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C674709E-03F5-48AB-9426-1E7E5D2C10ED}"/>
              </a:ext>
            </a:extLst>
          </p:cNvPr>
          <p:cNvGrpSpPr/>
          <p:nvPr/>
        </p:nvGrpSpPr>
        <p:grpSpPr>
          <a:xfrm>
            <a:off x="161246" y="-14288"/>
            <a:ext cx="1267505" cy="6860952"/>
            <a:chOff x="161246" y="-14288"/>
            <a:chExt cx="1267505" cy="6860952"/>
          </a:xfrm>
        </p:grpSpPr>
        <p:pic>
          <p:nvPicPr>
            <p:cNvPr id="13" name="Picture 12">
              <a:extLst>
                <a:ext uri="{FF2B5EF4-FFF2-40B4-BE49-F238E27FC236}">
                  <a16:creationId xmlns:a16="http://schemas.microsoft.com/office/drawing/2014/main" id="{A27DE815-EB3F-4197-8A69-B0B9B04D4680}"/>
                </a:ext>
              </a:extLst>
            </p:cNvPr>
            <p:cNvPicPr>
              <a:picLocks noChangeAspect="1"/>
            </p:cNvPicPr>
            <p:nvPr/>
          </p:nvPicPr>
          <p:blipFill rotWithShape="1">
            <a:blip r:embed="rId3">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14" name="Picture 13">
              <a:extLst>
                <a:ext uri="{FF2B5EF4-FFF2-40B4-BE49-F238E27FC236}">
                  <a16:creationId xmlns:a16="http://schemas.microsoft.com/office/drawing/2014/main" id="{57C0756C-FA00-4748-850B-2075225F87B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spTree>
    <p:extLst>
      <p:ext uri="{BB962C8B-B14F-4D97-AF65-F5344CB8AC3E}">
        <p14:creationId xmlns:p14="http://schemas.microsoft.com/office/powerpoint/2010/main" val="8121555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80">
                                          <p:stCondLst>
                                            <p:cond delay="0"/>
                                          </p:stCondLst>
                                        </p:cTn>
                                        <p:tgtEl>
                                          <p:spTgt spid="11"/>
                                        </p:tgtEl>
                                      </p:cBhvr>
                                    </p:animEffect>
                                    <p:anim calcmode="lin" valueType="num">
                                      <p:cBhvr>
                                        <p:cTn id="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5" dur="26">
                                          <p:stCondLst>
                                            <p:cond delay="650"/>
                                          </p:stCondLst>
                                        </p:cTn>
                                        <p:tgtEl>
                                          <p:spTgt spid="11"/>
                                        </p:tgtEl>
                                      </p:cBhvr>
                                      <p:to x="100000" y="60000"/>
                                    </p:animScale>
                                    <p:animScale>
                                      <p:cBhvr>
                                        <p:cTn id="26" dur="166" decel="50000">
                                          <p:stCondLst>
                                            <p:cond delay="676"/>
                                          </p:stCondLst>
                                        </p:cTn>
                                        <p:tgtEl>
                                          <p:spTgt spid="11"/>
                                        </p:tgtEl>
                                      </p:cBhvr>
                                      <p:to x="100000" y="100000"/>
                                    </p:animScale>
                                    <p:animScale>
                                      <p:cBhvr>
                                        <p:cTn id="27" dur="26">
                                          <p:stCondLst>
                                            <p:cond delay="1312"/>
                                          </p:stCondLst>
                                        </p:cTn>
                                        <p:tgtEl>
                                          <p:spTgt spid="11"/>
                                        </p:tgtEl>
                                      </p:cBhvr>
                                      <p:to x="100000" y="80000"/>
                                    </p:animScale>
                                    <p:animScale>
                                      <p:cBhvr>
                                        <p:cTn id="28" dur="166" decel="50000">
                                          <p:stCondLst>
                                            <p:cond delay="1338"/>
                                          </p:stCondLst>
                                        </p:cTn>
                                        <p:tgtEl>
                                          <p:spTgt spid="11"/>
                                        </p:tgtEl>
                                      </p:cBhvr>
                                      <p:to x="100000" y="100000"/>
                                    </p:animScale>
                                    <p:animScale>
                                      <p:cBhvr>
                                        <p:cTn id="29" dur="26">
                                          <p:stCondLst>
                                            <p:cond delay="1642"/>
                                          </p:stCondLst>
                                        </p:cTn>
                                        <p:tgtEl>
                                          <p:spTgt spid="11"/>
                                        </p:tgtEl>
                                      </p:cBhvr>
                                      <p:to x="100000" y="90000"/>
                                    </p:animScale>
                                    <p:animScale>
                                      <p:cBhvr>
                                        <p:cTn id="30" dur="166" decel="50000">
                                          <p:stCondLst>
                                            <p:cond delay="1668"/>
                                          </p:stCondLst>
                                        </p:cTn>
                                        <p:tgtEl>
                                          <p:spTgt spid="11"/>
                                        </p:tgtEl>
                                      </p:cBhvr>
                                      <p:to x="100000" y="100000"/>
                                    </p:animScale>
                                    <p:animScale>
                                      <p:cBhvr>
                                        <p:cTn id="31" dur="26">
                                          <p:stCondLst>
                                            <p:cond delay="1808"/>
                                          </p:stCondLst>
                                        </p:cTn>
                                        <p:tgtEl>
                                          <p:spTgt spid="11"/>
                                        </p:tgtEl>
                                      </p:cBhvr>
                                      <p:to x="100000" y="95000"/>
                                    </p:animScale>
                                    <p:animScale>
                                      <p:cBhvr>
                                        <p:cTn id="32" dur="166" decel="50000">
                                          <p:stCondLst>
                                            <p:cond delay="1834"/>
                                          </p:stCondLst>
                                        </p:cTn>
                                        <p:tgtEl>
                                          <p:spTgt spid="11"/>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6" presetClass="entr" presetSubtype="21"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1000"/>
                                        <p:tgtEl>
                                          <p:spTgt spid="8"/>
                                        </p:tgtEl>
                                      </p:cBhvr>
                                    </p:animEffect>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1000" fill="hold"/>
                                        <p:tgtEl>
                                          <p:spTgt spid="3"/>
                                        </p:tgtEl>
                                        <p:attrNameLst>
                                          <p:attrName>ppt_x</p:attrName>
                                        </p:attrNameLst>
                                      </p:cBhvr>
                                      <p:tavLst>
                                        <p:tav tm="0">
                                          <p:val>
                                            <p:strVal val="#ppt_x"/>
                                          </p:val>
                                        </p:tav>
                                        <p:tav tm="100000">
                                          <p:val>
                                            <p:strVal val="#ppt_x"/>
                                          </p:val>
                                        </p:tav>
                                      </p:tavLst>
                                    </p:anim>
                                    <p:anim calcmode="lin" valueType="num">
                                      <p:cBhvr additive="base">
                                        <p:cTn id="62" dur="1000" fill="hold"/>
                                        <p:tgtEl>
                                          <p:spTgt spid="3"/>
                                        </p:tgtEl>
                                        <p:attrNameLst>
                                          <p:attrName>ppt_y</p:attrName>
                                        </p:attrNameLst>
                                      </p:cBhvr>
                                      <p:tavLst>
                                        <p:tav tm="0">
                                          <p:val>
                                            <p:strVal val="1+#ppt_h/2"/>
                                          </p:val>
                                        </p:tav>
                                        <p:tav tm="100000">
                                          <p:val>
                                            <p:strVal val="#ppt_y"/>
                                          </p:val>
                                        </p:tav>
                                      </p:tavLst>
                                    </p:anim>
                                  </p:childTnLst>
                                </p:cTn>
                              </p:par>
                            </p:childTnLst>
                          </p:cTn>
                        </p:par>
                        <p:par>
                          <p:cTn id="63" fill="hold">
                            <p:stCondLst>
                              <p:cond delay="1000"/>
                            </p:stCondLst>
                            <p:childTnLst>
                              <p:par>
                                <p:cTn id="64" presetID="16" presetClass="entr" presetSubtype="21"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arn(inVertical)">
                                      <p:cBhvr>
                                        <p:cTn id="66" dur="1000"/>
                                        <p:tgtEl>
                                          <p:spTgt spid="9"/>
                                        </p:tgtEl>
                                      </p:cBhvr>
                                    </p:animEffect>
                                  </p:childTnLst>
                                </p:cTn>
                              </p:par>
                            </p:childTnLst>
                          </p:cTn>
                        </p:par>
                        <p:par>
                          <p:cTn id="67" fill="hold">
                            <p:stCondLst>
                              <p:cond delay="2000"/>
                            </p:stCondLst>
                            <p:childTnLst>
                              <p:par>
                                <p:cTn id="68" presetID="42" presetClass="entr" presetSubtype="0"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2098F4-911A-424E-88CF-FD925AB8C18B}"/>
              </a:ext>
            </a:extLst>
          </p:cNvPr>
          <p:cNvSpPr txBox="1"/>
          <p:nvPr/>
        </p:nvSpPr>
        <p:spPr>
          <a:xfrm>
            <a:off x="1534047" y="1426152"/>
            <a:ext cx="4477042" cy="584775"/>
          </a:xfrm>
          <a:prstGeom prst="rect">
            <a:avLst/>
          </a:prstGeom>
          <a:noFill/>
          <a:ln>
            <a:solidFill>
              <a:srgbClr val="FF0000"/>
            </a:solidFill>
          </a:ln>
        </p:spPr>
        <p:txBody>
          <a:bodyPr vert="horz" wrap="square" rtlCol="0" anchor="t" anchorCtr="0">
            <a:spAutoFit/>
          </a:bodyPr>
          <a:lstStyle/>
          <a:p>
            <a:r>
              <a:rPr lang="en-US" sz="3200" dirty="0">
                <a:latin typeface="Times New Roman" panose="02020603050405020304" pitchFamily="18" charset="0"/>
                <a:cs typeface="Times New Roman" panose="02020603050405020304" pitchFamily="18" charset="0"/>
              </a:rPr>
              <a:t>What is definite article? </a:t>
            </a:r>
          </a:p>
        </p:txBody>
      </p:sp>
      <p:sp>
        <p:nvSpPr>
          <p:cNvPr id="3" name="TextBox 2">
            <a:extLst>
              <a:ext uri="{FF2B5EF4-FFF2-40B4-BE49-F238E27FC236}">
                <a16:creationId xmlns:a16="http://schemas.microsoft.com/office/drawing/2014/main" id="{584C27C1-386C-4266-8F2E-4B3F62CC130A}"/>
              </a:ext>
            </a:extLst>
          </p:cNvPr>
          <p:cNvSpPr txBox="1"/>
          <p:nvPr/>
        </p:nvSpPr>
        <p:spPr>
          <a:xfrm>
            <a:off x="1471478" y="2855274"/>
            <a:ext cx="9963443" cy="2862322"/>
          </a:xfrm>
          <a:prstGeom prst="rect">
            <a:avLst/>
          </a:prstGeom>
          <a:noFill/>
          <a:ln>
            <a:solidFill>
              <a:srgbClr val="FF0000"/>
            </a:solidFill>
          </a:ln>
        </p:spPr>
        <p:txBody>
          <a:bodyPr wrap="square">
            <a:spAutoFit/>
          </a:bodyPr>
          <a:lstStyle/>
          <a:p>
            <a:pPr algn="just"/>
            <a:r>
              <a:rPr lang="en-US" sz="3600" dirty="0">
                <a:latin typeface="Times New Roman" panose="02020603050405020304" pitchFamily="18" charset="0"/>
                <a:cs typeface="Times New Roman" panose="02020603050405020304" pitchFamily="18" charset="0"/>
              </a:rPr>
              <a:t>The definite article is the word </a:t>
            </a:r>
            <a:r>
              <a:rPr lang="en-US" sz="3600" dirty="0">
                <a:solidFill>
                  <a:srgbClr val="FF0000"/>
                </a:solidFill>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It is used before a </a:t>
            </a:r>
            <a:r>
              <a:rPr lang="en-US" sz="3600" dirty="0">
                <a:latin typeface="Times New Roman" panose="02020603050405020304" pitchFamily="18" charset="0"/>
                <a:cs typeface="Times New Roman" panose="02020603050405020304" pitchFamily="18" charset="0"/>
                <a:hlinkClick r:id="rId2"/>
              </a:rPr>
              <a:t>noun</a:t>
            </a:r>
            <a:r>
              <a:rPr lang="en-US" sz="3600" dirty="0">
                <a:latin typeface="Times New Roman" panose="02020603050405020304" pitchFamily="18" charset="0"/>
                <a:cs typeface="Times New Roman" panose="02020603050405020304" pitchFamily="18" charset="0"/>
              </a:rPr>
              <a:t> to define it as something specific (e.g., something previously mentioned or known, something unique, or something being identified by the speaker).</a:t>
            </a:r>
            <a:endParaRPr lang="en-US" sz="6000" dirty="0">
              <a:solidFill>
                <a:srgbClr val="00206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5D4A59C1-6654-40FC-86B6-2ECFAC05B6C9}"/>
              </a:ext>
            </a:extLst>
          </p:cNvPr>
          <p:cNvGrpSpPr/>
          <p:nvPr/>
        </p:nvGrpSpPr>
        <p:grpSpPr>
          <a:xfrm>
            <a:off x="161246" y="-14288"/>
            <a:ext cx="1267505" cy="6860952"/>
            <a:chOff x="161246" y="-14288"/>
            <a:chExt cx="1267505" cy="6860952"/>
          </a:xfrm>
        </p:grpSpPr>
        <p:pic>
          <p:nvPicPr>
            <p:cNvPr id="5" name="Picture 4">
              <a:extLst>
                <a:ext uri="{FF2B5EF4-FFF2-40B4-BE49-F238E27FC236}">
                  <a16:creationId xmlns:a16="http://schemas.microsoft.com/office/drawing/2014/main" id="{C4403C71-50F5-43D6-839C-6EFE0ADD52DD}"/>
                </a:ext>
              </a:extLst>
            </p:cNvPr>
            <p:cNvPicPr>
              <a:picLocks noChangeAspect="1"/>
            </p:cNvPicPr>
            <p:nvPr/>
          </p:nvPicPr>
          <p:blipFill rotWithShape="1">
            <a:blip r:embed="rId3">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6" name="Picture 5">
              <a:extLst>
                <a:ext uri="{FF2B5EF4-FFF2-40B4-BE49-F238E27FC236}">
                  <a16:creationId xmlns:a16="http://schemas.microsoft.com/office/drawing/2014/main" id="{6DC165EE-23B9-4C2F-970B-D3E9FAD1AFD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spTree>
    <p:extLst>
      <p:ext uri="{BB962C8B-B14F-4D97-AF65-F5344CB8AC3E}">
        <p14:creationId xmlns:p14="http://schemas.microsoft.com/office/powerpoint/2010/main" val="42726256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F6DC5D-7D79-4E57-AD32-5A187A54E6BD}"/>
              </a:ext>
            </a:extLst>
          </p:cNvPr>
          <p:cNvGrpSpPr/>
          <p:nvPr/>
        </p:nvGrpSpPr>
        <p:grpSpPr>
          <a:xfrm>
            <a:off x="161246" y="-14288"/>
            <a:ext cx="1267505" cy="6860952"/>
            <a:chOff x="161246" y="-14288"/>
            <a:chExt cx="1267505" cy="6860952"/>
          </a:xfrm>
        </p:grpSpPr>
        <p:pic>
          <p:nvPicPr>
            <p:cNvPr id="3" name="Picture 2">
              <a:extLst>
                <a:ext uri="{FF2B5EF4-FFF2-40B4-BE49-F238E27FC236}">
                  <a16:creationId xmlns:a16="http://schemas.microsoft.com/office/drawing/2014/main" id="{D9523DA7-75A2-47B6-AF15-C4C3F5671885}"/>
                </a:ext>
              </a:extLst>
            </p:cNvPr>
            <p:cNvPicPr>
              <a:picLocks noChangeAspect="1"/>
            </p:cNvPicPr>
            <p:nvPr/>
          </p:nvPicPr>
          <p:blipFill rotWithShape="1">
            <a:blip r:embed="rId2">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4" name="Picture 3">
              <a:extLst>
                <a:ext uri="{FF2B5EF4-FFF2-40B4-BE49-F238E27FC236}">
                  <a16:creationId xmlns:a16="http://schemas.microsoft.com/office/drawing/2014/main" id="{C958331D-FA4E-4667-99A6-EC0705126D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sp>
        <p:nvSpPr>
          <p:cNvPr id="6" name="TextBox 5">
            <a:extLst>
              <a:ext uri="{FF2B5EF4-FFF2-40B4-BE49-F238E27FC236}">
                <a16:creationId xmlns:a16="http://schemas.microsoft.com/office/drawing/2014/main" id="{2083ACC8-CF0B-4D46-97CF-0C78A2512C50}"/>
              </a:ext>
            </a:extLst>
          </p:cNvPr>
          <p:cNvSpPr txBox="1"/>
          <p:nvPr/>
        </p:nvSpPr>
        <p:spPr>
          <a:xfrm>
            <a:off x="2118122" y="1720840"/>
            <a:ext cx="8268891" cy="2862322"/>
          </a:xfrm>
          <a:prstGeom prst="rect">
            <a:avLst/>
          </a:prstGeom>
          <a:noFill/>
          <a:ln>
            <a:solidFill>
              <a:srgbClr val="002060"/>
            </a:solidFill>
          </a:ln>
        </p:spPr>
        <p:txBody>
          <a:bodyPr wrap="square">
            <a:spAutoFit/>
          </a:bodyPr>
          <a:lstStyle/>
          <a:p>
            <a:pPr algn="l"/>
            <a:r>
              <a:rPr lang="en-US" sz="3600" b="0" i="0" dirty="0">
                <a:solidFill>
                  <a:srgbClr val="000000"/>
                </a:solidFill>
                <a:effectLst/>
                <a:latin typeface="Times New Roman" panose="02020603050405020304" pitchFamily="18" charset="0"/>
                <a:cs typeface="Times New Roman" panose="02020603050405020304" pitchFamily="18" charset="0"/>
              </a:rPr>
              <a:t>I'm </a:t>
            </a:r>
            <a:r>
              <a:rPr lang="en-US" sz="3600" b="0" i="0" dirty="0">
                <a:solidFill>
                  <a:srgbClr val="FF0000"/>
                </a:solidFill>
                <a:effectLst/>
                <a:latin typeface="Times New Roman" panose="02020603050405020304" pitchFamily="18" charset="0"/>
                <a:cs typeface="Times New Roman" panose="02020603050405020304" pitchFamily="18" charset="0"/>
              </a:rPr>
              <a:t>the</a:t>
            </a:r>
            <a:r>
              <a:rPr lang="en-US" sz="3600" b="0" i="0" dirty="0">
                <a:solidFill>
                  <a:srgbClr val="000000"/>
                </a:solidFill>
                <a:effectLst/>
                <a:latin typeface="Times New Roman" panose="02020603050405020304" pitchFamily="18" charset="0"/>
                <a:cs typeface="Times New Roman" panose="02020603050405020304" pitchFamily="18" charset="0"/>
              </a:rPr>
              <a:t> pirate.</a:t>
            </a:r>
          </a:p>
          <a:p>
            <a:pPr algn="l"/>
            <a:r>
              <a:rPr lang="en-US" sz="3600" b="0" i="0" dirty="0">
                <a:solidFill>
                  <a:srgbClr val="000000"/>
                </a:solidFill>
                <a:effectLst/>
                <a:latin typeface="Times New Roman" panose="02020603050405020304" pitchFamily="18" charset="0"/>
                <a:cs typeface="Times New Roman" panose="02020603050405020304" pitchFamily="18" charset="0"/>
              </a:rPr>
              <a:t>(This means a specific pirate)</a:t>
            </a:r>
          </a:p>
          <a:p>
            <a:pPr algn="l"/>
            <a:r>
              <a:rPr lang="en-US" sz="3600" b="0" i="0" dirty="0">
                <a:solidFill>
                  <a:srgbClr val="000000"/>
                </a:solidFill>
                <a:effectLst/>
                <a:latin typeface="Times New Roman" panose="02020603050405020304" pitchFamily="18" charset="0"/>
                <a:cs typeface="Times New Roman" panose="02020603050405020304" pitchFamily="18" charset="0"/>
              </a:rPr>
              <a:t>Can we go to </a:t>
            </a:r>
            <a:r>
              <a:rPr lang="en-US" sz="3600" b="0" i="0" dirty="0">
                <a:solidFill>
                  <a:srgbClr val="FF0000"/>
                </a:solidFill>
                <a:effectLst/>
                <a:latin typeface="Times New Roman" panose="02020603050405020304" pitchFamily="18" charset="0"/>
                <a:cs typeface="Times New Roman" panose="02020603050405020304" pitchFamily="18" charset="0"/>
              </a:rPr>
              <a:t>the</a:t>
            </a:r>
            <a:r>
              <a:rPr lang="en-US" sz="3600" b="0" i="0" dirty="0">
                <a:solidFill>
                  <a:srgbClr val="000000"/>
                </a:solidFill>
                <a:effectLst/>
                <a:latin typeface="Times New Roman" panose="02020603050405020304" pitchFamily="18" charset="0"/>
                <a:cs typeface="Times New Roman" panose="02020603050405020304" pitchFamily="18" charset="0"/>
              </a:rPr>
              <a:t> park?</a:t>
            </a:r>
          </a:p>
          <a:p>
            <a:pPr algn="l"/>
            <a:r>
              <a:rPr lang="en-US" sz="3600" b="0" i="0" dirty="0">
                <a:solidFill>
                  <a:srgbClr val="000000"/>
                </a:solidFill>
                <a:effectLst/>
                <a:latin typeface="Times New Roman" panose="02020603050405020304" pitchFamily="18" charset="0"/>
                <a:cs typeface="Times New Roman" panose="02020603050405020304" pitchFamily="18" charset="0"/>
              </a:rPr>
              <a:t>(The park is specific. It is known to the speaker and the listener.)</a:t>
            </a:r>
          </a:p>
        </p:txBody>
      </p:sp>
    </p:spTree>
    <p:extLst>
      <p:ext uri="{BB962C8B-B14F-4D97-AF65-F5344CB8AC3E}">
        <p14:creationId xmlns:p14="http://schemas.microsoft.com/office/powerpoint/2010/main" val="39358246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9D882C-B0FA-4349-9E49-A52B11941485}"/>
              </a:ext>
            </a:extLst>
          </p:cNvPr>
          <p:cNvPicPr>
            <a:picLocks noChangeAspect="1"/>
          </p:cNvPicPr>
          <p:nvPr/>
        </p:nvPicPr>
        <p:blipFill rotWithShape="1">
          <a:blip r:embed="rId2">
            <a:extLst>
              <a:ext uri="{28A0092B-C50C-407E-A947-70E740481C1C}">
                <a14:useLocalDpi xmlns:a14="http://schemas.microsoft.com/office/drawing/2010/main" val="0"/>
              </a:ext>
            </a:extLst>
          </a:blip>
          <a:srcRect l="12976" t="15266" r="6239" b="7537"/>
          <a:stretch/>
        </p:blipFill>
        <p:spPr>
          <a:xfrm>
            <a:off x="4694456" y="729021"/>
            <a:ext cx="3203993" cy="1722188"/>
          </a:xfrm>
          <a:prstGeom prst="rect">
            <a:avLst/>
          </a:prstGeom>
        </p:spPr>
      </p:pic>
      <p:pic>
        <p:nvPicPr>
          <p:cNvPr id="9" name="Picture 8">
            <a:extLst>
              <a:ext uri="{FF2B5EF4-FFF2-40B4-BE49-F238E27FC236}">
                <a16:creationId xmlns:a16="http://schemas.microsoft.com/office/drawing/2014/main" id="{E03D2C81-7F31-48A1-9422-A6E119C7193A}"/>
              </a:ext>
            </a:extLst>
          </p:cNvPr>
          <p:cNvPicPr>
            <a:picLocks noChangeAspect="1"/>
          </p:cNvPicPr>
          <p:nvPr/>
        </p:nvPicPr>
        <p:blipFill rotWithShape="1">
          <a:blip r:embed="rId3">
            <a:extLst>
              <a:ext uri="{28A0092B-C50C-407E-A947-70E740481C1C}">
                <a14:useLocalDpi xmlns:a14="http://schemas.microsoft.com/office/drawing/2010/main" val="0"/>
              </a:ext>
            </a:extLst>
          </a:blip>
          <a:srcRect b="9441"/>
          <a:stretch/>
        </p:blipFill>
        <p:spPr>
          <a:xfrm>
            <a:off x="752634" y="626034"/>
            <a:ext cx="2806492" cy="1694353"/>
          </a:xfrm>
          <a:prstGeom prst="rect">
            <a:avLst/>
          </a:prstGeom>
        </p:spPr>
      </p:pic>
      <p:pic>
        <p:nvPicPr>
          <p:cNvPr id="13" name="Picture 12">
            <a:extLst>
              <a:ext uri="{FF2B5EF4-FFF2-40B4-BE49-F238E27FC236}">
                <a16:creationId xmlns:a16="http://schemas.microsoft.com/office/drawing/2014/main" id="{7280B144-B9C5-4F90-8780-E7A7325D2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6856" y="3591295"/>
            <a:ext cx="2006147" cy="1802994"/>
          </a:xfrm>
          <a:prstGeom prst="rect">
            <a:avLst/>
          </a:prstGeom>
        </p:spPr>
      </p:pic>
      <p:sp>
        <p:nvSpPr>
          <p:cNvPr id="14" name="TextBox 13">
            <a:extLst>
              <a:ext uri="{FF2B5EF4-FFF2-40B4-BE49-F238E27FC236}">
                <a16:creationId xmlns:a16="http://schemas.microsoft.com/office/drawing/2014/main" id="{815CE6DF-8F88-4365-86BB-8F1A31393502}"/>
              </a:ext>
            </a:extLst>
          </p:cNvPr>
          <p:cNvSpPr txBox="1"/>
          <p:nvPr/>
        </p:nvSpPr>
        <p:spPr>
          <a:xfrm>
            <a:off x="8556382" y="3529066"/>
            <a:ext cx="3009311" cy="954107"/>
          </a:xfrm>
          <a:prstGeom prst="rect">
            <a:avLst/>
          </a:prstGeom>
          <a:noFill/>
          <a:ln>
            <a:solidFill>
              <a:srgbClr val="FF0000"/>
            </a:solidFill>
          </a:ln>
        </p:spPr>
        <p:txBody>
          <a:bodyPr wrap="square" rtlCol="0">
            <a:spAutoFit/>
          </a:bodyPr>
          <a:lstStyle/>
          <a:p>
            <a:r>
              <a:rPr lang="en-US" sz="2800" b="1" dirty="0"/>
              <a:t>Here ‘</a:t>
            </a:r>
            <a:r>
              <a:rPr lang="en-US" sz="2800" b="1" dirty="0">
                <a:solidFill>
                  <a:srgbClr val="FF0000"/>
                </a:solidFill>
              </a:rPr>
              <a:t>The</a:t>
            </a:r>
            <a:r>
              <a:rPr lang="en-US" sz="2800" b="1" dirty="0"/>
              <a:t>’  is definite article.</a:t>
            </a:r>
          </a:p>
        </p:txBody>
      </p:sp>
      <p:pic>
        <p:nvPicPr>
          <p:cNvPr id="17" name="Picture 16">
            <a:extLst>
              <a:ext uri="{FF2B5EF4-FFF2-40B4-BE49-F238E27FC236}">
                <a16:creationId xmlns:a16="http://schemas.microsoft.com/office/drawing/2014/main" id="{ADEEF683-F23F-4217-9A9B-6C6C565C9777}"/>
              </a:ext>
            </a:extLst>
          </p:cNvPr>
          <p:cNvPicPr>
            <a:picLocks noChangeAspect="1"/>
          </p:cNvPicPr>
          <p:nvPr/>
        </p:nvPicPr>
        <p:blipFill rotWithShape="1">
          <a:blip r:embed="rId5">
            <a:extLst>
              <a:ext uri="{28A0092B-C50C-407E-A947-70E740481C1C}">
                <a14:useLocalDpi xmlns:a14="http://schemas.microsoft.com/office/drawing/2010/main" val="0"/>
              </a:ext>
            </a:extLst>
          </a:blip>
          <a:srcRect t="8258"/>
          <a:stretch/>
        </p:blipFill>
        <p:spPr>
          <a:xfrm>
            <a:off x="1309288" y="3591295"/>
            <a:ext cx="2562801" cy="1646438"/>
          </a:xfrm>
          <a:prstGeom prst="rect">
            <a:avLst/>
          </a:prstGeom>
        </p:spPr>
      </p:pic>
      <p:sp>
        <p:nvSpPr>
          <p:cNvPr id="8" name="TextBox 7">
            <a:extLst>
              <a:ext uri="{FF2B5EF4-FFF2-40B4-BE49-F238E27FC236}">
                <a16:creationId xmlns:a16="http://schemas.microsoft.com/office/drawing/2014/main" id="{E7F64626-804B-4AE5-B516-03E0CDE7F7E4}"/>
              </a:ext>
            </a:extLst>
          </p:cNvPr>
          <p:cNvSpPr txBox="1"/>
          <p:nvPr/>
        </p:nvSpPr>
        <p:spPr>
          <a:xfrm>
            <a:off x="1682249" y="2463523"/>
            <a:ext cx="2189839" cy="523220"/>
          </a:xfrm>
          <a:prstGeom prst="rect">
            <a:avLst/>
          </a:prstGeom>
          <a:noFill/>
          <a:ln w="19050">
            <a:solidFill>
              <a:schemeClr val="accent3">
                <a:lumMod val="50000"/>
              </a:schemeClr>
            </a:solidFill>
          </a:ln>
        </p:spPr>
        <p:txBody>
          <a:bodyPr wrap="square" rtlCol="0">
            <a:spAutoFit/>
          </a:bodyPr>
          <a:lstStyle/>
          <a:p>
            <a:r>
              <a:rPr lang="en-US" sz="2800" dirty="0">
                <a:latin typeface="Times New Roman" pitchFamily="18" charset="0"/>
                <a:cs typeface="Times New Roman" pitchFamily="18" charset="0"/>
              </a:rPr>
              <a:t>Sahara desert</a:t>
            </a:r>
          </a:p>
        </p:txBody>
      </p:sp>
      <p:sp>
        <p:nvSpPr>
          <p:cNvPr id="10" name="TextBox 9">
            <a:extLst>
              <a:ext uri="{FF2B5EF4-FFF2-40B4-BE49-F238E27FC236}">
                <a16:creationId xmlns:a16="http://schemas.microsoft.com/office/drawing/2014/main" id="{C8D1B907-7D71-4E11-B085-2003A0CCC371}"/>
              </a:ext>
            </a:extLst>
          </p:cNvPr>
          <p:cNvSpPr txBox="1"/>
          <p:nvPr/>
        </p:nvSpPr>
        <p:spPr>
          <a:xfrm>
            <a:off x="5117744" y="2555393"/>
            <a:ext cx="2780705" cy="523220"/>
          </a:xfrm>
          <a:prstGeom prst="rect">
            <a:avLst/>
          </a:prstGeom>
          <a:noFill/>
          <a:ln w="19050">
            <a:solidFill>
              <a:schemeClr val="accent3">
                <a:lumMod val="50000"/>
              </a:schemeClr>
            </a:solidFill>
          </a:ln>
        </p:spPr>
        <p:txBody>
          <a:bodyPr wrap="square" rtlCol="0">
            <a:spAutoFit/>
          </a:bodyPr>
          <a:lstStyle/>
          <a:p>
            <a:r>
              <a:rPr lang="en-US" sz="2800" dirty="0" err="1">
                <a:latin typeface="Times New Roman" pitchFamily="18" charset="0"/>
                <a:cs typeface="Times New Roman" pitchFamily="18" charset="0"/>
              </a:rPr>
              <a:t>Bonolota</a:t>
            </a:r>
            <a:r>
              <a:rPr lang="en-US" sz="2800" dirty="0">
                <a:latin typeface="Times New Roman" pitchFamily="18" charset="0"/>
                <a:cs typeface="Times New Roman" pitchFamily="18" charset="0"/>
              </a:rPr>
              <a:t> express</a:t>
            </a:r>
          </a:p>
        </p:txBody>
      </p:sp>
      <p:sp>
        <p:nvSpPr>
          <p:cNvPr id="11" name="TextBox 10">
            <a:extLst>
              <a:ext uri="{FF2B5EF4-FFF2-40B4-BE49-F238E27FC236}">
                <a16:creationId xmlns:a16="http://schemas.microsoft.com/office/drawing/2014/main" id="{8374774D-48B2-45A2-80EC-CB8DA87CDD9B}"/>
              </a:ext>
            </a:extLst>
          </p:cNvPr>
          <p:cNvSpPr txBox="1"/>
          <p:nvPr/>
        </p:nvSpPr>
        <p:spPr>
          <a:xfrm>
            <a:off x="5358015" y="5494081"/>
            <a:ext cx="1876876" cy="523220"/>
          </a:xfrm>
          <a:prstGeom prst="rect">
            <a:avLst/>
          </a:prstGeom>
          <a:noFill/>
          <a:ln w="19050">
            <a:solidFill>
              <a:schemeClr val="accent3">
                <a:lumMod val="50000"/>
              </a:schemeClr>
            </a:solidFill>
          </a:ln>
        </p:spPr>
        <p:txBody>
          <a:bodyPr wrap="square" rtlCol="0">
            <a:spAutoFit/>
          </a:bodyPr>
          <a:lstStyle/>
          <a:p>
            <a:r>
              <a:rPr lang="en-US" sz="2800" dirty="0">
                <a:latin typeface="Times New Roman" pitchFamily="18" charset="0"/>
                <a:cs typeface="Times New Roman" pitchFamily="18" charset="0"/>
              </a:rPr>
              <a:t>Guitar</a:t>
            </a:r>
          </a:p>
        </p:txBody>
      </p:sp>
      <p:sp>
        <p:nvSpPr>
          <p:cNvPr id="12" name="TextBox 11">
            <a:extLst>
              <a:ext uri="{FF2B5EF4-FFF2-40B4-BE49-F238E27FC236}">
                <a16:creationId xmlns:a16="http://schemas.microsoft.com/office/drawing/2014/main" id="{B0FC3BB2-588A-4DB5-9D40-B39BE6A58588}"/>
              </a:ext>
            </a:extLst>
          </p:cNvPr>
          <p:cNvSpPr txBox="1"/>
          <p:nvPr/>
        </p:nvSpPr>
        <p:spPr>
          <a:xfrm>
            <a:off x="1682250" y="5494081"/>
            <a:ext cx="1876876" cy="523220"/>
          </a:xfrm>
          <a:prstGeom prst="rect">
            <a:avLst/>
          </a:prstGeom>
          <a:noFill/>
          <a:ln w="19050">
            <a:solidFill>
              <a:schemeClr val="accent3">
                <a:lumMod val="50000"/>
              </a:schemeClr>
            </a:solidFill>
          </a:ln>
        </p:spPr>
        <p:txBody>
          <a:bodyPr wrap="square" rtlCol="0">
            <a:spAutoFit/>
          </a:bodyPr>
          <a:lstStyle/>
          <a:p>
            <a:r>
              <a:rPr lang="en-US" sz="2800" dirty="0">
                <a:latin typeface="Times New Roman" pitchFamily="18" charset="0"/>
                <a:cs typeface="Times New Roman" pitchFamily="18" charset="0"/>
              </a:rPr>
              <a:t>Daily Star</a:t>
            </a:r>
          </a:p>
        </p:txBody>
      </p:sp>
      <p:pic>
        <p:nvPicPr>
          <p:cNvPr id="15" name="Picture 14">
            <a:extLst>
              <a:ext uri="{FF2B5EF4-FFF2-40B4-BE49-F238E27FC236}">
                <a16:creationId xmlns:a16="http://schemas.microsoft.com/office/drawing/2014/main" id="{BD73A1B0-D721-4055-8FF8-EA46C7ABC13F}"/>
              </a:ext>
            </a:extLst>
          </p:cNvPr>
          <p:cNvPicPr>
            <a:picLocks noChangeAspect="1"/>
          </p:cNvPicPr>
          <p:nvPr/>
        </p:nvPicPr>
        <p:blipFill rotWithShape="1">
          <a:blip r:embed="rId6">
            <a:duotone>
              <a:prstClr val="black"/>
              <a:schemeClr val="accent2">
                <a:tint val="45000"/>
                <a:satMod val="400000"/>
              </a:schemeClr>
            </a:duotone>
            <a:extLst>
              <a:ext uri="{28A0092B-C50C-407E-A947-70E740481C1C}">
                <a14:useLocalDpi xmlns:a14="http://schemas.microsoft.com/office/drawing/2010/main" val="0"/>
              </a:ext>
            </a:extLst>
          </a:blip>
          <a:srcRect l="25074" t="30397" r="22102" b="29225"/>
          <a:stretch/>
        </p:blipFill>
        <p:spPr>
          <a:xfrm>
            <a:off x="14057255" y="5287544"/>
            <a:ext cx="1191271" cy="910602"/>
          </a:xfrm>
          <a:prstGeom prst="rect">
            <a:avLst/>
          </a:prstGeom>
          <a:ln>
            <a:noFill/>
          </a:ln>
          <a:effectLst>
            <a:softEdge rad="112500"/>
          </a:effectLst>
        </p:spPr>
      </p:pic>
      <p:pic>
        <p:nvPicPr>
          <p:cNvPr id="16" name="Picture 15">
            <a:extLst>
              <a:ext uri="{FF2B5EF4-FFF2-40B4-BE49-F238E27FC236}">
                <a16:creationId xmlns:a16="http://schemas.microsoft.com/office/drawing/2014/main" id="{276CE6C1-ABAA-48B0-A9DD-C020F3AFD44B}"/>
              </a:ext>
            </a:extLst>
          </p:cNvPr>
          <p:cNvPicPr>
            <a:picLocks noChangeAspect="1"/>
          </p:cNvPicPr>
          <p:nvPr/>
        </p:nvPicPr>
        <p:blipFill rotWithShape="1">
          <a:blip r:embed="rId6">
            <a:duotone>
              <a:prstClr val="black"/>
              <a:schemeClr val="accent2">
                <a:tint val="45000"/>
                <a:satMod val="400000"/>
              </a:schemeClr>
            </a:duotone>
            <a:extLst>
              <a:ext uri="{28A0092B-C50C-407E-A947-70E740481C1C}">
                <a14:useLocalDpi xmlns:a14="http://schemas.microsoft.com/office/drawing/2010/main" val="0"/>
              </a:ext>
            </a:extLst>
          </a:blip>
          <a:srcRect l="25074" t="30397" r="22102" b="29225"/>
          <a:stretch/>
        </p:blipFill>
        <p:spPr>
          <a:xfrm>
            <a:off x="12756917" y="5287544"/>
            <a:ext cx="1191271" cy="910602"/>
          </a:xfrm>
          <a:prstGeom prst="rect">
            <a:avLst/>
          </a:prstGeom>
          <a:ln>
            <a:noFill/>
          </a:ln>
          <a:effectLst>
            <a:softEdge rad="112500"/>
          </a:effectLst>
        </p:spPr>
      </p:pic>
      <p:pic>
        <p:nvPicPr>
          <p:cNvPr id="18" name="Picture 17">
            <a:extLst>
              <a:ext uri="{FF2B5EF4-FFF2-40B4-BE49-F238E27FC236}">
                <a16:creationId xmlns:a16="http://schemas.microsoft.com/office/drawing/2014/main" id="{B92FA5EA-B70D-45EF-8B90-FF6E6D7C18C3}"/>
              </a:ext>
            </a:extLst>
          </p:cNvPr>
          <p:cNvPicPr>
            <a:picLocks noChangeAspect="1"/>
          </p:cNvPicPr>
          <p:nvPr/>
        </p:nvPicPr>
        <p:blipFill rotWithShape="1">
          <a:blip r:embed="rId6">
            <a:duotone>
              <a:prstClr val="black"/>
              <a:schemeClr val="accent2">
                <a:tint val="45000"/>
                <a:satMod val="400000"/>
              </a:schemeClr>
            </a:duotone>
            <a:extLst>
              <a:ext uri="{28A0092B-C50C-407E-A947-70E740481C1C}">
                <a14:useLocalDpi xmlns:a14="http://schemas.microsoft.com/office/drawing/2010/main" val="0"/>
              </a:ext>
            </a:extLst>
          </a:blip>
          <a:srcRect l="25074" t="30397" r="22102" b="29225"/>
          <a:stretch/>
        </p:blipFill>
        <p:spPr>
          <a:xfrm>
            <a:off x="12582742" y="2118172"/>
            <a:ext cx="1191271" cy="910602"/>
          </a:xfrm>
          <a:prstGeom prst="rect">
            <a:avLst/>
          </a:prstGeom>
          <a:ln>
            <a:noFill/>
          </a:ln>
          <a:effectLst>
            <a:softEdge rad="112500"/>
          </a:effectLst>
        </p:spPr>
      </p:pic>
      <p:pic>
        <p:nvPicPr>
          <p:cNvPr id="19" name="Picture 18">
            <a:extLst>
              <a:ext uri="{FF2B5EF4-FFF2-40B4-BE49-F238E27FC236}">
                <a16:creationId xmlns:a16="http://schemas.microsoft.com/office/drawing/2014/main" id="{3E5C70E5-F8AE-4E56-B0D0-1A27585FD1DD}"/>
              </a:ext>
            </a:extLst>
          </p:cNvPr>
          <p:cNvPicPr>
            <a:picLocks noChangeAspect="1"/>
          </p:cNvPicPr>
          <p:nvPr/>
        </p:nvPicPr>
        <p:blipFill rotWithShape="1">
          <a:blip r:embed="rId6">
            <a:duotone>
              <a:prstClr val="black"/>
              <a:schemeClr val="accent2">
                <a:tint val="45000"/>
                <a:satMod val="400000"/>
              </a:schemeClr>
            </a:duotone>
            <a:extLst>
              <a:ext uri="{28A0092B-C50C-407E-A947-70E740481C1C}">
                <a14:useLocalDpi xmlns:a14="http://schemas.microsoft.com/office/drawing/2010/main" val="0"/>
              </a:ext>
            </a:extLst>
          </a:blip>
          <a:srcRect l="25074" t="30397" r="22102" b="29225"/>
          <a:stretch/>
        </p:blipFill>
        <p:spPr>
          <a:xfrm>
            <a:off x="13948188" y="2061256"/>
            <a:ext cx="1191271" cy="910602"/>
          </a:xfrm>
          <a:prstGeom prst="rect">
            <a:avLst/>
          </a:prstGeom>
          <a:ln>
            <a:noFill/>
          </a:ln>
          <a:effectLst>
            <a:softEdge rad="112500"/>
          </a:effectLst>
        </p:spPr>
      </p:pic>
      <p:grpSp>
        <p:nvGrpSpPr>
          <p:cNvPr id="20" name="Group 19">
            <a:extLst>
              <a:ext uri="{FF2B5EF4-FFF2-40B4-BE49-F238E27FC236}">
                <a16:creationId xmlns:a16="http://schemas.microsoft.com/office/drawing/2014/main" id="{8B45B7B1-6B44-4B7C-A47D-9F4EC2409F12}"/>
              </a:ext>
            </a:extLst>
          </p:cNvPr>
          <p:cNvGrpSpPr/>
          <p:nvPr/>
        </p:nvGrpSpPr>
        <p:grpSpPr>
          <a:xfrm>
            <a:off x="161246" y="-14288"/>
            <a:ext cx="1267505" cy="6860952"/>
            <a:chOff x="161246" y="-14288"/>
            <a:chExt cx="1267505" cy="6860952"/>
          </a:xfrm>
        </p:grpSpPr>
        <p:pic>
          <p:nvPicPr>
            <p:cNvPr id="21" name="Picture 20">
              <a:extLst>
                <a:ext uri="{FF2B5EF4-FFF2-40B4-BE49-F238E27FC236}">
                  <a16:creationId xmlns:a16="http://schemas.microsoft.com/office/drawing/2014/main" id="{35DD6385-42FD-4A14-8327-84712C8745EB}"/>
                </a:ext>
              </a:extLst>
            </p:cNvPr>
            <p:cNvPicPr>
              <a:picLocks noChangeAspect="1"/>
            </p:cNvPicPr>
            <p:nvPr/>
          </p:nvPicPr>
          <p:blipFill rotWithShape="1">
            <a:blip r:embed="rId7">
              <a:extLst>
                <a:ext uri="{28A0092B-C50C-407E-A947-70E740481C1C}">
                  <a14:useLocalDpi xmlns:a14="http://schemas.microsoft.com/office/drawing/2010/main" val="0"/>
                </a:ext>
              </a:extLst>
            </a:blip>
            <a:srcRect t="44000" r="50000"/>
            <a:stretch/>
          </p:blipFill>
          <p:spPr>
            <a:xfrm>
              <a:off x="300275" y="-14288"/>
              <a:ext cx="1128476" cy="985838"/>
            </a:xfrm>
            <a:prstGeom prst="rect">
              <a:avLst/>
            </a:prstGeom>
          </p:spPr>
        </p:pic>
        <p:pic>
          <p:nvPicPr>
            <p:cNvPr id="22" name="Picture 21">
              <a:extLst>
                <a:ext uri="{FF2B5EF4-FFF2-40B4-BE49-F238E27FC236}">
                  <a16:creationId xmlns:a16="http://schemas.microsoft.com/office/drawing/2014/main" id="{4B42954C-D589-4BB8-BDF8-FEC9F37EFE0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12483310">
              <a:off x="161246" y="5727082"/>
              <a:ext cx="948480" cy="1119582"/>
            </a:xfrm>
            <a:prstGeom prst="rect">
              <a:avLst/>
            </a:prstGeom>
          </p:spPr>
        </p:pic>
      </p:grpSp>
    </p:spTree>
    <p:extLst>
      <p:ext uri="{BB962C8B-B14F-4D97-AF65-F5344CB8AC3E}">
        <p14:creationId xmlns:p14="http://schemas.microsoft.com/office/powerpoint/2010/main" val="23042844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9"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ppt_x</p:attrName>
                                        </p:attrNameLst>
                                      </p:cBhvr>
                                      <p:tavLst>
                                        <p:tav tm="0">
                                          <p:val>
                                            <p:strVal val="#ppt_x-.2"/>
                                          </p:val>
                                        </p:tav>
                                        <p:tav tm="100000">
                                          <p:val>
                                            <p:strVal val="#ppt_x"/>
                                          </p:val>
                                        </p:tav>
                                      </p:tavLst>
                                    </p:anim>
                                    <p:anim calcmode="lin" valueType="num">
                                      <p:cBhvr>
                                        <p:cTn id="2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0"/>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9"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ppt_x</p:attrName>
                                        </p:attrNameLst>
                                      </p:cBhvr>
                                      <p:tavLst>
                                        <p:tav tm="0">
                                          <p:val>
                                            <p:strVal val="#ppt_x-.2"/>
                                          </p:val>
                                        </p:tav>
                                        <p:tav tm="100000">
                                          <p:val>
                                            <p:strVal val="#ppt_x"/>
                                          </p:val>
                                        </p:tav>
                                      </p:tavLst>
                                    </p:anim>
                                    <p:anim calcmode="lin" valueType="num">
                                      <p:cBhvr>
                                        <p:cTn id="3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2"/>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9"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ppt_x</p:attrName>
                                        </p:attrNameLst>
                                      </p:cBhvr>
                                      <p:tavLst>
                                        <p:tav tm="0">
                                          <p:val>
                                            <p:strVal val="#ppt_x-.2"/>
                                          </p:val>
                                        </p:tav>
                                        <p:tav tm="100000">
                                          <p:val>
                                            <p:strVal val="#ppt_x"/>
                                          </p:val>
                                        </p:tav>
                                      </p:tavLst>
                                    </p:anim>
                                    <p:anim calcmode="lin" valueType="num">
                                      <p:cBhvr>
                                        <p:cTn id="4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5" presetClass="path" presetSubtype="0" accel="50000" decel="50000" fill="hold" nodeType="clickEffect">
                                  <p:stCondLst>
                                    <p:cond delay="0"/>
                                  </p:stCondLst>
                                  <p:childTnLst>
                                    <p:animMotion origin="layout" path="M 0.0099 0.0044 L -0.98867 0.03496 " pathEditMode="relative" rAng="0" ptsTypes="AA">
                                      <p:cBhvr>
                                        <p:cTn id="53" dur="2000" fill="hold"/>
                                        <p:tgtEl>
                                          <p:spTgt spid="18"/>
                                        </p:tgtEl>
                                        <p:attrNameLst>
                                          <p:attrName>ppt_x</p:attrName>
                                          <p:attrName>ppt_y</p:attrName>
                                        </p:attrNameLst>
                                      </p:cBhvr>
                                      <p:rCtr x="-49935" y="1528"/>
                                    </p:animMotion>
                                  </p:childTnLst>
                                </p:cTn>
                              </p:par>
                            </p:childTnLst>
                          </p:cTn>
                        </p:par>
                      </p:childTnLst>
                    </p:cTn>
                  </p:par>
                  <p:par>
                    <p:cTn id="54" fill="hold">
                      <p:stCondLst>
                        <p:cond delay="indefinite"/>
                      </p:stCondLst>
                      <p:childTnLst>
                        <p:par>
                          <p:cTn id="55" fill="hold">
                            <p:stCondLst>
                              <p:cond delay="0"/>
                            </p:stCondLst>
                            <p:childTnLst>
                              <p:par>
                                <p:cTn id="56" presetID="35" presetClass="path" presetSubtype="0" accel="50000" decel="50000" fill="hold" nodeType="clickEffect">
                                  <p:stCondLst>
                                    <p:cond delay="0"/>
                                  </p:stCondLst>
                                  <p:childTnLst>
                                    <p:animMotion origin="layout" path="M 0.00495 -0.01759 L -0.81654 0.04768 " pathEditMode="relative" rAng="0" ptsTypes="AA">
                                      <p:cBhvr>
                                        <p:cTn id="57" dur="2000" fill="hold"/>
                                        <p:tgtEl>
                                          <p:spTgt spid="19"/>
                                        </p:tgtEl>
                                        <p:attrNameLst>
                                          <p:attrName>ppt_x</p:attrName>
                                          <p:attrName>ppt_y</p:attrName>
                                        </p:attrNameLst>
                                      </p:cBhvr>
                                      <p:rCtr x="-41081" y="3264"/>
                                    </p:animMotion>
                                  </p:childTnLst>
                                </p:cTn>
                              </p:par>
                            </p:childTnLst>
                          </p:cTn>
                        </p:par>
                      </p:childTnLst>
                    </p:cTn>
                  </p:par>
                  <p:par>
                    <p:cTn id="58" fill="hold">
                      <p:stCondLst>
                        <p:cond delay="indefinite"/>
                      </p:stCondLst>
                      <p:childTnLst>
                        <p:par>
                          <p:cTn id="59" fill="hold">
                            <p:stCondLst>
                              <p:cond delay="0"/>
                            </p:stCondLst>
                            <p:childTnLst>
                              <p:par>
                                <p:cTn id="60" presetID="35" presetClass="path" presetSubtype="0" accel="50000" decel="50000" fill="hold" nodeType="clickEffect">
                                  <p:stCondLst>
                                    <p:cond delay="0"/>
                                  </p:stCondLst>
                                  <p:childTnLst>
                                    <p:animMotion origin="layout" path="M 0.02969 -0.0132 L -1.00377 0.00139 " pathEditMode="relative" rAng="0" ptsTypes="AA">
                                      <p:cBhvr>
                                        <p:cTn id="61" dur="2000" fill="hold"/>
                                        <p:tgtEl>
                                          <p:spTgt spid="16"/>
                                        </p:tgtEl>
                                        <p:attrNameLst>
                                          <p:attrName>ppt_x</p:attrName>
                                          <p:attrName>ppt_y</p:attrName>
                                        </p:attrNameLst>
                                      </p:cBhvr>
                                      <p:rCtr x="-51680" y="718"/>
                                    </p:animMotion>
                                  </p:childTnLst>
                                </p:cTn>
                              </p:par>
                            </p:childTnLst>
                          </p:cTn>
                        </p:par>
                      </p:childTnLst>
                    </p:cTn>
                  </p:par>
                  <p:par>
                    <p:cTn id="62" fill="hold">
                      <p:stCondLst>
                        <p:cond delay="indefinite"/>
                      </p:stCondLst>
                      <p:childTnLst>
                        <p:par>
                          <p:cTn id="63" fill="hold">
                            <p:stCondLst>
                              <p:cond delay="0"/>
                            </p:stCondLst>
                            <p:childTnLst>
                              <p:par>
                                <p:cTn id="64" presetID="35" presetClass="path" presetSubtype="0" accel="50000" decel="50000" fill="hold" nodeType="clickEffect">
                                  <p:stCondLst>
                                    <p:cond delay="0"/>
                                  </p:stCondLst>
                                  <p:childTnLst>
                                    <p:animMotion origin="layout" path="M 0.00742 -0.02639 L -0.80937 -0.00232 " pathEditMode="relative" rAng="0" ptsTypes="AA">
                                      <p:cBhvr>
                                        <p:cTn id="65" dur="2000" fill="hold"/>
                                        <p:tgtEl>
                                          <p:spTgt spid="15"/>
                                        </p:tgtEl>
                                        <p:attrNameLst>
                                          <p:attrName>ppt_x</p:attrName>
                                          <p:attrName>ppt_y</p:attrName>
                                        </p:attrNameLst>
                                      </p:cBhvr>
                                      <p:rCtr x="-40846" y="1204"/>
                                    </p:animMotion>
                                  </p:childTnLst>
                                </p:cTn>
                              </p:par>
                            </p:childTnLst>
                          </p:cTn>
                        </p:par>
                      </p:childTnLst>
                    </p:cTn>
                  </p:par>
                  <p:par>
                    <p:cTn id="66" fill="hold">
                      <p:stCondLst>
                        <p:cond delay="indefinite"/>
                      </p:stCondLst>
                      <p:childTnLst>
                        <p:par>
                          <p:cTn id="67" fill="hold">
                            <p:stCondLst>
                              <p:cond delay="0"/>
                            </p:stCondLst>
                            <p:childTnLst>
                              <p:par>
                                <p:cTn id="68" presetID="56" presetClass="entr" presetSubtype="0" fill="hold" grpId="0" nodeType="clickEffect">
                                  <p:stCondLst>
                                    <p:cond delay="0"/>
                                  </p:stCondLst>
                                  <p:iterate type="lt">
                                    <p:tmPct val="10000"/>
                                  </p:iterate>
                                  <p:childTnLst>
                                    <p:set>
                                      <p:cBhvr>
                                        <p:cTn id="69" dur="1" fill="hold">
                                          <p:stCondLst>
                                            <p:cond delay="0"/>
                                          </p:stCondLst>
                                        </p:cTn>
                                        <p:tgtEl>
                                          <p:spTgt spid="14"/>
                                        </p:tgtEl>
                                        <p:attrNameLst>
                                          <p:attrName>style.visibility</p:attrName>
                                        </p:attrNameLst>
                                      </p:cBhvr>
                                      <p:to>
                                        <p:strVal val="visible"/>
                                      </p:to>
                                    </p:set>
                                    <p:anim by="(-#ppt_w*2)" calcmode="lin" valueType="num">
                                      <p:cBhvr rctx="PPT">
                                        <p:cTn id="70" dur="500" autoRev="1" fill="hold">
                                          <p:stCondLst>
                                            <p:cond delay="0"/>
                                          </p:stCondLst>
                                        </p:cTn>
                                        <p:tgtEl>
                                          <p:spTgt spid="14"/>
                                        </p:tgtEl>
                                        <p:attrNameLst>
                                          <p:attrName>ppt_w</p:attrName>
                                        </p:attrNameLst>
                                      </p:cBhvr>
                                    </p:anim>
                                    <p:anim by="(#ppt_w*0.50)" calcmode="lin" valueType="num">
                                      <p:cBhvr>
                                        <p:cTn id="71" dur="500" decel="50000" autoRev="1" fill="hold">
                                          <p:stCondLst>
                                            <p:cond delay="0"/>
                                          </p:stCondLst>
                                        </p:cTn>
                                        <p:tgtEl>
                                          <p:spTgt spid="14"/>
                                        </p:tgtEl>
                                        <p:attrNameLst>
                                          <p:attrName>ppt_x</p:attrName>
                                        </p:attrNameLst>
                                      </p:cBhvr>
                                    </p:anim>
                                    <p:anim from="(-#ppt_h/2)" to="(#ppt_y)" calcmode="lin" valueType="num">
                                      <p:cBhvr>
                                        <p:cTn id="72" dur="1000" fill="hold">
                                          <p:stCondLst>
                                            <p:cond delay="0"/>
                                          </p:stCondLst>
                                        </p:cTn>
                                        <p:tgtEl>
                                          <p:spTgt spid="14"/>
                                        </p:tgtEl>
                                        <p:attrNameLst>
                                          <p:attrName>ppt_y</p:attrName>
                                        </p:attrNameLst>
                                      </p:cBhvr>
                                    </p:anim>
                                    <p:animRot by="21600000">
                                      <p:cBhvr>
                                        <p:cTn id="73"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461</Words>
  <Application>Microsoft Office PowerPoint</Application>
  <PresentationFormat>Widescreen</PresentationFormat>
  <Paragraphs>100</Paragraphs>
  <Slides>17</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Aharoni</vt:lpstr>
      <vt:lpstr>Algerian</vt:lpstr>
      <vt:lpstr>Arial</vt:lpstr>
      <vt:lpstr>Calibri</vt:lpstr>
      <vt:lpstr>Calibri Light</vt:lpstr>
      <vt:lpstr>Edwardian Script ITC</vt:lpstr>
      <vt:lpstr>NikoshBAN</vt:lpstr>
      <vt:lpstr>Tahoma</vt:lpstr>
      <vt:lpstr>Times New Roman</vt:lpstr>
      <vt:lpstr>Vladimir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dc:creator>
  <cp:lastModifiedBy>HEC</cp:lastModifiedBy>
  <cp:revision>38</cp:revision>
  <dcterms:created xsi:type="dcterms:W3CDTF">2021-04-16T05:31:45Z</dcterms:created>
  <dcterms:modified xsi:type="dcterms:W3CDTF">2021-06-26T10:52:22Z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8514689</vt:lpwstr>
  </property>
  <property fmtid="{D5CDD505-2E9C-101B-9397-08002B2CF9AE}" pid="3" name="NXPowerLiteSettings">
    <vt:lpwstr>C7000400038000</vt:lpwstr>
  </property>
  <property fmtid="{D5CDD505-2E9C-101B-9397-08002B2CF9AE}" pid="4" name="NXPowerLiteVersion">
    <vt:lpwstr>S9.0.3</vt:lpwstr>
  </property>
</Properties>
</file>