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4.jpg" ContentType="image/jpeg"/>
  <Override PartName="/ppt/media/image15.jpg" ContentType="image/jpeg"/>
  <Override PartName="/ppt/media/image1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8"/>
  </p:notesMasterIdLst>
  <p:sldIdLst>
    <p:sldId id="266" r:id="rId2"/>
    <p:sldId id="261" r:id="rId3"/>
    <p:sldId id="267" r:id="rId4"/>
    <p:sldId id="268" r:id="rId5"/>
    <p:sldId id="257" r:id="rId6"/>
    <p:sldId id="269" r:id="rId7"/>
    <p:sldId id="258" r:id="rId8"/>
    <p:sldId id="260" r:id="rId9"/>
    <p:sldId id="265" r:id="rId10"/>
    <p:sldId id="277" r:id="rId11"/>
    <p:sldId id="272" r:id="rId12"/>
    <p:sldId id="273" r:id="rId13"/>
    <p:sldId id="274" r:id="rId14"/>
    <p:sldId id="264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CB4C"/>
    <a:srgbClr val="FFFFFF"/>
    <a:srgbClr val="FF3300"/>
    <a:srgbClr val="2DAFB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6201" autoAdjust="0"/>
  </p:normalViewPr>
  <p:slideViewPr>
    <p:cSldViewPr>
      <p:cViewPr varScale="1">
        <p:scale>
          <a:sx n="70" d="100"/>
          <a:sy n="70" d="100"/>
        </p:scale>
        <p:origin x="53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EF492-8DC6-478C-B5F4-0887D784D11F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E643-2445-4602-AD6E-50C25BFD9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5E643-2445-4602-AD6E-50C25BFD99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E643-2445-4602-AD6E-50C25BFD99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3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8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8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FBD8311-79C8-4C56-98F9-7A61FC17AE6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Chevron 7">
            <a:extLst>
              <a:ext uri="{FF2B5EF4-FFF2-40B4-BE49-F238E27FC236}">
                <a16:creationId xmlns:a16="http://schemas.microsoft.com/office/drawing/2014/main" id="{CF05ED9E-5FEC-40BF-A153-B0A9F04A82E6}"/>
              </a:ext>
            </a:extLst>
          </p:cNvPr>
          <p:cNvSpPr/>
          <p:nvPr/>
        </p:nvSpPr>
        <p:spPr>
          <a:xfrm>
            <a:off x="3619500" y="304800"/>
            <a:ext cx="5295900" cy="609600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2D147-8013-47D7-BAB1-B970CE71778B}"/>
              </a:ext>
            </a:extLst>
          </p:cNvPr>
          <p:cNvSpPr txBox="1"/>
          <p:nvPr/>
        </p:nvSpPr>
        <p:spPr>
          <a:xfrm>
            <a:off x="3829050" y="213198"/>
            <a:ext cx="4876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b="1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CE32B-7084-4FDE-B601-F9C8D73FB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18" y="1010551"/>
            <a:ext cx="9762364" cy="57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7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DEC6B8-271D-4426-927C-4CD8090A2A67}"/>
              </a:ext>
            </a:extLst>
          </p:cNvPr>
          <p:cNvSpPr txBox="1"/>
          <p:nvPr/>
        </p:nvSpPr>
        <p:spPr>
          <a:xfrm>
            <a:off x="533400" y="249915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Kwক্ষমতার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150 kg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9 m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C1E687-245D-484A-93B3-87DD56864FB4}"/>
                  </a:ext>
                </a:extLst>
              </p:cNvPr>
              <p:cNvSpPr txBox="1"/>
              <p:nvPr/>
            </p:nvSpPr>
            <p:spPr>
              <a:xfrm>
                <a:off x="7239000" y="1981200"/>
                <a:ext cx="48006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মোটরের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P= 15000w</a:t>
                </a: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g= 9.8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h=9 m</a:t>
                </a: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m = 150 kg</a:t>
                </a: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𝜂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C1E687-245D-484A-93B3-87DD56864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981200"/>
                <a:ext cx="4800600" cy="3416320"/>
              </a:xfrm>
              <a:prstGeom prst="rect">
                <a:avLst/>
              </a:prstGeom>
              <a:blipFill>
                <a:blip r:embed="rId2"/>
                <a:stretch>
                  <a:fillRect l="-3939" t="-2679" r="-101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5FE8C7-BDF5-4C4B-ACC4-4714071B8723}"/>
                  </a:ext>
                </a:extLst>
              </p:cNvPr>
              <p:cNvSpPr txBox="1"/>
              <p:nvPr/>
            </p:nvSpPr>
            <p:spPr>
              <a:xfrm>
                <a:off x="381000" y="1676400"/>
                <a:ext cx="6324600" cy="5490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𝜂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den>
                    </m:f>
                    <m:r>
                      <a:rPr lang="en-US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𝑚𝑔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15000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</a:p>
              <a:p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=</a:t>
                </a:r>
                <a:r>
                  <a:rPr lang="en-US" sz="36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150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15000</m:t>
                        </m:r>
                      </m:den>
                    </m:f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</a:p>
              <a:p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=</a:t>
                </a:r>
                <a:r>
                  <a:rPr lang="en-US" sz="36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13230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15000</m:t>
                        </m:r>
                      </m:den>
                    </m:f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= 88.2%</a:t>
                </a:r>
              </a:p>
              <a:p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5FE8C7-BDF5-4C4B-ACC4-4714071B8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6324600" cy="5490670"/>
              </a:xfrm>
              <a:prstGeom prst="rect">
                <a:avLst/>
              </a:prstGeom>
              <a:blipFill>
                <a:blip r:embed="rId3"/>
                <a:stretch>
                  <a:fillRect l="-1254" t="-666" r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92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6E977-AD2A-49BF-8582-94C056DFD24E}"/>
              </a:ext>
            </a:extLst>
          </p:cNvPr>
          <p:cNvSpPr txBox="1"/>
          <p:nvPr/>
        </p:nvSpPr>
        <p:spPr>
          <a:xfrm>
            <a:off x="4533900" y="228601"/>
            <a:ext cx="25908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3B463-303F-46D1-88D4-19AA856CF6E1}"/>
              </a:ext>
            </a:extLst>
          </p:cNvPr>
          <p:cNvSpPr txBox="1"/>
          <p:nvPr/>
        </p:nvSpPr>
        <p:spPr>
          <a:xfrm>
            <a:off x="4857008" y="228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B0D7D-63C0-4065-9059-3EC971852603}"/>
              </a:ext>
            </a:extLst>
          </p:cNvPr>
          <p:cNvSpPr txBox="1"/>
          <p:nvPr/>
        </p:nvSpPr>
        <p:spPr>
          <a:xfrm>
            <a:off x="2275624" y="1066801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03D412CB-5329-446C-A616-555560EF03E0}"/>
              </a:ext>
            </a:extLst>
          </p:cNvPr>
          <p:cNvSpPr/>
          <p:nvPr/>
        </p:nvSpPr>
        <p:spPr>
          <a:xfrm rot="4323680">
            <a:off x="2330906" y="1278342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D06A9F9D-A5C6-40FC-8977-27B306176B9A}"/>
              </a:ext>
            </a:extLst>
          </p:cNvPr>
          <p:cNvSpPr/>
          <p:nvPr/>
        </p:nvSpPr>
        <p:spPr>
          <a:xfrm rot="4323680">
            <a:off x="2330907" y="1924672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EBC9A-0C6D-48F8-8C3D-A2D1F3923A83}"/>
              </a:ext>
            </a:extLst>
          </p:cNvPr>
          <p:cNvSpPr txBox="1"/>
          <p:nvPr/>
        </p:nvSpPr>
        <p:spPr>
          <a:xfrm>
            <a:off x="2254842" y="1749862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B6BE8-07D4-4CE2-A482-A83C6199176E}"/>
              </a:ext>
            </a:extLst>
          </p:cNvPr>
          <p:cNvSpPr txBox="1"/>
          <p:nvPr/>
        </p:nvSpPr>
        <p:spPr>
          <a:xfrm>
            <a:off x="2292802" y="2559304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6F322-233A-4E19-9CBB-EECD60815469}"/>
              </a:ext>
            </a:extLst>
          </p:cNvPr>
          <p:cNvSpPr txBox="1"/>
          <p:nvPr/>
        </p:nvSpPr>
        <p:spPr>
          <a:xfrm>
            <a:off x="2254842" y="3361563"/>
            <a:ext cx="499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>
                <a:solidFill>
                  <a:srgbClr val="00B05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H.P.=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A61E1-D3DF-451D-951B-2309144D09F6}"/>
              </a:ext>
            </a:extLst>
          </p:cNvPr>
          <p:cNvSpPr txBox="1"/>
          <p:nvPr/>
        </p:nvSpPr>
        <p:spPr>
          <a:xfrm>
            <a:off x="2254842" y="4368362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63492C-F19F-4D7D-960F-59DCE48C3E7E}"/>
              </a:ext>
            </a:extLst>
          </p:cNvPr>
          <p:cNvSpPr txBox="1"/>
          <p:nvPr/>
        </p:nvSpPr>
        <p:spPr>
          <a:xfrm>
            <a:off x="2275624" y="5165652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E3AE1-6FA7-4A4C-B573-DB32B0098792}"/>
              </a:ext>
            </a:extLst>
          </p:cNvPr>
          <p:cNvSpPr txBox="1"/>
          <p:nvPr/>
        </p:nvSpPr>
        <p:spPr>
          <a:xfrm>
            <a:off x="2230534" y="5853412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5F31D20E-B0F3-4175-B50C-A0FCE5CA1C23}"/>
              </a:ext>
            </a:extLst>
          </p:cNvPr>
          <p:cNvSpPr/>
          <p:nvPr/>
        </p:nvSpPr>
        <p:spPr>
          <a:xfrm rot="4323680">
            <a:off x="2330907" y="3525769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8EB9058C-E26B-42CB-B5FA-BDF4CEEAA2C0}"/>
              </a:ext>
            </a:extLst>
          </p:cNvPr>
          <p:cNvSpPr/>
          <p:nvPr/>
        </p:nvSpPr>
        <p:spPr>
          <a:xfrm rot="4323680">
            <a:off x="2309969" y="2721895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6DB22F88-FD4A-456E-86AA-5E10E4145A1C}"/>
              </a:ext>
            </a:extLst>
          </p:cNvPr>
          <p:cNvSpPr/>
          <p:nvPr/>
        </p:nvSpPr>
        <p:spPr>
          <a:xfrm rot="4323680">
            <a:off x="2290101" y="4337675"/>
            <a:ext cx="157614" cy="30538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5792D2-C9B3-421B-B163-AB3D80B75910}"/>
              </a:ext>
            </a:extLst>
          </p:cNvPr>
          <p:cNvSpPr txBox="1"/>
          <p:nvPr/>
        </p:nvSpPr>
        <p:spPr>
          <a:xfrm>
            <a:off x="2403456" y="4259231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1612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D0E8F-2778-409A-91BC-472158E00A32}"/>
              </a:ext>
            </a:extLst>
          </p:cNvPr>
          <p:cNvSpPr txBox="1"/>
          <p:nvPr/>
        </p:nvSpPr>
        <p:spPr>
          <a:xfrm>
            <a:off x="4813464" y="295961"/>
            <a:ext cx="231123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835E6-C269-4171-AB1B-B9F2E9CDD567}"/>
              </a:ext>
            </a:extLst>
          </p:cNvPr>
          <p:cNvSpPr txBox="1"/>
          <p:nvPr/>
        </p:nvSpPr>
        <p:spPr>
          <a:xfrm>
            <a:off x="4988626" y="29595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02532-0076-4B4C-9599-CE9E0F98A4C9}"/>
              </a:ext>
            </a:extLst>
          </p:cNvPr>
          <p:cNvSpPr txBox="1"/>
          <p:nvPr/>
        </p:nvSpPr>
        <p:spPr>
          <a:xfrm>
            <a:off x="609600" y="1218786"/>
            <a:ext cx="1127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২০০০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১৮মিটার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ছাদে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0BE55-58AD-40BB-AACE-CB103AA68F95}"/>
              </a:ext>
            </a:extLst>
          </p:cNvPr>
          <p:cNvSpPr txBox="1"/>
          <p:nvPr/>
        </p:nvSpPr>
        <p:spPr>
          <a:xfrm>
            <a:off x="609600" y="2657939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5895E-142B-42D0-9A11-16B671DEE12E}"/>
              </a:ext>
            </a:extLst>
          </p:cNvPr>
          <p:cNvSpPr txBox="1"/>
          <p:nvPr/>
        </p:nvSpPr>
        <p:spPr>
          <a:xfrm>
            <a:off x="609600" y="3826674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৬০%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06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1A809-FECF-4D4F-8B6D-2AA4AA6BDFFA}"/>
              </a:ext>
            </a:extLst>
          </p:cNvPr>
          <p:cNvSpPr txBox="1"/>
          <p:nvPr/>
        </p:nvSpPr>
        <p:spPr>
          <a:xfrm>
            <a:off x="5181600" y="304801"/>
            <a:ext cx="1828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D0F82-B2D3-49F1-A84B-4C0E78625387}"/>
              </a:ext>
            </a:extLst>
          </p:cNvPr>
          <p:cNvSpPr txBox="1"/>
          <p:nvPr/>
        </p:nvSpPr>
        <p:spPr>
          <a:xfrm>
            <a:off x="5372100" y="243245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8FEF58-9F65-4766-B8AF-E2ADB6056077}"/>
                  </a:ext>
                </a:extLst>
              </p:cNvPr>
              <p:cNvSpPr txBox="1"/>
              <p:nvPr/>
            </p:nvSpPr>
            <p:spPr>
              <a:xfrm>
                <a:off x="477982" y="756526"/>
                <a:ext cx="4170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E=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m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হচ্ছে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8FEF58-9F65-4766-B8AF-E2ADB605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2" y="756526"/>
                <a:ext cx="4170218" cy="646331"/>
              </a:xfrm>
              <a:prstGeom prst="rect">
                <a:avLst/>
              </a:prstGeom>
              <a:blipFill>
                <a:blip r:embed="rId4"/>
                <a:stretch>
                  <a:fillRect l="-1752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12699F2-0834-49C3-96A3-B18B4B6FD650}"/>
              </a:ext>
            </a:extLst>
          </p:cNvPr>
          <p:cNvSpPr txBox="1"/>
          <p:nvPr/>
        </p:nvSpPr>
        <p:spPr>
          <a:xfrm>
            <a:off x="381000" y="1374804"/>
            <a:ext cx="1133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ঘ)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ইউরিনিয়ামের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D94D4-ED65-4F64-B414-6FCD2C41B0B0}"/>
              </a:ext>
            </a:extLst>
          </p:cNvPr>
          <p:cNvSpPr txBox="1"/>
          <p:nvPr/>
        </p:nvSpPr>
        <p:spPr>
          <a:xfrm>
            <a:off x="478861" y="2675834"/>
            <a:ext cx="979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অশ্বক্ষমতা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9A66A-8280-42D9-85B7-404A0753F69D}"/>
              </a:ext>
            </a:extLst>
          </p:cNvPr>
          <p:cNvSpPr txBox="1"/>
          <p:nvPr/>
        </p:nvSpPr>
        <p:spPr>
          <a:xfrm>
            <a:off x="366215" y="3193411"/>
            <a:ext cx="1133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ক)২৭৩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খ) ৩৭৩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গ) ৭৪৬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ঘ) ১৪৯২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E8716-199A-4FAE-8BE6-0205711C9012}"/>
              </a:ext>
            </a:extLst>
          </p:cNvPr>
          <p:cNvSpPr txBox="1"/>
          <p:nvPr/>
        </p:nvSpPr>
        <p:spPr>
          <a:xfrm>
            <a:off x="352878" y="5558299"/>
            <a:ext cx="1008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ii     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 iii           গ) ii,  iii             ঘ)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ii, ও  iii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0CC7D-B0B7-416F-985D-A7631A62E3F3}"/>
              </a:ext>
            </a:extLst>
          </p:cNvPr>
          <p:cNvSpPr txBox="1"/>
          <p:nvPr/>
        </p:nvSpPr>
        <p:spPr>
          <a:xfrm>
            <a:off x="366215" y="3727664"/>
            <a:ext cx="1133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D0149-9023-4AB7-BFDB-B612A33DA36E}"/>
              </a:ext>
            </a:extLst>
          </p:cNvPr>
          <p:cNvSpPr txBox="1"/>
          <p:nvPr/>
        </p:nvSpPr>
        <p:spPr>
          <a:xfrm>
            <a:off x="340678" y="4260439"/>
            <a:ext cx="1133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AutoNum type="romanL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100%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ii)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এককবিহীন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লভ্য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22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8374" y="3124201"/>
            <a:ext cx="9144000" cy="120032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একই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দুরত্ব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সামনে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না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হেটে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সিড়ি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উঠলে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ক্ষমতার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প্রয়োজন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কেনো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78809F-CE45-48BC-A953-F76E487A5BDF}"/>
              </a:ext>
            </a:extLst>
          </p:cNvPr>
          <p:cNvSpPr txBox="1"/>
          <p:nvPr/>
        </p:nvSpPr>
        <p:spPr>
          <a:xfrm>
            <a:off x="5181600" y="472482"/>
            <a:ext cx="236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2B45-64E7-45A9-AD78-84D7DF30C4BD}"/>
              </a:ext>
            </a:extLst>
          </p:cNvPr>
          <p:cNvSpPr txBox="1"/>
          <p:nvPr/>
        </p:nvSpPr>
        <p:spPr>
          <a:xfrm>
            <a:off x="5318166" y="438834"/>
            <a:ext cx="2073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1F1AC4-14E1-4893-9A95-BAAC3FE89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00190"/>
            <a:ext cx="2783774" cy="23635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C9348A-6F6C-40CA-8E2A-95BAF949E5D5}"/>
              </a:ext>
            </a:extLst>
          </p:cNvPr>
          <p:cNvSpPr txBox="1"/>
          <p:nvPr/>
        </p:nvSpPr>
        <p:spPr>
          <a:xfrm>
            <a:off x="1540329" y="4650272"/>
            <a:ext cx="9144000" cy="120032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kg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ভরের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বালক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প্রতিটি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২০সেমি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উচু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২০টি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সিড়ি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৫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সেকেন্ডে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অতিক্রম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বালকটির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ক্ষমতা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4EAFDA-B80B-44B3-BEE9-ECBE9B351045}"/>
              </a:ext>
            </a:extLst>
          </p:cNvPr>
          <p:cNvSpPr/>
          <p:nvPr/>
        </p:nvSpPr>
        <p:spPr>
          <a:xfrm>
            <a:off x="3733800" y="685800"/>
            <a:ext cx="3429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5F16E-92F2-4246-B4B0-4380E5B90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905000"/>
            <a:ext cx="3197101" cy="4148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D760D3-AA34-418A-8655-C3EED41FCB5A}"/>
              </a:ext>
            </a:extLst>
          </p:cNvPr>
          <p:cNvSpPr txBox="1"/>
          <p:nvPr/>
        </p:nvSpPr>
        <p:spPr>
          <a:xfrm>
            <a:off x="3505200" y="2304663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DBF84-580C-4E90-BDDF-1DFF7277950C}"/>
              </a:ext>
            </a:extLst>
          </p:cNvPr>
          <p:cNvSpPr txBox="1"/>
          <p:nvPr/>
        </p:nvSpPr>
        <p:spPr>
          <a:xfrm>
            <a:off x="4381500" y="333273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10214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0BFD8AB0-D41F-4B44-8F0F-11E016BA1430}"/>
              </a:ext>
            </a:extLst>
          </p:cNvPr>
          <p:cNvSpPr/>
          <p:nvPr/>
        </p:nvSpPr>
        <p:spPr>
          <a:xfrm>
            <a:off x="3886200" y="1219200"/>
            <a:ext cx="4191000" cy="3048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D70C96-4B35-4CED-B002-C4ADA224463F}"/>
              </a:ext>
            </a:extLst>
          </p:cNvPr>
          <p:cNvSpPr/>
          <p:nvPr/>
        </p:nvSpPr>
        <p:spPr>
          <a:xfrm>
            <a:off x="4229100" y="2357735"/>
            <a:ext cx="3733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F08C9-5296-4BD3-A0DB-21EFB64E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 rot="8861590">
            <a:off x="6541621" y="3927456"/>
            <a:ext cx="3963490" cy="1713124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8AAC6B70-DDB0-4108-996C-CE0D1F57DF5F}"/>
              </a:ext>
            </a:extLst>
          </p:cNvPr>
          <p:cNvSpPr/>
          <p:nvPr/>
        </p:nvSpPr>
        <p:spPr>
          <a:xfrm>
            <a:off x="1828800" y="0"/>
            <a:ext cx="2667000" cy="838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B42E1-3DC8-4519-B08D-F5C82A318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pic>
        <p:nvPicPr>
          <p:cNvPr id="10" name="Picture 9" descr="DSC_0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6319" y="2084338"/>
            <a:ext cx="2438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52F83-BEF3-4717-9424-3A54A054528F}"/>
              </a:ext>
            </a:extLst>
          </p:cNvPr>
          <p:cNvSpPr txBox="1"/>
          <p:nvPr/>
        </p:nvSpPr>
        <p:spPr>
          <a:xfrm>
            <a:off x="4953000" y="182880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52EE6-D000-43B6-A45C-0AB8674D9664}"/>
              </a:ext>
            </a:extLst>
          </p:cNvPr>
          <p:cNvSpPr txBox="1"/>
          <p:nvPr/>
        </p:nvSpPr>
        <p:spPr>
          <a:xfrm>
            <a:off x="4917460" y="2747814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রাজেন্দ্র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দারুচ্ছুন্নাt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F04D74-FAF7-409C-99EE-DC34AF624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9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C2292CA-DEC5-4399-B0C5-DCFDAD30A936}"/>
              </a:ext>
            </a:extLst>
          </p:cNvPr>
          <p:cNvSpPr/>
          <p:nvPr/>
        </p:nvSpPr>
        <p:spPr>
          <a:xfrm>
            <a:off x="2636755" y="785825"/>
            <a:ext cx="4419600" cy="1143000"/>
          </a:xfrm>
          <a:prstGeom prst="ellipse">
            <a:avLst/>
          </a:prstGeom>
          <a:solidFill>
            <a:srgbClr val="1FCB4C"/>
          </a:solidFill>
          <a:ln>
            <a:solidFill>
              <a:schemeClr val="bg1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BE367-A0B0-48D4-A7D7-946EB3C359D5}"/>
              </a:ext>
            </a:extLst>
          </p:cNvPr>
          <p:cNvSpPr txBox="1"/>
          <p:nvPr/>
        </p:nvSpPr>
        <p:spPr>
          <a:xfrm>
            <a:off x="3363686" y="950105"/>
            <a:ext cx="272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EDBFD-0BFE-47DD-AD90-F3E9839D370E}"/>
              </a:ext>
            </a:extLst>
          </p:cNvPr>
          <p:cNvSpPr txBox="1"/>
          <p:nvPr/>
        </p:nvSpPr>
        <p:spPr>
          <a:xfrm>
            <a:off x="1371600" y="2473343"/>
            <a:ext cx="2087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C3A1A-BC38-4AE1-8F8D-186C0012E166}"/>
              </a:ext>
            </a:extLst>
          </p:cNvPr>
          <p:cNvSpPr txBox="1"/>
          <p:nvPr/>
        </p:nvSpPr>
        <p:spPr>
          <a:xfrm>
            <a:off x="1371600" y="3181229"/>
            <a:ext cx="5018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61DF9-6B0B-4299-BD99-5FC07070BB68}"/>
              </a:ext>
            </a:extLst>
          </p:cNvPr>
          <p:cNvSpPr txBox="1"/>
          <p:nvPr/>
        </p:nvSpPr>
        <p:spPr>
          <a:xfrm>
            <a:off x="1384862" y="3903951"/>
            <a:ext cx="5557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A070C-D9D7-4907-9EB1-CFB8B350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304801"/>
            <a:ext cx="2909827" cy="37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3366B2-1FF0-40EB-A1A1-9858D27618CE}"/>
              </a:ext>
            </a:extLst>
          </p:cNvPr>
          <p:cNvSpPr txBox="1"/>
          <p:nvPr/>
        </p:nvSpPr>
        <p:spPr>
          <a:xfrm>
            <a:off x="533400" y="304800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41DB5-2844-4DD0-B36E-75499BA93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343329"/>
            <a:ext cx="3328785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43A49-D709-4855-A410-214909F56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61" y="2318467"/>
            <a:ext cx="3127611" cy="264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296A35-6C06-42E4-B465-09D5AAD39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1" y="2025346"/>
            <a:ext cx="4232796" cy="33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55D97-9821-4D95-9301-590A8C10E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4200525" cy="2743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529D4E-1D00-47F0-9623-831260B26A8A}"/>
              </a:ext>
            </a:extLst>
          </p:cNvPr>
          <p:cNvSpPr/>
          <p:nvPr/>
        </p:nvSpPr>
        <p:spPr>
          <a:xfrm>
            <a:off x="3962400" y="685800"/>
            <a:ext cx="510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461CB-C65E-4097-A978-F883CED3CDEC}"/>
              </a:ext>
            </a:extLst>
          </p:cNvPr>
          <p:cNvSpPr txBox="1"/>
          <p:nvPr/>
        </p:nvSpPr>
        <p:spPr>
          <a:xfrm>
            <a:off x="4419600" y="539541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40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023B4-315D-4442-BD15-B12C26960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081284"/>
            <a:ext cx="3429000" cy="2568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8DFA4439-16D8-4F76-A88E-D9A11FB68F59}"/>
              </a:ext>
            </a:extLst>
          </p:cNvPr>
          <p:cNvSpPr/>
          <p:nvPr/>
        </p:nvSpPr>
        <p:spPr>
          <a:xfrm>
            <a:off x="4876800" y="223574"/>
            <a:ext cx="3352800" cy="11430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EB7FA-B6D4-4948-AA69-B865C4463D94}"/>
              </a:ext>
            </a:extLst>
          </p:cNvPr>
          <p:cNvSpPr txBox="1"/>
          <p:nvPr/>
        </p:nvSpPr>
        <p:spPr>
          <a:xfrm>
            <a:off x="5486400" y="5494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D2262-81D2-4AC3-B80D-1553BB236E99}"/>
              </a:ext>
            </a:extLst>
          </p:cNvPr>
          <p:cNvSpPr txBox="1"/>
          <p:nvPr/>
        </p:nvSpPr>
        <p:spPr>
          <a:xfrm>
            <a:off x="2514600" y="1416415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9B45B-50C4-481F-A107-2E63EA14C950}"/>
              </a:ext>
            </a:extLst>
          </p:cNvPr>
          <p:cNvSpPr txBox="1"/>
          <p:nvPr/>
        </p:nvSpPr>
        <p:spPr>
          <a:xfrm>
            <a:off x="2428592" y="246387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94FBD-6DAE-4046-9FBD-F8248F59EDCC}"/>
              </a:ext>
            </a:extLst>
          </p:cNvPr>
          <p:cNvSpPr txBox="1"/>
          <p:nvPr/>
        </p:nvSpPr>
        <p:spPr>
          <a:xfrm>
            <a:off x="2383529" y="3217229"/>
            <a:ext cx="787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629E9-8B51-4D3C-9AEC-3032640EAA2C}"/>
              </a:ext>
            </a:extLst>
          </p:cNvPr>
          <p:cNvSpPr txBox="1"/>
          <p:nvPr/>
        </p:nvSpPr>
        <p:spPr>
          <a:xfrm>
            <a:off x="2428592" y="4114800"/>
            <a:ext cx="761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CFEA015D-FB70-44A9-BC69-600608456506}"/>
              </a:ext>
            </a:extLst>
          </p:cNvPr>
          <p:cNvSpPr/>
          <p:nvPr/>
        </p:nvSpPr>
        <p:spPr>
          <a:xfrm rot="18353351">
            <a:off x="1689654" y="5400070"/>
            <a:ext cx="914400" cy="1757626"/>
          </a:xfrm>
          <a:prstGeom prst="moo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28115"/>
            <a:ext cx="11734799" cy="132343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আপেক্ষিকতার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তত্তের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17FB99-78F3-4768-A24A-D02EDA52F9D5}"/>
                  </a:ext>
                </a:extLst>
              </p:cNvPr>
              <p:cNvSpPr txBox="1"/>
              <p:nvPr/>
            </p:nvSpPr>
            <p:spPr>
              <a:xfrm>
                <a:off x="228600" y="2209800"/>
                <a:ext cx="7086600" cy="3184013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E=m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𝒄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4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E=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শক্তি</a:t>
                </a:r>
                <a:endPara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    m=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4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নিউক্লিয়াসের</a:t>
                </a:r>
                <a:r>
                  <a:rPr lang="en-US" sz="4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হারানো</a:t>
                </a:r>
                <a:r>
                  <a:rPr lang="en-US" sz="4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ভর</a:t>
                </a:r>
                <a:endPara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     c=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আলোর</a:t>
                </a:r>
                <a:r>
                  <a:rPr lang="en-US" sz="4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দ্রুতি</a:t>
                </a:r>
                <a:endPara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17FB99-78F3-4768-A24A-D02EDA52F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09800"/>
                <a:ext cx="7086600" cy="3184013"/>
              </a:xfrm>
              <a:prstGeom prst="rect">
                <a:avLst/>
              </a:prstGeom>
              <a:blipFill>
                <a:blip r:embed="rId2"/>
                <a:stretch>
                  <a:fillRect l="-3095" t="-2486" r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1A1E6FF-204C-4427-8C5C-97C0193D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09799"/>
            <a:ext cx="4073364" cy="3184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/>
          <p:cNvCxnSpPr/>
          <p:nvPr/>
        </p:nvCxnSpPr>
        <p:spPr>
          <a:xfrm>
            <a:off x="7391400" y="5193268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6E8A79-BD3E-4EE3-80A5-7D7CADC283CB}"/>
              </a:ext>
            </a:extLst>
          </p:cNvPr>
          <p:cNvSpPr/>
          <p:nvPr/>
        </p:nvSpPr>
        <p:spPr>
          <a:xfrm>
            <a:off x="381000" y="3810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B3C29-22D6-4EE6-A18F-D83A59288CF1}"/>
              </a:ext>
            </a:extLst>
          </p:cNvPr>
          <p:cNvSpPr txBox="1"/>
          <p:nvPr/>
        </p:nvSpPr>
        <p:spPr>
          <a:xfrm>
            <a:off x="375313" y="11430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সম্পাদনকারী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হারকে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1FCB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C5F1BA-B2E6-4503-85A6-6621DFB4BE21}"/>
                  </a:ext>
                </a:extLst>
              </p:cNvPr>
              <p:cNvSpPr txBox="1"/>
              <p:nvPr/>
            </p:nvSpPr>
            <p:spPr>
              <a:xfrm>
                <a:off x="346880" y="2319361"/>
                <a:ext cx="4453720" cy="2860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1FCB4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1FCB4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1FCB4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কাজ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1FCB4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1FCB4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>
                    <a:solidFill>
                      <a:srgbClr val="1FCB4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P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1FCB4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1FCB4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𝑊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1FCB4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1FCB4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>
                    <a:solidFill>
                      <a:srgbClr val="1FCB4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>
                    <a:solidFill>
                      <a:srgbClr val="1FCB4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1FCB4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1FCB4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𝐽𝑆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1FCB4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1FCB4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1FCB4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watt</a:t>
                </a:r>
              </a:p>
              <a:p>
                <a:r>
                  <a:rPr lang="en-US" sz="3600" dirty="0">
                    <a:solidFill>
                      <a:srgbClr val="1FCB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600" dirty="0">
                    <a:solidFill>
                      <a:srgbClr val="1FCB4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hp = </a:t>
                </a:r>
                <a:r>
                  <a:rPr lang="en-US" sz="3600" dirty="0">
                    <a:solidFill>
                      <a:srgbClr val="1FCB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746</a:t>
                </a:r>
                <a:r>
                  <a:rPr lang="en-US" sz="3600" dirty="0">
                    <a:solidFill>
                      <a:srgbClr val="1FCB4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w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C5F1BA-B2E6-4503-85A6-6621DFB4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80" y="2319361"/>
                <a:ext cx="4453720" cy="2860398"/>
              </a:xfrm>
              <a:prstGeom prst="rect">
                <a:avLst/>
              </a:prstGeom>
              <a:blipFill>
                <a:blip r:embed="rId2"/>
                <a:stretch>
                  <a:fillRect l="-4241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DDF2C53-7EC0-4AD3-B555-F79BAEBE5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133600"/>
            <a:ext cx="4286250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A03A8D-F3CD-4081-88E8-C69932C89263}"/>
                  </a:ext>
                </a:extLst>
              </p:cNvPr>
              <p:cNvSpPr txBox="1"/>
              <p:nvPr/>
            </p:nvSpPr>
            <p:spPr>
              <a:xfrm>
                <a:off x="402609" y="3886200"/>
                <a:ext cx="11201400" cy="2737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সম্পাদনকারী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উৎসের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লভ্য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কার্যকর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অনুপাতকে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কর্মদক্ষতা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l"/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কর্মদক্ষতা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𝜂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লভ্যকারযকর</m:t>
                        </m:r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শক্তি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মোট</m:t>
                        </m:r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প্রদত্ত</m:t>
                        </m:r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শক্তি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100%</a:t>
                </a:r>
              </a:p>
              <a:p>
                <a:pPr algn="l"/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A03A8D-F3CD-4081-88E8-C69932C89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9" y="3886200"/>
                <a:ext cx="11201400" cy="2737352"/>
              </a:xfrm>
              <a:prstGeom prst="rect">
                <a:avLst/>
              </a:prstGeom>
              <a:blipFill>
                <a:blip r:embed="rId2"/>
                <a:stretch>
                  <a:fillRect l="-1632" t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50E793-1E7A-4D18-B7DE-AC32962844ED}"/>
              </a:ext>
            </a:extLst>
          </p:cNvPr>
          <p:cNvSpPr/>
          <p:nvPr/>
        </p:nvSpPr>
        <p:spPr>
          <a:xfrm>
            <a:off x="457200" y="3810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13F546-A0C4-4035-A300-EE6E9471E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4878"/>
            <a:ext cx="6218048" cy="343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67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1292</TotalTime>
  <Words>457</Words>
  <Application>Microsoft Office PowerPoint</Application>
  <PresentationFormat>Widescreen</PresentationFormat>
  <Paragraphs>77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Narkisim</vt:lpstr>
      <vt:lpstr>NikoshBAN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100</cp:revision>
  <dcterms:created xsi:type="dcterms:W3CDTF">2020-04-20T13:30:10Z</dcterms:created>
  <dcterms:modified xsi:type="dcterms:W3CDTF">2021-10-11T04:47:06Z</dcterms:modified>
</cp:coreProperties>
</file>