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71" r:id="rId7"/>
    <p:sldId id="278" r:id="rId8"/>
    <p:sldId id="280" r:id="rId9"/>
    <p:sldId id="272" r:id="rId10"/>
    <p:sldId id="279" r:id="rId11"/>
    <p:sldId id="281" r:id="rId12"/>
    <p:sldId id="282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1919-CDE7-4BCF-A32D-98919490F14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C5E-69C0-48A7-B850-DBF4C5C5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1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1919-CDE7-4BCF-A32D-98919490F14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C5E-69C0-48A7-B850-DBF4C5C5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9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1919-CDE7-4BCF-A32D-98919490F14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C5E-69C0-48A7-B850-DBF4C5C5DFD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26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1919-CDE7-4BCF-A32D-98919490F14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C5E-69C0-48A7-B850-DBF4C5C5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0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1919-CDE7-4BCF-A32D-98919490F14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C5E-69C0-48A7-B850-DBF4C5C5DFD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2199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1919-CDE7-4BCF-A32D-98919490F14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C5E-69C0-48A7-B850-DBF4C5C5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43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1919-CDE7-4BCF-A32D-98919490F14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C5E-69C0-48A7-B850-DBF4C5C5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72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1919-CDE7-4BCF-A32D-98919490F14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C5E-69C0-48A7-B850-DBF4C5C5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1919-CDE7-4BCF-A32D-98919490F14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C5E-69C0-48A7-B850-DBF4C5C5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1919-CDE7-4BCF-A32D-98919490F14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C5E-69C0-48A7-B850-DBF4C5C5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7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1919-CDE7-4BCF-A32D-98919490F14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C5E-69C0-48A7-B850-DBF4C5C5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6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1919-CDE7-4BCF-A32D-98919490F14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C5E-69C0-48A7-B850-DBF4C5C5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9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1919-CDE7-4BCF-A32D-98919490F14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C5E-69C0-48A7-B850-DBF4C5C5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1919-CDE7-4BCF-A32D-98919490F14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C5E-69C0-48A7-B850-DBF4C5C5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1919-CDE7-4BCF-A32D-98919490F14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C5E-69C0-48A7-B850-DBF4C5C5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1919-CDE7-4BCF-A32D-98919490F14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AC5E-69C0-48A7-B850-DBF4C5C5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4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1919-CDE7-4BCF-A32D-98919490F14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CDAC5E-69C0-48A7-B850-DBF4C5C5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0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5121" y="5264728"/>
            <a:ext cx="2258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স্বাগতম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</p:txBody>
      </p:sp>
      <p:pic>
        <p:nvPicPr>
          <p:cNvPr id="1026" name="Picture 2" descr="Fall Roses Delivered by F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09" y="820882"/>
            <a:ext cx="692727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97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1B53630-9D39-4BB2-92C0-DC99F592F52F}"/>
              </a:ext>
            </a:extLst>
          </p:cNvPr>
          <p:cNvGrpSpPr/>
          <p:nvPr/>
        </p:nvGrpSpPr>
        <p:grpSpPr>
          <a:xfrm>
            <a:off x="1350499" y="530099"/>
            <a:ext cx="10297550" cy="6194258"/>
            <a:chOff x="1350499" y="530099"/>
            <a:chExt cx="10297550" cy="619425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289D017-6554-4B28-8F33-0963DBCFA175}"/>
                </a:ext>
              </a:extLst>
            </p:cNvPr>
            <p:cNvSpPr txBox="1"/>
            <p:nvPr/>
          </p:nvSpPr>
          <p:spPr>
            <a:xfrm>
              <a:off x="1350499" y="530099"/>
              <a:ext cx="8609428" cy="8309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ল ও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রামপালের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রাজত্বকাল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</p:txBody>
        </p:sp>
        <p:pic>
          <p:nvPicPr>
            <p:cNvPr id="2050" name="Picture 2" descr="কুশমন্ডি মহিপাল দিঘি।। Historical places of Dakshin Dinajpur. - YouTube">
              <a:extLst>
                <a:ext uri="{FF2B5EF4-FFF2-40B4-BE49-F238E27FC236}">
                  <a16:creationId xmlns:a16="http://schemas.microsoft.com/office/drawing/2014/main" id="{66EC8F83-9927-46EE-975C-A3AE63B2B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175" y="1716259"/>
              <a:ext cx="3713870" cy="2089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পর্যটকদের ভিড় বাড়ছে রংপুরে">
              <a:extLst>
                <a:ext uri="{FF2B5EF4-FFF2-40B4-BE49-F238E27FC236}">
                  <a16:creationId xmlns:a16="http://schemas.microsoft.com/office/drawing/2014/main" id="{58298545-0271-460D-84BE-19A27A0971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630" y="1716259"/>
              <a:ext cx="6172419" cy="4825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38AE68-2254-45B2-BA54-66D5E9675B48}"/>
                </a:ext>
              </a:extLst>
            </p:cNvPr>
            <p:cNvSpPr txBox="1"/>
            <p:nvPr/>
          </p:nvSpPr>
          <p:spPr>
            <a:xfrm>
              <a:off x="7169137" y="3543701"/>
              <a:ext cx="27854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ঞ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 /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endPara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54" name="Picture 6" descr="Bogra. 25th Mar, 2019. Photo taken on March 25, 2019 shows Mahasthangarh,  one of the earliest urban archaeological sites located in Bangladesh&amp;#39;s Bogra  district, some 197 km northwest of Dhaka. As one of the earliest urban  archaeological sites so far ...">
              <a:extLst>
                <a:ext uri="{FF2B5EF4-FFF2-40B4-BE49-F238E27FC236}">
                  <a16:creationId xmlns:a16="http://schemas.microsoft.com/office/drawing/2014/main" id="{9AEBC952-0CC1-4EA9-8186-40D1519D5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300" y="3972950"/>
              <a:ext cx="3906423" cy="2751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A501FA-F79C-48D7-8C73-89B5B05F0EA9}"/>
                </a:ext>
              </a:extLst>
            </p:cNvPr>
            <p:cNvSpPr txBox="1"/>
            <p:nvPr/>
          </p:nvSpPr>
          <p:spPr>
            <a:xfrm>
              <a:off x="2625273" y="5087043"/>
              <a:ext cx="27854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বগুড়ার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মহীপুর</a:t>
              </a:r>
              <a:r>
                <a: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73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012106-368E-481A-8575-5C7A2F71F9CA}"/>
              </a:ext>
            </a:extLst>
          </p:cNvPr>
          <p:cNvSpPr txBox="1"/>
          <p:nvPr/>
        </p:nvSpPr>
        <p:spPr>
          <a:xfrm>
            <a:off x="4192172" y="909926"/>
            <a:ext cx="3545060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0A4487-E040-4F91-AAE8-44BBB1AD53BE}"/>
              </a:ext>
            </a:extLst>
          </p:cNvPr>
          <p:cNvSpPr/>
          <p:nvPr/>
        </p:nvSpPr>
        <p:spPr>
          <a:xfrm>
            <a:off x="1434553" y="2767280"/>
            <a:ext cx="81736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মহীপালের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দীঘিগুলোর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3724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A06228-E3CA-497D-94F7-43B9ACD8894E}"/>
              </a:ext>
            </a:extLst>
          </p:cNvPr>
          <p:cNvSpPr txBox="1"/>
          <p:nvPr/>
        </p:nvSpPr>
        <p:spPr>
          <a:xfrm>
            <a:off x="3629465" y="684843"/>
            <a:ext cx="3643531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1042D-9563-4C3D-988F-27752C520B55}"/>
              </a:ext>
            </a:extLst>
          </p:cNvPr>
          <p:cNvSpPr txBox="1"/>
          <p:nvPr/>
        </p:nvSpPr>
        <p:spPr>
          <a:xfrm>
            <a:off x="461889" y="2891125"/>
            <a:ext cx="10285828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হারান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ৌরব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রামপাল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</p:txBody>
      </p:sp>
    </p:spTree>
    <p:extLst>
      <p:ext uri="{BB962C8B-B14F-4D97-AF65-F5344CB8AC3E}">
        <p14:creationId xmlns:p14="http://schemas.microsoft.com/office/powerpoint/2010/main" val="209377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14567" y="1341703"/>
            <a:ext cx="2868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400" dirty="0"/>
              <a:t>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547446" y="2478655"/>
            <a:ext cx="8778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মাৎস্যন্যায়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ত্রি-শক্তির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সংঘর্ষ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দেবপাল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বিলুপ্তি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1136" y="1052945"/>
            <a:ext cx="2868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/>
              <a:t>‍ 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72BF5-7C79-4EC5-83B7-B538D4120484}"/>
              </a:ext>
            </a:extLst>
          </p:cNvPr>
          <p:cNvSpPr txBox="1"/>
          <p:nvPr/>
        </p:nvSpPr>
        <p:spPr>
          <a:xfrm>
            <a:off x="1484065" y="2505670"/>
            <a:ext cx="8138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ধর্মপাল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বৌদ্ধধর্মের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পৃষ্ঠপোষক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ছিলেন-উক্তিটির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যথার্থতা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136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40515" y="788979"/>
            <a:ext cx="2630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ধন্যবাদ</a:t>
            </a:r>
            <a:r>
              <a:rPr lang="en-US" sz="2400" dirty="0"/>
              <a:t>  ‍ </a:t>
            </a:r>
            <a:endParaRPr lang="en-US" sz="4800" dirty="0"/>
          </a:p>
        </p:txBody>
      </p:sp>
      <p:pic>
        <p:nvPicPr>
          <p:cNvPr id="2050" name="Picture 2" descr="Finally, something good in 2020: A superbloom of roses - Los Angeles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26" y="2046574"/>
            <a:ext cx="7723419" cy="406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8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7346" y="581891"/>
            <a:ext cx="6677891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মোঃ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মহসিন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আলী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সিনিয়র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শিক্ষক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 (</a:t>
            </a:r>
            <a:r>
              <a:rPr lang="en-US" sz="32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আইসিটি</a:t>
            </a:r>
            <a:r>
              <a:rPr lang="en-US" sz="3200" dirty="0">
                <a:latin typeface="NikoshLightBAN" panose="02000000000000000000" pitchFamily="2" charset="0"/>
                <a:cs typeface="NikoshLightBAN" panose="02000000000000000000" pitchFamily="2" charset="0"/>
              </a:rPr>
              <a:t>)</a:t>
            </a:r>
          </a:p>
          <a:p>
            <a:pPr algn="ctr"/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ভাদেশ্বর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নাছির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উদ্দিন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উচ্চ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বিদ্যালয়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কলেজ</a:t>
            </a:r>
            <a:endParaRPr lang="en-US" sz="2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ডাকঃ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পূর্ব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ভাদেশ্বর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উপজেলাঃ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গোলাপগঞ্জ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সিলেট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  <a:r>
              <a:rPr lang="en-US" sz="11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7345" y="3629891"/>
            <a:ext cx="6677891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শ্রেণিঃ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নবম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/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দশম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</a:p>
          <a:p>
            <a:pPr algn="ctr"/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বিষয়ঃ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বাংলাদেশের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ইতিহাস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বিশ্বসভ্যতা</a:t>
            </a:r>
            <a:endParaRPr lang="en-US" sz="2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অধ্যায়ঃ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চতুর্থ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</a:p>
          <a:p>
            <a:pPr algn="ctr"/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প্রাচীন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বাংলার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রাজনৈতিক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ইতিহাস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  <a:p>
            <a:pPr algn="ctr"/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(৩২৬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খ্রিষ্টপূর্বাব্দ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থেকে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১২০৪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খ্রিষ্টাব্দ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পর্যন্ত</a:t>
            </a:r>
            <a:r>
              <a:rPr lang="en-US" sz="2800" dirty="0">
                <a:latin typeface="NikoshLightBAN" panose="02000000000000000000" pitchFamily="2" charset="0"/>
                <a:cs typeface="NikoshLightBAN" panose="02000000000000000000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8625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2195" y="840916"/>
            <a:ext cx="101428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শশাংকের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দির্ঘদিন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বিশৃঙ্খলা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অরাজকতা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অরাজকতার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সময়কালকে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অরাজকতার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রাজবংশের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উত্থানের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C3160-C990-4348-B375-9C9ED02816AC}"/>
              </a:ext>
            </a:extLst>
          </p:cNvPr>
          <p:cNvSpPr txBox="1"/>
          <p:nvPr/>
        </p:nvSpPr>
        <p:spPr>
          <a:xfrm>
            <a:off x="3953019" y="4939866"/>
            <a:ext cx="4839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মাৎস্যন্যায়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58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785" y="1496291"/>
            <a:ext cx="8131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281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928" y="540327"/>
            <a:ext cx="235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0671" y="2000383"/>
            <a:ext cx="9734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-----------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ধারাবহিকভাবে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শাসকদের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084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6CF1F3-85EA-46B6-93E4-73C29E679BA4}"/>
              </a:ext>
            </a:extLst>
          </p:cNvPr>
          <p:cNvSpPr txBox="1"/>
          <p:nvPr/>
        </p:nvSpPr>
        <p:spPr>
          <a:xfrm>
            <a:off x="4464149" y="322719"/>
            <a:ext cx="2443087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4DA892-A4A9-41AE-B6CE-0CAC8607BB3C}"/>
              </a:ext>
            </a:extLst>
          </p:cNvPr>
          <p:cNvSpPr txBox="1"/>
          <p:nvPr/>
        </p:nvSpPr>
        <p:spPr>
          <a:xfrm>
            <a:off x="661182" y="999333"/>
            <a:ext cx="157558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793A40-2328-402A-9D41-A609559B28DB}"/>
              </a:ext>
            </a:extLst>
          </p:cNvPr>
          <p:cNvSpPr txBox="1"/>
          <p:nvPr/>
        </p:nvSpPr>
        <p:spPr>
          <a:xfrm>
            <a:off x="661181" y="1700373"/>
            <a:ext cx="157558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DE81BA-DBA0-4321-B28D-C01FEA03E4F2}"/>
              </a:ext>
            </a:extLst>
          </p:cNvPr>
          <p:cNvSpPr txBox="1"/>
          <p:nvPr/>
        </p:nvSpPr>
        <p:spPr>
          <a:xfrm>
            <a:off x="661180" y="2401413"/>
            <a:ext cx="157558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A67E5A-3069-4809-9768-177DC086FB49}"/>
              </a:ext>
            </a:extLst>
          </p:cNvPr>
          <p:cNvSpPr txBox="1"/>
          <p:nvPr/>
        </p:nvSpPr>
        <p:spPr>
          <a:xfrm>
            <a:off x="661178" y="3102453"/>
            <a:ext cx="2321173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বিগ্রহপাল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9A35DD-9DD6-4809-9EBB-1B9E8EFFD389}"/>
              </a:ext>
            </a:extLst>
          </p:cNvPr>
          <p:cNvSpPr txBox="1"/>
          <p:nvPr/>
        </p:nvSpPr>
        <p:spPr>
          <a:xfrm>
            <a:off x="661178" y="3794641"/>
            <a:ext cx="2321173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বিগ্রহপাল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79B077-13D2-4AB0-B5DB-94C9D3BB6C03}"/>
              </a:ext>
            </a:extLst>
          </p:cNvPr>
          <p:cNvSpPr txBox="1"/>
          <p:nvPr/>
        </p:nvSpPr>
        <p:spPr>
          <a:xfrm>
            <a:off x="661178" y="4486829"/>
            <a:ext cx="1885074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নারায়নপাল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158B8A-70A3-4B3C-A69B-31F38F79F9EC}"/>
              </a:ext>
            </a:extLst>
          </p:cNvPr>
          <p:cNvSpPr txBox="1"/>
          <p:nvPr/>
        </p:nvSpPr>
        <p:spPr>
          <a:xfrm>
            <a:off x="661177" y="5196721"/>
            <a:ext cx="157558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FF1D4D-0C25-41FC-AB7F-F9530D4DBF12}"/>
              </a:ext>
            </a:extLst>
          </p:cNvPr>
          <p:cNvSpPr txBox="1"/>
          <p:nvPr/>
        </p:nvSpPr>
        <p:spPr>
          <a:xfrm>
            <a:off x="661178" y="5936328"/>
            <a:ext cx="2321172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0BC2A6-36A7-439E-B38C-442D7B01B4E7}"/>
              </a:ext>
            </a:extLst>
          </p:cNvPr>
          <p:cNvSpPr txBox="1"/>
          <p:nvPr/>
        </p:nvSpPr>
        <p:spPr>
          <a:xfrm>
            <a:off x="3843988" y="1041859"/>
            <a:ext cx="2337585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বিগ্রহপাল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8FB414-7588-4148-9639-473DED451D01}"/>
              </a:ext>
            </a:extLst>
          </p:cNvPr>
          <p:cNvSpPr txBox="1"/>
          <p:nvPr/>
        </p:nvSpPr>
        <p:spPr>
          <a:xfrm>
            <a:off x="3843988" y="1716368"/>
            <a:ext cx="2166422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মহীপাল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6AEB41-7506-4C9F-AFC1-3C07AEF8C8B2}"/>
              </a:ext>
            </a:extLst>
          </p:cNvPr>
          <p:cNvSpPr txBox="1"/>
          <p:nvPr/>
        </p:nvSpPr>
        <p:spPr>
          <a:xfrm>
            <a:off x="3843988" y="2346066"/>
            <a:ext cx="1990582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ন্যায়পাল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992CD3-9FFA-4A25-BC77-1CCF3BAB4E42}"/>
              </a:ext>
            </a:extLst>
          </p:cNvPr>
          <p:cNvSpPr txBox="1"/>
          <p:nvPr/>
        </p:nvSpPr>
        <p:spPr>
          <a:xfrm>
            <a:off x="3843988" y="3032248"/>
            <a:ext cx="2443087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বিগ্রহপাল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4F5D42-12D9-4B78-9D49-8DDD984FC650}"/>
              </a:ext>
            </a:extLst>
          </p:cNvPr>
          <p:cNvSpPr txBox="1"/>
          <p:nvPr/>
        </p:nvSpPr>
        <p:spPr>
          <a:xfrm>
            <a:off x="3843987" y="3771035"/>
            <a:ext cx="2443087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মহীপাল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8BCFB6-0360-4566-81D1-19F87EFB17F9}"/>
              </a:ext>
            </a:extLst>
          </p:cNvPr>
          <p:cNvSpPr txBox="1"/>
          <p:nvPr/>
        </p:nvSpPr>
        <p:spPr>
          <a:xfrm>
            <a:off x="3843986" y="4453972"/>
            <a:ext cx="2443087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১৪।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শূরপাল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C7043A-F5D4-4061-8523-13B59AC54761}"/>
              </a:ext>
            </a:extLst>
          </p:cNvPr>
          <p:cNvSpPr txBox="1"/>
          <p:nvPr/>
        </p:nvSpPr>
        <p:spPr>
          <a:xfrm>
            <a:off x="3843986" y="5136909"/>
            <a:ext cx="157558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১৫।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রামপাল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C88448-798E-46AA-8632-BF9BCCF65B97}"/>
              </a:ext>
            </a:extLst>
          </p:cNvPr>
          <p:cNvSpPr txBox="1"/>
          <p:nvPr/>
        </p:nvSpPr>
        <p:spPr>
          <a:xfrm>
            <a:off x="3806487" y="5875458"/>
            <a:ext cx="2028083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১৬।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362189-1B13-4F41-A0FC-24A259EDC87B}"/>
              </a:ext>
            </a:extLst>
          </p:cNvPr>
          <p:cNvSpPr txBox="1"/>
          <p:nvPr/>
        </p:nvSpPr>
        <p:spPr>
          <a:xfrm>
            <a:off x="7587175" y="1010481"/>
            <a:ext cx="2337585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১৭।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EB343C-6158-4A07-A400-E194F6A8F802}"/>
              </a:ext>
            </a:extLst>
          </p:cNvPr>
          <p:cNvSpPr txBox="1"/>
          <p:nvPr/>
        </p:nvSpPr>
        <p:spPr>
          <a:xfrm>
            <a:off x="7587175" y="1700373"/>
            <a:ext cx="357789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১৮।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মদনপাল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   </a:t>
            </a:r>
          </a:p>
        </p:txBody>
      </p:sp>
    </p:spTree>
    <p:extLst>
      <p:ext uri="{BB962C8B-B14F-4D97-AF65-F5344CB8AC3E}">
        <p14:creationId xmlns:p14="http://schemas.microsoft.com/office/powerpoint/2010/main" val="15318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7F4D45-5EF9-40DC-8B5E-598A767A7D5C}"/>
              </a:ext>
            </a:extLst>
          </p:cNvPr>
          <p:cNvGrpSpPr/>
          <p:nvPr/>
        </p:nvGrpSpPr>
        <p:grpSpPr>
          <a:xfrm>
            <a:off x="234461" y="246980"/>
            <a:ext cx="11751213" cy="6925074"/>
            <a:chOff x="234461" y="246980"/>
            <a:chExt cx="11751213" cy="69250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33F0CC-B24F-451C-851C-F7B85867D1B9}"/>
                </a:ext>
              </a:extLst>
            </p:cNvPr>
            <p:cNvSpPr txBox="1"/>
            <p:nvPr/>
          </p:nvSpPr>
          <p:spPr>
            <a:xfrm>
              <a:off x="234461" y="246980"/>
              <a:ext cx="5223804" cy="7694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পাল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ও ধ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্ম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শাসনকাল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18AB6A-D14E-4BEB-9B55-8AF08FBAD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348" y="246980"/>
              <a:ext cx="6302326" cy="69250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0838F5-CF83-485B-8170-A0A97C7B3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62" y="1139483"/>
              <a:ext cx="5380892" cy="5260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06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DC59EC-9234-4863-8938-5EF457842504}"/>
              </a:ext>
            </a:extLst>
          </p:cNvPr>
          <p:cNvSpPr txBox="1"/>
          <p:nvPr/>
        </p:nvSpPr>
        <p:spPr>
          <a:xfrm>
            <a:off x="3305906" y="797384"/>
            <a:ext cx="4797083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118DE-4E5A-4D5A-86EC-53FB1A580712}"/>
              </a:ext>
            </a:extLst>
          </p:cNvPr>
          <p:cNvSpPr txBox="1"/>
          <p:nvPr/>
        </p:nvSpPr>
        <p:spPr>
          <a:xfrm>
            <a:off x="897987" y="2639815"/>
            <a:ext cx="9287022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্রেষ্ঠ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শাসকদের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0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FB13BA6-153A-42E6-922F-193F4A3B834B}"/>
              </a:ext>
            </a:extLst>
          </p:cNvPr>
          <p:cNvGrpSpPr/>
          <p:nvPr/>
        </p:nvGrpSpPr>
        <p:grpSpPr>
          <a:xfrm>
            <a:off x="289560" y="351618"/>
            <a:ext cx="11612880" cy="6049219"/>
            <a:chOff x="289560" y="351618"/>
            <a:chExt cx="11612880" cy="60492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3AEC2E-3EF7-41FA-BF29-ADC5346DFF00}"/>
                </a:ext>
              </a:extLst>
            </p:cNvPr>
            <p:cNvSpPr txBox="1"/>
            <p:nvPr/>
          </p:nvSpPr>
          <p:spPr>
            <a:xfrm>
              <a:off x="3418450" y="351618"/>
              <a:ext cx="4206240" cy="7694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দেবপা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</p:txBody>
        </p:sp>
        <p:pic>
          <p:nvPicPr>
            <p:cNvPr id="1026" name="Picture 2" descr="প্রাচীন ভারতের বিখ্যাত নালন্দা বিশ্ববিদ্যালয় ধ্বংসের সেই মর্মান্তিক কাহিনী  ~ সনাতন ভাবনা ও সংস্কৃতি">
              <a:extLst>
                <a:ext uri="{FF2B5EF4-FFF2-40B4-BE49-F238E27FC236}">
                  <a16:creationId xmlns:a16="http://schemas.microsoft.com/office/drawing/2014/main" id="{379F92B6-EBB3-47A6-AE21-50B3B3F54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4440" y="1257337"/>
              <a:ext cx="6858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E92D8D5-15B3-4B77-821E-7C32DC79C136}"/>
                </a:ext>
              </a:extLst>
            </p:cNvPr>
            <p:cNvSpPr txBox="1"/>
            <p:nvPr/>
          </p:nvSpPr>
          <p:spPr>
            <a:xfrm>
              <a:off x="8160434" y="1603717"/>
              <a:ext cx="3742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028" name="Picture 4" descr="Devapala (Pala dynasty) - Alchetron, the free social encyclopedia">
              <a:extLst>
                <a:ext uri="{FF2B5EF4-FFF2-40B4-BE49-F238E27FC236}">
                  <a16:creationId xmlns:a16="http://schemas.microsoft.com/office/drawing/2014/main" id="{ED5334F1-456B-466A-9374-845F948AA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" y="1257336"/>
              <a:ext cx="4648200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913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93DE6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</TotalTime>
  <Words>418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NikoshBAN</vt:lpstr>
      <vt:lpstr>NikoshLightBAN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76</cp:revision>
  <dcterms:created xsi:type="dcterms:W3CDTF">2021-07-09T02:36:04Z</dcterms:created>
  <dcterms:modified xsi:type="dcterms:W3CDTF">2021-10-11T07:08:37Z</dcterms:modified>
</cp:coreProperties>
</file>