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78" r:id="rId5"/>
    <p:sldId id="257" r:id="rId6"/>
    <p:sldId id="256" r:id="rId7"/>
    <p:sldId id="261" r:id="rId8"/>
    <p:sldId id="262" r:id="rId9"/>
    <p:sldId id="263" r:id="rId10"/>
    <p:sldId id="264" r:id="rId11"/>
    <p:sldId id="265" r:id="rId12"/>
    <p:sldId id="279" r:id="rId13"/>
    <p:sldId id="266" r:id="rId14"/>
    <p:sldId id="268" r:id="rId15"/>
    <p:sldId id="269" r:id="rId16"/>
    <p:sldId id="281" r:id="rId17"/>
    <p:sldId id="270" r:id="rId18"/>
    <p:sldId id="280" r:id="rId19"/>
    <p:sldId id="272" r:id="rId20"/>
    <p:sldId id="287" r:id="rId21"/>
    <p:sldId id="288" r:id="rId22"/>
    <p:sldId id="275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C0C5-AEEE-4A42-B8E5-84918A60E18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51E-DCAE-4388-8BCD-7ECB101E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8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C0C5-AEEE-4A42-B8E5-84918A60E18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51E-DCAE-4388-8BCD-7ECB101E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1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C0C5-AEEE-4A42-B8E5-84918A60E18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51E-DCAE-4388-8BCD-7ECB101E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2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C0C5-AEEE-4A42-B8E5-84918A60E18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51E-DCAE-4388-8BCD-7ECB101E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2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C0C5-AEEE-4A42-B8E5-84918A60E18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51E-DCAE-4388-8BCD-7ECB101E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7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C0C5-AEEE-4A42-B8E5-84918A60E18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51E-DCAE-4388-8BCD-7ECB101E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0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C0C5-AEEE-4A42-B8E5-84918A60E18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51E-DCAE-4388-8BCD-7ECB101E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1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C0C5-AEEE-4A42-B8E5-84918A60E18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51E-DCAE-4388-8BCD-7ECB101E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4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C0C5-AEEE-4A42-B8E5-84918A60E18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51E-DCAE-4388-8BCD-7ECB101E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7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C0C5-AEEE-4A42-B8E5-84918A60E18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51E-DCAE-4388-8BCD-7ECB101E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9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C0C5-AEEE-4A42-B8E5-84918A60E18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C51E-DCAE-4388-8BCD-7ECB101E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7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584">
              <a:schemeClr val="accent1">
                <a:lumMod val="20000"/>
                <a:lumOff val="80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0">
              <a:schemeClr val="accent1">
                <a:lumMod val="40000"/>
                <a:lumOff val="60000"/>
              </a:schemeClr>
            </a:gs>
            <a:gs pos="53000">
              <a:schemeClr val="accent1">
                <a:lumMod val="20000"/>
                <a:lumOff val="80000"/>
              </a:schemeClr>
            </a:gs>
            <a:gs pos="40000">
              <a:schemeClr val="accent1">
                <a:lumMod val="20000"/>
                <a:lumOff val="80000"/>
              </a:schemeClr>
            </a:gs>
            <a:gs pos="81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  <a:gs pos="65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7C0C5-AEEE-4A42-B8E5-84918A60E181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2C51E-DCAE-4388-8BCD-7ECB101E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9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76045" y="290997"/>
            <a:ext cx="423990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96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IN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863366825-gerbera-polinizacion-recoleccion-de-polen-abe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55" y="2302026"/>
            <a:ext cx="8461420" cy="4264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095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51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প্রভাব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3804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গবাদি পশু মারা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86" y="2240925"/>
            <a:ext cx="5073742" cy="338249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869" y="2240925"/>
            <a:ext cx="4942790" cy="329265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09192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51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প্রভাব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3804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বন্য জীবজন্তু মারা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228" y="2416225"/>
            <a:ext cx="3757405" cy="25078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4" y="2396036"/>
            <a:ext cx="3572480" cy="256027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5" y="2438399"/>
            <a:ext cx="3838707" cy="255913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115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710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প্রভাব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ফসলের ক্ষতি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17" y="3665929"/>
            <a:ext cx="3657600" cy="237744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63" y="941727"/>
            <a:ext cx="3657600" cy="237744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63" y="3671888"/>
            <a:ext cx="3657600" cy="237744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17" y="941727"/>
            <a:ext cx="3657600" cy="237744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27979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51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প্রভাব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3804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ক্ষতি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6" y="1893809"/>
            <a:ext cx="5486400" cy="36576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269" y="1893809"/>
            <a:ext cx="5486400" cy="36576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6035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469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প্রভাব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8956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968" y="1798050"/>
            <a:ext cx="3657600" cy="30175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0" y="1798050"/>
            <a:ext cx="3657600" cy="30175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590" y="1798050"/>
            <a:ext cx="3657600" cy="30175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33588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428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প্রভাব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3804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কৃষি জমিতে লবনাক্ততার পরিমাণ বৃদ্ধি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83" y="1326525"/>
            <a:ext cx="6705695" cy="436593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67094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606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প্রভাব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ভূমিধস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89" y="1497852"/>
            <a:ext cx="3740727" cy="320040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5" y="1497852"/>
            <a:ext cx="3740727" cy="320040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27" y="1497852"/>
            <a:ext cx="3740727" cy="320040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0198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303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প্রভাব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গৃহহারা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95" y="1272617"/>
            <a:ext cx="3740727" cy="320040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25" y="1272617"/>
            <a:ext cx="3740727" cy="320040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5" y="1272617"/>
            <a:ext cx="3740727" cy="320040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13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51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প্রভাব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বাড়িঘরের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80" y="1754734"/>
            <a:ext cx="3657600" cy="320040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779" y="1754734"/>
            <a:ext cx="3657600" cy="320040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8" y="1754734"/>
            <a:ext cx="3657600" cy="320040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940905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51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প্রভাব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3804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দূর্ভিক্ষ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30" y="1937867"/>
            <a:ext cx="3657600" cy="301752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40" y="1930303"/>
            <a:ext cx="3657600" cy="301752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45" y="1930303"/>
            <a:ext cx="3657600" cy="301752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2527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785" y="398367"/>
            <a:ext cx="49279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শাহাদা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ৎ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মাসুদ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8721" y="1789612"/>
            <a:ext cx="2789546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138458" y="3344092"/>
            <a:ext cx="261257" cy="2612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69532" y="2468880"/>
            <a:ext cx="4421403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বালাতৈড়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সিদ্দিক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151521" y="1920241"/>
            <a:ext cx="261257" cy="2612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21784" y="3213463"/>
            <a:ext cx="2265364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নিয়ামতপুর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151520" y="2586446"/>
            <a:ext cx="261257" cy="2612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151521" y="4637315"/>
            <a:ext cx="261257" cy="2612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47910" y="3879668"/>
            <a:ext cx="2055371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01718789156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151521" y="4023361"/>
            <a:ext cx="261257" cy="2612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74036" y="4545875"/>
            <a:ext cx="3903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raihan.mr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61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829" y="1121428"/>
            <a:ext cx="3579931" cy="4967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266859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8" grpId="0"/>
      <p:bldP spid="9" grpId="0" animBg="1"/>
      <p:bldP spid="10" grpId="0" animBg="1"/>
      <p:bldP spid="11" grpId="0"/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34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459" y="3530219"/>
            <a:ext cx="461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্রভাব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6561" y="1568469"/>
            <a:ext cx="6617218" cy="464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32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34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330" y="3368854"/>
            <a:ext cx="46129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ক্ষয়ক্ষতির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যাতে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হয় তার সম্ভাব্য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উপায়গূলো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নিয়ে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598" y="1887183"/>
            <a:ext cx="7273636" cy="398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12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51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36379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ঘূর্ণিঝড় হলে তা কেমন প্রভাব ফেলতে পারে তার একটি তালিকা করে আনবে।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30" y="1021168"/>
            <a:ext cx="2657341" cy="178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163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98" y="0"/>
            <a:ext cx="4921848" cy="242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66" y="2644346"/>
            <a:ext cx="8600302" cy="374055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7323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410" y="524520"/>
            <a:ext cx="35942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1460" y="2437728"/>
            <a:ext cx="3433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প্রাকৃতিক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ভুগোল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0649" y="4070589"/>
            <a:ext cx="3122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একাদশ-দ্বাদশ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8396" y="3234563"/>
            <a:ext cx="2196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পঞ্চম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418108" y="2516105"/>
            <a:ext cx="483326" cy="496388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418108" y="3326002"/>
            <a:ext cx="483326" cy="496388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444233" y="4162025"/>
            <a:ext cx="483326" cy="496388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243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992293"/>
              </p:ext>
            </p:extLst>
          </p:nvPr>
        </p:nvGraphicFramePr>
        <p:xfrm>
          <a:off x="2740025" y="1683263"/>
          <a:ext cx="671195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ackager Shell Object" showAsIcon="1" r:id="rId3" imgW="2556720" imgH="491040" progId="Package">
                  <p:embed/>
                </p:oleObj>
              </mc:Choice>
              <mc:Fallback>
                <p:oleObj name="Packager Shell Object" showAsIcon="1" r:id="rId3" imgW="25567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0025" y="1683263"/>
                        <a:ext cx="6711950" cy="128746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31820"/>
            <a:ext cx="1222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ক্লাসের শুরুতেই এসো একটি ভিডিও দেখে নিই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87274"/>
            <a:ext cx="1222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কি দেখলে?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77556"/>
            <a:ext cx="1222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ঘূর্ণিঝড় হতে দেখলাম।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22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8534" y="281730"/>
            <a:ext cx="3018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51970" y="928061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327" y="2806385"/>
            <a:ext cx="5435188" cy="361440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0475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07773" y="71286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0293" y="2852787"/>
            <a:ext cx="604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1)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ঘূর্ণিঝড়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92848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51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ক্লাসের শুরুতেই এসো ঘূর্ণিঝড় কাকে বলে তা জেনে নিই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135" y="4117415"/>
            <a:ext cx="11329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উষ্ণ বা নাতিশীতোষ্ণ অঞ্চলের স্বল্প পরিসর স্থানের বায়ু হঠাৎ খুব বেশি উত্তপ্ত হলে এক গভীর নিম্নচাপের সৃষ্টি হয়। তখন পার্শ্ববর্তী অঞ্চলের অপেক্ষাকৃত শীতল ও ভারি বায়ু পাক খেতে খেতে কুন্ডলীর আকারে ছুটে এসে উর্দ্ধমূখী হয়। এরূপ উর্দ্ধমূখী কুন্ডলী আকারে আবর্তিত বায়ুকে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ঘূর্ণিঝড়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51" y="1190374"/>
            <a:ext cx="4696496" cy="292704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316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515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9962" y="4139740"/>
            <a:ext cx="379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ঘূর্ণিঝড়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বলতে কী বুঝ?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FDD3FF-2C48-44CA-BC78-DE2714560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435" y="1370057"/>
            <a:ext cx="3830488" cy="276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63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42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 প্রভাব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মারা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69" y="3580966"/>
            <a:ext cx="3657600" cy="246888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85" y="3580966"/>
            <a:ext cx="3657600" cy="246888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69" y="813756"/>
            <a:ext cx="3657600" cy="246888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16"/>
          <a:stretch/>
        </p:blipFill>
        <p:spPr>
          <a:xfrm>
            <a:off x="1661185" y="813756"/>
            <a:ext cx="3657600" cy="246888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6312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253</Words>
  <Application>Microsoft Office PowerPoint</Application>
  <PresentationFormat>Widescreen</PresentationFormat>
  <Paragraphs>51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</dc:creator>
  <cp:lastModifiedBy>Masud</cp:lastModifiedBy>
  <cp:revision>40</cp:revision>
  <dcterms:created xsi:type="dcterms:W3CDTF">2018-09-24T06:10:59Z</dcterms:created>
  <dcterms:modified xsi:type="dcterms:W3CDTF">2021-10-11T06:03:37Z</dcterms:modified>
</cp:coreProperties>
</file>