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8" r:id="rId3"/>
    <p:sldId id="259" r:id="rId4"/>
    <p:sldId id="260" r:id="rId5"/>
    <p:sldId id="261" r:id="rId6"/>
    <p:sldId id="277" r:id="rId7"/>
    <p:sldId id="278" r:id="rId8"/>
    <p:sldId id="279" r:id="rId9"/>
    <p:sldId id="284" r:id="rId10"/>
    <p:sldId id="285" r:id="rId11"/>
    <p:sldId id="287" r:id="rId12"/>
    <p:sldId id="294" r:id="rId13"/>
    <p:sldId id="286" r:id="rId14"/>
    <p:sldId id="289" r:id="rId15"/>
    <p:sldId id="291" r:id="rId16"/>
    <p:sldId id="268" r:id="rId17"/>
    <p:sldId id="266" r:id="rId18"/>
    <p:sldId id="265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49E-8F9F-46E5-952B-598D6AF4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B89D5-CF56-4E3D-87A5-9DB754B50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28D0-DF80-4942-A9D0-6950ED70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1AF7-BC45-4C78-92FE-A23DAC4F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9657C-5566-49A1-97CC-23143C48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6F31-DB0F-4F2D-AB7E-309C20C3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39AE0-D35E-4B55-8A6D-B24EF19A2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6FDC-FC92-4F17-92E3-9C336CEB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684D-3E57-4479-BFCA-508868B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7E08-0198-4D76-AE73-04A125CF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A201D-7830-474E-8E80-12A9C5684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8AD6-680F-45B1-9CA7-E95BE420B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41F4-B44E-4C4E-B062-DD0B960D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150D-138F-440E-8D66-5AC0F19B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DFF3-9AFE-4715-9DC9-65E2DF9E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4340-AAC2-4E42-AF1D-0EA0DEF2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AE47-7842-43D3-8225-508BB769C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E3814-1ED5-449E-8ECE-AE1CA484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AAA6-BF2C-4141-A7B0-0EBBE339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D622F-23DC-424A-8EEA-F4794459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CE4B-7031-4CD6-8BE1-33F3CD74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3B19D-9DCC-41C9-AD60-88B3F34F5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2D48-A5B3-4AB6-9397-4BE4CCE5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04298-F6C9-4456-A0D4-9C993857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A76F-4E6A-4DBE-A566-65482F55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4879-7A76-4B20-977D-F262A343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9A970-7C97-428B-B981-ABEA342DF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05D58-E2B4-42AC-A2DA-D794E9C28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4A441-DA77-46B7-B222-0CC692F5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9BD6F-CA48-4CEA-9F51-723E5FFC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D3F0-4916-4B1B-B5AB-F9044EDE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CF17-436E-457F-8C3D-57A45640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5878-BBAA-45D6-BBBD-C832E9A3E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4FFAE-658B-46B2-856A-E6343AFF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CDE11-4A21-4226-B0A9-BBEAF045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7C8D9-E725-493C-B9CC-B26FDA91E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887A3-0784-4FB9-B726-C7F39B2D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CF18A-0C6C-4DDD-B2C9-19B2F462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59E47-7D7F-46D8-ACC5-94206FB1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669F-B0E0-475E-89AC-06C6B19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4B99C-5A45-4DF9-B6E7-48B9BE73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C26E5-E800-4463-A376-AB9DDDEF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684C3-4CC3-40D4-A197-283DCB3C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4FA28-9C82-4E5E-829B-1B49840D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9F7CA-DBE8-4FDC-B3DB-843DA00D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000CB-24A8-4285-B1D1-F92E3E64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988E-0EF9-427D-BA82-B0D69A86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3A04-5793-4512-AA48-26EFE218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DC452-FBD6-4880-A3CC-693722544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5358F-3AE9-421C-B650-507691A6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001EF-BEAE-4F3A-A967-96B22166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52B11-0E99-4C72-A565-4CA52F2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C6E6-D8E3-4E64-9715-3804AA86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48067-9D1B-455F-AB17-060717EA5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1FCBD-0CDA-474B-AE92-506596A4F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F24C7-6156-4908-9636-DEBCDF5E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7F1CE-8FC9-4D67-AFE7-685133A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413DF-7ED5-4F1D-BFD9-2290E0D8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361C0-2F83-4229-99E0-4B9F3A27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EBB2-1B33-441B-9B4F-65B6A1EBD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FA4B-C58E-4ED5-8577-A550C2999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BBD1-F56E-454E-A06B-877D0A45E3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346A-3CF7-4093-8455-1696094B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A3743-6FBE-4470-9FB4-804D259D5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11B4-60C0-4591-A4A4-2EE3B961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mistry-to-Energy-Zooppa.jpg"/>
          <p:cNvPicPr>
            <a:picLocks noChangeAspect="1"/>
          </p:cNvPicPr>
          <p:nvPr/>
        </p:nvPicPr>
        <p:blipFill>
          <a:blip r:embed="rId2"/>
          <a:srcRect b="42105"/>
          <a:stretch>
            <a:fillRect/>
          </a:stretch>
        </p:blipFill>
        <p:spPr>
          <a:xfrm>
            <a:off x="2214349" y="1839611"/>
            <a:ext cx="7763301" cy="3873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C765BF-F1F6-4800-8077-B271375C438B}"/>
              </a:ext>
            </a:extLst>
          </p:cNvPr>
          <p:cNvSpPr/>
          <p:nvPr/>
        </p:nvSpPr>
        <p:spPr>
          <a:xfrm>
            <a:off x="4953000" y="47206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cl bangla.pn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19151" t="1532" r="33325" b="56885"/>
          <a:stretch>
            <a:fillRect/>
          </a:stretch>
        </p:blipFill>
        <p:spPr>
          <a:xfrm>
            <a:off x="2133600" y="1676400"/>
            <a:ext cx="7467600" cy="38872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5562600"/>
            <a:ext cx="533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বিগলিত সোডিয়াম ক্লোরাইডের তড়িৎ বিশ্লেষণ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762000"/>
            <a:ext cx="5471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ব্যবহার করে বিক্রিয়া সংগঠনঃ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21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048000"/>
            <a:ext cx="44196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+e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</a:t>
            </a:r>
          </a:p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-e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Cl+e</a:t>
            </a:r>
            <a:r>
              <a:rPr lang="en-US" sz="36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2Cl=Cl</a:t>
            </a:r>
            <a:r>
              <a:rPr lang="en-US" sz="36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914400"/>
            <a:ext cx="78486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এর জ্বলীয় দ্রবণ</a:t>
            </a:r>
            <a:r>
              <a:rPr lang="bn-I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রাসায়নিক পরিবর্তন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lectrolysis-sodium-chloride-molt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2058935"/>
            <a:ext cx="4965248" cy="37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sifuddin\fir_m04_t08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1"/>
            <a:ext cx="55626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786825"/>
            <a:ext cx="541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ইলেকট্রোপ্লেটিং বা তড়িৎ প্রলেপন</a:t>
            </a:r>
          </a:p>
        </p:txBody>
      </p:sp>
    </p:spTree>
    <p:extLst>
      <p:ext uri="{BB962C8B-B14F-4D97-AF65-F5344CB8AC3E}">
        <p14:creationId xmlns:p14="http://schemas.microsoft.com/office/powerpoint/2010/main" val="7107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76400"/>
            <a:ext cx="9372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বিশ্লেষনের মাধ্যমে আকরিক থেকে বিভিন্ন ধাতু</a:t>
            </a:r>
            <a:r>
              <a:rPr lang="bn-IN" sz="24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ব্যবহারঃ-</a:t>
            </a:r>
          </a:p>
          <a:p>
            <a:pPr algn="just"/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লোহার বানিজ্যিক ব্যবহার সর্বক্ষেত্রে বিস্তৃত। যন্ত্রপাতি থেকে আসবাবপত্র তৈরিতে লোহা ব্যবহৃত হয়। তাছাড়াও লোহার সংকর, ইস্পাত শক্ত ও মরিচারোধী ধাতব পদার্থ হিসাবে সমাদৃত।</a:t>
            </a:r>
          </a:p>
          <a:p>
            <a:pPr algn="just"/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তামা দিয়ে তৈরি বৈদ্যুতিক তার বহুল ব্যবহৃত হয়।</a:t>
            </a:r>
          </a:p>
          <a:p>
            <a:pPr algn="just"/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 ধাতু ওজনে হালকা হওয়ায় বিমান তৈরিতে ব্যবহৃত হয়। তাছাড়াও রান্না-বান্না করার জন্য হাড়ি-পাতিল অ্যালুমিনিয়াম দিয়ে তৈরি।</a:t>
            </a:r>
          </a:p>
          <a:p>
            <a:pPr algn="just"/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বানিজ্যিকভাবে ইলেকট্রোপ্লেটিং –এর মাধ্যমে লোহার অন্য ধাতুর বিশেষ করে দস্তা ও ম্যাগনেসিয়াম- এর মরিচারোধক প্রলেপ দেওয়া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পানির বিশ্লেষনে উৎপন্ন ক্লোরিন গ্যাস বানিজ্যিকভাবে জীবানুনাশক হিসাবে ব্যবহার করা হয় এবং কারখানার কাঁচামাল হিসাবে সোডিয়াম হাইড্রক্সাইড ক্ষার প্রচুর ব্যবহার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914400"/>
            <a:ext cx="7247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বিশ্লেষণে উৎপাদিত পদার্থের বানিজ্যিক ব্যবহারঃ-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4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clear_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8153400" cy="3501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1066800"/>
            <a:ext cx="42931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ফিউসন বিক্রিয়া - </a:t>
            </a:r>
            <a:endParaRPr lang="en-US" sz="36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223841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468" y="317310"/>
            <a:ext cx="7306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চুল্লিতে ফিউসন বিক্রিয়ায়  বিদ্যুৎ উৎপাদনঃ- </a:t>
            </a:r>
            <a:endParaRPr lang="en-US" sz="3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 descr="822663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8686800" cy="4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97179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দ্রবীভুত করে ও রাসায়নিক বিক্রিয়ায় তাপের পরিবর্তন পরীক্ষাঃ-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1EADD-9E8D-4C0C-8767-3DC0542FEC98}"/>
              </a:ext>
            </a:extLst>
          </p:cNvPr>
          <p:cNvSpPr/>
          <p:nvPr/>
        </p:nvSpPr>
        <p:spPr>
          <a:xfrm>
            <a:off x="4495800" y="685801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8600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মোল মিথেন গ্যাস পোড়ালে কত জুল শক্তি পাওয়া যায় 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352800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ব্রাজিল সরকার খনিজ জ্বালানির সাথে ২৫% ইথানল মিশ্রিত জ্বালানির ব্যবহার বাধ্যতামুলক করেছেন কেন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E243D-46E0-41D7-8C0E-91224246E95D}"/>
              </a:ext>
            </a:extLst>
          </p:cNvPr>
          <p:cNvSpPr/>
          <p:nvPr/>
        </p:nvSpPr>
        <p:spPr>
          <a:xfrm>
            <a:off x="4843818" y="602776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8956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বিশ্লেষন কৌশল ব্যবহার করে মানবদেহে রক্তে গ্লুকোজের পরিমাণ নির্ণয়ের কৌশল আলোকপাত কর।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1066800"/>
            <a:ext cx="28023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31306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ck-1502-spectral-mobile-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7772400" cy="593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800600" y="1981200"/>
            <a:ext cx="175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685801" y="3894836"/>
            <a:ext cx="4470429" cy="2201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মোছাঃ উম্মে ছালমা, 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পদার্থ বিজ্ঞান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খামারগ্ৰাম ডিগ্ৰি কলেজ, এনা</a:t>
            </a:r>
            <a:r>
              <a:rPr lang="en-GB" sz="2800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তপুর, চৌহালী, সিরাজগঞ্জে।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0691" y="1439871"/>
            <a:ext cx="1960648" cy="24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740B04-4487-41D2-B111-A124C3580AF4}"/>
              </a:ext>
            </a:extLst>
          </p:cNvPr>
          <p:cNvSpPr/>
          <p:nvPr/>
        </p:nvSpPr>
        <p:spPr>
          <a:xfrm>
            <a:off x="6685300" y="3429000"/>
            <a:ext cx="4470429" cy="2201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A2E404C-FBA7-4FAB-B66D-DA05E3AA109F}"/>
              </a:ext>
            </a:extLst>
          </p:cNvPr>
          <p:cNvSpPr/>
          <p:nvPr/>
        </p:nvSpPr>
        <p:spPr>
          <a:xfrm>
            <a:off x="5156230" y="442710"/>
            <a:ext cx="1756207" cy="679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6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ook11449.JPG">
            <a:extLst>
              <a:ext uri="{FF2B5EF4-FFF2-40B4-BE49-F238E27FC236}">
                <a16:creationId xmlns:a16="http://schemas.microsoft.com/office/drawing/2014/main" id="{C6B89464-BABB-475D-9D43-49B726D3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715" y="1591694"/>
            <a:ext cx="1371600" cy="183730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0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458872"/>
            <a:ext cx="9753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50000"/>
              </a:lnSpc>
            </a:pP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…..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marL="463550" indent="-463550" algn="just">
              <a:lnSpc>
                <a:spcPct val="150000"/>
              </a:lnSpc>
            </a:pPr>
            <a:r>
              <a:rPr lang="en-GB" sz="28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রাসায়নিক পরিবর্তনের সাথে শক্তি উৎপাদানের সম্পর্ক ব্যাখ্যা করতে  পারবে।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marL="463550" indent="-463550" algn="just">
              <a:lnSpc>
                <a:spcPct val="150000"/>
              </a:lnSpc>
            </a:pPr>
            <a:r>
              <a:rPr lang="en-GB" sz="28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শক্তি উৎপাদনে জ্বালানির বিশুদ্ধতার গুরুত্ব অনুধাবন, পরিবেশ সুরক্ষার, ব্যবহার সীমিত এবং জ্বালানি নির্বাচন করতে পারবে।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marL="463550" indent="-463550" algn="just">
              <a:lnSpc>
                <a:spcPct val="150000"/>
              </a:lnSpc>
            </a:pPr>
            <a:r>
              <a:rPr lang="en-GB" sz="28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রাসায়নিক বিক্রিয়ার মাধ্যমে বিদ্যুৎ উৎপাদন প্রক্রিয়া ব্যাখ্যা করতে  পারবে।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944CF-73DD-49DD-97F8-C1AA7AA5A9F0}"/>
              </a:ext>
            </a:extLst>
          </p:cNvPr>
          <p:cNvSpPr txBox="1"/>
          <p:nvPr/>
        </p:nvSpPr>
        <p:spPr>
          <a:xfrm>
            <a:off x="2705668" y="628864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187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চালিত ট্রেন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Users\best computer\Desktop\New folder\New folder_Final 2\ktx2-train-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6681788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2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02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টিভি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953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lang="bn-BD" sz="4400" b="1" dirty="0">
                <a:solidFill>
                  <a:srgbClr val="002060"/>
                </a:solidFill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76400"/>
            <a:ext cx="5283200" cy="2971800"/>
          </a:xfrm>
          <a:prstGeom prst="rect">
            <a:avLst/>
          </a:prstGeom>
        </p:spPr>
      </p:pic>
      <p:pic>
        <p:nvPicPr>
          <p:cNvPr id="7" name="Picture 6" descr="76666_375x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752600"/>
            <a:ext cx="3571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91000"/>
            <a:ext cx="3810000" cy="172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15" y="702237"/>
            <a:ext cx="3914384" cy="2285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58" y="637674"/>
            <a:ext cx="3549041" cy="234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772400" y="3048000"/>
            <a:ext cx="17526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36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12420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endParaRPr lang="en-US" sz="32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26720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লিথিয়াম</a:t>
            </a:r>
            <a:endParaRPr lang="en-US" sz="32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685800"/>
            <a:ext cx="55626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4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iagram-showing-nuclear-fission-illustration-76864393.jpg"/>
          <p:cNvPicPr>
            <a:picLocks noChangeAspect="1"/>
          </p:cNvPicPr>
          <p:nvPr/>
        </p:nvPicPr>
        <p:blipFill>
          <a:blip r:embed="rId2"/>
          <a:srcRect t="11560"/>
          <a:stretch>
            <a:fillRect/>
          </a:stretch>
        </p:blipFill>
        <p:spPr>
          <a:xfrm>
            <a:off x="3124200" y="2362200"/>
            <a:ext cx="556260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600200"/>
            <a:ext cx="55626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ও শক্তি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62200"/>
            <a:ext cx="9067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C(s)  + O2                      CO2(g)  +</a:t>
            </a:r>
            <a:r>
              <a:rPr lang="bn-BD" sz="3200" dirty="0">
                <a:solidFill>
                  <a:srgbClr val="00B0F0"/>
                </a:solidFill>
              </a:rPr>
              <a:t>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solidFill>
                  <a:srgbClr val="00B0F0"/>
                </a:solidFill>
              </a:rPr>
              <a:t>  </a:t>
            </a:r>
            <a:endParaRPr lang="bn-BD" sz="3200" dirty="0">
              <a:solidFill>
                <a:srgbClr val="00B0F0"/>
              </a:solidFill>
            </a:endParaRPr>
          </a:p>
          <a:p>
            <a:r>
              <a:rPr lang="en-US" sz="3200" dirty="0">
                <a:solidFill>
                  <a:srgbClr val="00B0F0"/>
                </a:solidFill>
              </a:rPr>
              <a:t>CH4(g)  + O2                CO2(g)  +  2 H2O(l)</a:t>
            </a:r>
            <a:r>
              <a:rPr lang="bn-BD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+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</a:p>
          <a:p>
            <a:r>
              <a:rPr lang="en-US" sz="3200" dirty="0">
                <a:solidFill>
                  <a:srgbClr val="00B0F0"/>
                </a:solidFill>
              </a:rPr>
              <a:t>H2(g)  + O2                   H2O(l)</a:t>
            </a:r>
            <a:r>
              <a:rPr lang="bn-BD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+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143000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দহন বিক্রিয়াঃ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26670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3124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810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8200" y="2895600"/>
          <a:ext cx="2590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78120" imgH="685800" progId="Package">
                  <p:embed/>
                </p:oleObj>
              </mc:Choice>
              <mc:Fallback>
                <p:oleObj name="Packager Shell Object" showAsIcon="1" r:id="rId2" imgW="97812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95600"/>
                        <a:ext cx="2590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24200" y="9906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বিক্রিয়ার ফলে বিদ্যুৎ উৎপাদন</a:t>
            </a:r>
          </a:p>
          <a:p>
            <a:pPr algn="just"/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লক্ষ্য কর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386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2</cp:revision>
  <dcterms:created xsi:type="dcterms:W3CDTF">2021-10-10T18:27:36Z</dcterms:created>
  <dcterms:modified xsi:type="dcterms:W3CDTF">2021-10-10T18:33:27Z</dcterms:modified>
</cp:coreProperties>
</file>