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Petunia-Pink-flower-natural-plant-garden-4k-Wallpaper-download-for-Desktop-mobile-phones-and-laptops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18872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6C29D-CC9B-418A-9BB1-0B5517031A35}"/>
              </a:ext>
            </a:extLst>
          </p:cNvPr>
          <p:cNvSpPr txBox="1"/>
          <p:nvPr/>
        </p:nvSpPr>
        <p:spPr>
          <a:xfrm>
            <a:off x="2438400" y="762000"/>
            <a:ext cx="9453453" cy="2971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8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13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80" y="748260"/>
            <a:ext cx="6207641" cy="3656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3350" y="18488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650" y="5562600"/>
            <a:ext cx="96012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শিরাতে কপাটিকা থাকে 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কৌশিক জালিকাগুলো ক্রমশ একত্রিত হয়ে শিরা বা উপশিরা গঠন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347150"/>
            <a:ext cx="88392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ধমনীতে কপাটিকা থাকে না।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ধমনীর ক্ষুদ্র ক্ষুদ্র শাখা-প্রশাখাকে শাখা ধমনী অ্যার্টোরিওল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18488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868" y="775740"/>
            <a:ext cx="3798664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5680020"/>
            <a:ext cx="60198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অলিন্দ ও নিলয়ের মধ্যদিয়ে রক্ত প্রবাহিত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8610600" y="228600"/>
            <a:ext cx="3505200" cy="238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3124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631300"/>
            <a:ext cx="6248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ধমনী ও শিরার মধ্যে তিনটি পার্থক্য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4724400" cy="3538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250" y="24484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05140"/>
            <a:ext cx="118872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হৃৎপিন্ড পাম্পের মতো নির্দিষ্ট তালে ও ছন্দে অবিরাম সংকোচন ও প্রসারিত হয়ে সারা দেহে  রক্ত সঞ্চালন ঘটায়।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art_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49454"/>
            <a:ext cx="6172200" cy="4190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24484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rcRect l="8710" r="16452" b="15644"/>
          <a:stretch>
            <a:fillRect/>
          </a:stretch>
        </p:blipFill>
        <p:spPr>
          <a:xfrm>
            <a:off x="1164230" y="1295400"/>
            <a:ext cx="4419600" cy="26193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30" y="1299436"/>
            <a:ext cx="4419600" cy="26113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118872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হৃৎপিন্ড স্পন্দনকে হৃৎস্পন্দন বা হার্ট-বিট বলে। এই স্পন্দনের মাধ্যমে আমাদের শরীরে রক্ত প্রবাহিত করে। মানুষের হৃৎপিন্ড মায়োজনিক।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22860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66800"/>
            <a:ext cx="4191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1447800"/>
            <a:ext cx="3429000" cy="37856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হৃৎস্পন্দন  হৃৎপিন্ডে পর পর সংঘটিত ঘটনার সমষ্টিকে কার্ডিয়াক চক্র বলে। এটি চার ধাপে সম্পন্ন হয়।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22860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990599"/>
            <a:ext cx="3581400" cy="5036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400" y="1981200"/>
            <a:ext cx="3429000" cy="304698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সিস্টোল ও একটি ডায়াস্টোলের সমন্বয়ে একটি হৃৎস্পন্দন সম্পন্ন হয়।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3429000" cy="37856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হৃৎস্পন্দনে সময় লাগে ০.৮ সেকেন্ড, একজন সুস্থ মানুষের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হৃৎস্পন্দন প্রতি মিনিটে ৬০-১০০ বার  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2958" y="39713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930" y="304800"/>
            <a:ext cx="309547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করে বিভক্ত হয়ে যাও।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381000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ConventionalDangerousBooby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676400"/>
            <a:ext cx="3486150" cy="348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0" y="5486400"/>
            <a:ext cx="3733800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ছবিটির পাঁচটি লিখ।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36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যযয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4285164" y="30480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86000"/>
            <a:ext cx="8153400" cy="255454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ঊর্ধ মহাশিরা  কোন অলিন্দের সাথে যুক্ত থাকে?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 ফুসফুসীয় ধমনী কোন নিলয় থেকে উৎপত্তি হয়েছে?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 ধমনীর প্রাচীর কয়টি স্তরে গঠিত?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৪) কার্ডিয়াক চক্রের ধাপ কয়টি?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৫) সুস্থ মানুষের হৃৎস্পন্দন প্রতি মিনিটে কত  বার হয়?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562600"/>
            <a:ext cx="8153400" cy="107721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গুলো জেনে নিই-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ডান অলিন্দ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 ডান নিলয়  ৩) ৩টি  ৪) ৪টি  ৫) ৬০-১০০ বার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8600"/>
            <a:ext cx="292338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2" t="7852" r="11231" b="14242"/>
          <a:stretch>
            <a:fillRect/>
          </a:stretch>
        </p:blipFill>
        <p:spPr>
          <a:xfrm>
            <a:off x="0" y="228600"/>
            <a:ext cx="3657600" cy="3405352"/>
          </a:xfrm>
          <a:prstGeom prst="rect">
            <a:avLst/>
          </a:prstGeom>
        </p:spPr>
      </p:pic>
      <p:pic>
        <p:nvPicPr>
          <p:cNvPr id="6" name="Picture 5" descr="artem-tyugashov-toolbag-uplox.jpg"/>
          <p:cNvPicPr>
            <a:picLocks noChangeAspect="1"/>
          </p:cNvPicPr>
          <p:nvPr/>
        </p:nvPicPr>
        <p:blipFill>
          <a:blip r:embed="rId3"/>
          <a:srcRect l="31250" r="35625"/>
          <a:stretch>
            <a:fillRect/>
          </a:stretch>
        </p:blipFill>
        <p:spPr>
          <a:xfrm>
            <a:off x="4710660" y="1905000"/>
            <a:ext cx="2895600" cy="415505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41640" y="3048000"/>
            <a:ext cx="2743200" cy="156966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হৃৎপিন্ডের লম্বচ্ছেদ অঙ্কন কর এবং চিহ্নিত কর।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69" y="3886200"/>
            <a:ext cx="5861430" cy="1981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লতিফপুর আলহাজ্ব আবদুল জলিল 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8" y="737097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15768" y="723900"/>
            <a:ext cx="2422725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055278" y="3931170"/>
            <a:ext cx="4486023" cy="2362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    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৯ম-১০ম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</a:t>
            </a:r>
            <a:endParaRPr lang="bn-IN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বিজ্ঞান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তারিখ: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০১.১০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২১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85678D-DABE-4317-B45D-DAD774B943F5}"/>
              </a:ext>
            </a:extLst>
          </p:cNvPr>
          <p:cNvGrpSpPr/>
          <p:nvPr/>
        </p:nvGrpSpPr>
        <p:grpSpPr>
          <a:xfrm>
            <a:off x="5433439" y="1093603"/>
            <a:ext cx="1512627" cy="4670795"/>
            <a:chOff x="4453280" y="1835526"/>
            <a:chExt cx="2085975" cy="4285397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9EB76414-6302-411F-A409-0917F87ABC4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2B634ABF-0D38-4CB4-A54E-ACB66C759F47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9E63C28F-8065-4CB2-9B04-841AE5616954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C8E37D15-2F34-4787-9CDA-E3D7D6E489E3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CDE0754-B487-4D9C-BE9A-CED529BF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213519" y="153117"/>
            <a:ext cx="11582400" cy="642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9094" y="194876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610" y="2400077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397141"/>
            <a:ext cx="5867400" cy="4063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5715000"/>
            <a:ext cx="87630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রক্ত সংবহনতন্ত্রের অন্তর্গত এক  রকমের পাম্প যন্ত্র / হৃৎপিন্ড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350" y="30480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219860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4519" y="1134260"/>
            <a:ext cx="55626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6700" y="198120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রক্ত সঞ্চালন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0"/>
            <a:ext cx="42672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 তৃতীয়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৭২- ৭৬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৩.১-৩.১.৩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947319" y="228600"/>
            <a:ext cx="42672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শিখনফল</a:t>
            </a:r>
            <a:r>
              <a:rPr lang="bn-BD" sz="7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2881850"/>
            <a:ext cx="685800" cy="609600"/>
            <a:chOff x="914400" y="2057400"/>
            <a:chExt cx="685800" cy="609600"/>
          </a:xfrm>
        </p:grpSpPr>
        <p:sp>
          <p:nvSpPr>
            <p:cNvPr id="5" name="Oval 4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3720050"/>
            <a:ext cx="685800" cy="609600"/>
            <a:chOff x="914400" y="2057400"/>
            <a:chExt cx="685800" cy="609600"/>
          </a:xfrm>
        </p:grpSpPr>
        <p:sp>
          <p:nvSpPr>
            <p:cNvPr id="8" name="Oval 7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558250"/>
            <a:ext cx="685800" cy="609600"/>
            <a:chOff x="914400" y="2057400"/>
            <a:chExt cx="685800" cy="609600"/>
          </a:xfrm>
        </p:grpSpPr>
        <p:sp>
          <p:nvSpPr>
            <p:cNvPr id="11" name="Oval 10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736360" y="2898090"/>
            <a:ext cx="4038600" cy="533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হৃৎপিন্ড কি তা বলতে পারবে;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52600" y="3720050"/>
            <a:ext cx="5715000" cy="533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হৃৎপিন্ডের গঠন বর্ণনা করতে পারবে;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51350" y="4634450"/>
            <a:ext cx="7240250" cy="62335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ধমনী ও শিরার মধ্যে পার্থক্য নিরুপন করতে পারবে;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964960"/>
            <a:ext cx="5257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5650" y="5486400"/>
            <a:ext cx="685800" cy="609600"/>
            <a:chOff x="914400" y="2057400"/>
            <a:chExt cx="685800" cy="609600"/>
          </a:xfrm>
        </p:grpSpPr>
        <p:sp>
          <p:nvSpPr>
            <p:cNvPr id="18" name="Oval 17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752600" y="5562600"/>
            <a:ext cx="6858000" cy="457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হৃৎপিন্ডের কাজ বর্ণনা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18488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nventionalDangerousBooby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876930"/>
            <a:ext cx="44958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464397"/>
            <a:ext cx="11811000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অঙ্গের মধ্য দিয়ে অনবরত সংকুচিত ও প্রসারিত হয়ে সারা দেহে রক্ত সঞ্চালন ঘটায় তা হলো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18488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990600"/>
            <a:ext cx="419100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64397"/>
            <a:ext cx="11811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হৃৎপিন্ড ৪টি প্রকোষ্ঠ নিয়ে গঠিত। ওপরের প্রকোষ্ঠ দুইটি যথাক্রমে ডান ও বাম অলিন্দ এবং নিচের প্রকোষ্ঠ দুইটি যথাক্রমে ডান ও বাম নিলয়।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743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19" y="228600"/>
            <a:ext cx="1799083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7419" y="4572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533400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হৃৎপিন্ড কি? 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মানুষের হৃৎপিন্ড কয় প্রকোষ্ঠ বিশিষ্ট?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উপরের দুই প্রকোষ্ঠের নাম কী?</a:t>
            </a:r>
          </a:p>
          <a:p>
            <a:pPr marL="514350" indent="-51435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নিচের দুই প্রকোষ্ঠের নাম কী?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350" y="184880"/>
            <a:ext cx="44577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_45641_1588805064.jpg"/>
          <p:cNvPicPr>
            <a:picLocks noChangeAspect="1"/>
          </p:cNvPicPr>
          <p:nvPr/>
        </p:nvPicPr>
        <p:blipFill>
          <a:blip r:embed="rId2"/>
          <a:srcRect r="5405" b="19406"/>
          <a:stretch>
            <a:fillRect/>
          </a:stretch>
        </p:blipFill>
        <p:spPr>
          <a:xfrm>
            <a:off x="3314700" y="1143000"/>
            <a:ext cx="5715000" cy="375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876800"/>
            <a:ext cx="12192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ধমনি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876800"/>
            <a:ext cx="12192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48768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ধমনি অক্সিজেন যুক্ত রক্ত বহন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638800"/>
            <a:ext cx="59436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শিরা কার্বনডাই অক্সাইড  যুক্ত রক্ত বহন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484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54</cp:revision>
  <dcterms:created xsi:type="dcterms:W3CDTF">2006-08-16T00:00:00Z</dcterms:created>
  <dcterms:modified xsi:type="dcterms:W3CDTF">2021-10-10T18:45:15Z</dcterms:modified>
</cp:coreProperties>
</file>