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7" r:id="rId12"/>
    <p:sldId id="268" r:id="rId13"/>
    <p:sldId id="270" r:id="rId14"/>
    <p:sldId id="272" r:id="rId15"/>
    <p:sldId id="273" r:id="rId16"/>
    <p:sldId id="271" r:id="rId17"/>
    <p:sldId id="274" r:id="rId18"/>
    <p:sldId id="275" r:id="rId19"/>
    <p:sldId id="266" r:id="rId20"/>
    <p:sldId id="276" r:id="rId21"/>
    <p:sldId id="277" r:id="rId22"/>
    <p:sldId id="278" r:id="rId23"/>
    <p:sldId id="279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6" y="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11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7145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 ফুলের শুভেচ্ছা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6446" y="3726161"/>
            <a:ext cx="4946754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শিয়াল বলল, বুড়ি এবার তোমাকে খাব ।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523" y="3902135"/>
            <a:ext cx="49530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খোল গড়াতে গড়াতে এলো শিয়ালের কাছে </a:t>
            </a:r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782080"/>
            <a:ext cx="4946754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বুড়ি বলল, আমি তোর গান শুনতে চাই।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9377" y="3892901"/>
            <a:ext cx="50292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শিয়াল গান ধরল , হুক্কা হুয়া। হুক্কা হুয়া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9823" y="2920305"/>
            <a:ext cx="2743200" cy="2246769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বুড়ি গানের সুরে ডাকল  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আয় আয় তু তু 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রঙ্গা,বঙ্গা , ভুতু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আয় আয় আয় 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জলদি চলে আয় </a:t>
            </a:r>
          </a:p>
        </p:txBody>
      </p:sp>
      <p:pic>
        <p:nvPicPr>
          <p:cNvPr id="9" name="Picture 8" descr="dd.jpg"/>
          <p:cNvPicPr>
            <a:picLocks noChangeAspect="1"/>
          </p:cNvPicPr>
          <p:nvPr/>
        </p:nvPicPr>
        <p:blipFill>
          <a:blip r:embed="rId2" cstate="print"/>
          <a:srcRect b="6111"/>
          <a:stretch>
            <a:fillRect/>
          </a:stretch>
        </p:blipFill>
        <p:spPr>
          <a:xfrm>
            <a:off x="6257192" y="1562100"/>
            <a:ext cx="2505808" cy="1447800"/>
          </a:xfrm>
          <a:prstGeom prst="rect">
            <a:avLst/>
          </a:prstGeom>
        </p:spPr>
      </p:pic>
      <p:pic>
        <p:nvPicPr>
          <p:cNvPr id="10" name="Picture 9" descr="indfffex.jpg"/>
          <p:cNvPicPr>
            <a:picLocks noChangeAspect="1"/>
          </p:cNvPicPr>
          <p:nvPr/>
        </p:nvPicPr>
        <p:blipFill>
          <a:blip r:embed="rId3" cstate="print"/>
          <a:srcRect l="11583" t="10310" r="45946"/>
          <a:stretch>
            <a:fillRect/>
          </a:stretch>
        </p:blipFill>
        <p:spPr>
          <a:xfrm>
            <a:off x="2182989" y="1011344"/>
            <a:ext cx="1752600" cy="2328727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417993"/>
            <a:ext cx="5334000" cy="954107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নিমেষেই ছুটে এলো বুড়ির কুকুর তিনটি।  কুকুর তিনটি ,  শিয়ালকে নাস্তানাবুদ করে ফেলল।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d.jpg"/>
          <p:cNvPicPr>
            <a:picLocks noChangeAspect="1"/>
          </p:cNvPicPr>
          <p:nvPr/>
        </p:nvPicPr>
        <p:blipFill>
          <a:blip r:embed="rId2" cstate="print"/>
          <a:srcRect b="6111"/>
          <a:stretch>
            <a:fillRect/>
          </a:stretch>
        </p:blipFill>
        <p:spPr>
          <a:xfrm>
            <a:off x="3352800" y="1638300"/>
            <a:ext cx="2438400" cy="1408853"/>
          </a:xfrm>
          <a:prstGeom prst="rect">
            <a:avLst/>
          </a:prstGeom>
        </p:spPr>
      </p:pic>
      <p:pic>
        <p:nvPicPr>
          <p:cNvPr id="7" name="Picture 6" descr="imagbbbes.jpg"/>
          <p:cNvPicPr>
            <a:picLocks noChangeAspect="1"/>
          </p:cNvPicPr>
          <p:nvPr/>
        </p:nvPicPr>
        <p:blipFill>
          <a:blip r:embed="rId3" cstate="print"/>
          <a:srcRect t="48889"/>
          <a:stretch>
            <a:fillRect/>
          </a:stretch>
        </p:blipFill>
        <p:spPr>
          <a:xfrm rot="19822327">
            <a:off x="5895212" y="946423"/>
            <a:ext cx="2846642" cy="1454951"/>
          </a:xfrm>
          <a:prstGeom prst="rect">
            <a:avLst/>
          </a:prstGeom>
        </p:spPr>
      </p:pic>
      <p:pic>
        <p:nvPicPr>
          <p:cNvPr id="8" name="Picture 7" descr="moki_run_cycle_by_almirah-d2vxpa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06674">
            <a:off x="430157" y="1053671"/>
            <a:ext cx="2366968" cy="1718753"/>
          </a:xfrm>
          <a:prstGeom prst="rect">
            <a:avLst/>
          </a:prstGeom>
        </p:spPr>
      </p:pic>
      <p:pic>
        <p:nvPicPr>
          <p:cNvPr id="9" name="Picture 8" descr="imagbbbes.jpg"/>
          <p:cNvPicPr>
            <a:picLocks noChangeAspect="1"/>
          </p:cNvPicPr>
          <p:nvPr/>
        </p:nvPicPr>
        <p:blipFill>
          <a:blip r:embed="rId3" cstate="print"/>
          <a:srcRect b="61481"/>
          <a:stretch>
            <a:fillRect/>
          </a:stretch>
        </p:blipFill>
        <p:spPr>
          <a:xfrm>
            <a:off x="5867400" y="3086100"/>
            <a:ext cx="2819400" cy="1215797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suredakbar-1455087790-acc81fb_xlarge.jpg"/>
          <p:cNvPicPr>
            <a:picLocks noChangeAspect="1"/>
          </p:cNvPicPr>
          <p:nvPr/>
        </p:nvPicPr>
        <p:blipFill>
          <a:blip r:embed="rId5" cstate="print"/>
          <a:srcRect t="8869" b="18404"/>
          <a:stretch>
            <a:fillRect/>
          </a:stretch>
        </p:blipFill>
        <p:spPr>
          <a:xfrm flipH="1">
            <a:off x="232904" y="3086100"/>
            <a:ext cx="1905000" cy="1758820"/>
          </a:xfrm>
          <a:prstGeom prst="rect">
            <a:avLst/>
          </a:prstGeom>
          <a:ln w="19050">
            <a:solidFill>
              <a:srgbClr val="940E64"/>
            </a:solidFill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848880"/>
            <a:ext cx="79248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কুঁজো বুড়ি মহানন্দে চলল তার বাড়ির দিকে ।সঙ্গে রঙ্গা বঙ্গা আর ভুতু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57800" y="1181101"/>
            <a:ext cx="3124200" cy="3352799"/>
            <a:chOff x="5715000" y="1028700"/>
            <a:chExt cx="3537397" cy="3730397"/>
          </a:xfrm>
        </p:grpSpPr>
        <p:pic>
          <p:nvPicPr>
            <p:cNvPr id="7" name="Picture 6" descr="imagbbbes.jpg"/>
            <p:cNvPicPr>
              <a:picLocks noChangeAspect="1"/>
            </p:cNvPicPr>
            <p:nvPr/>
          </p:nvPicPr>
          <p:blipFill>
            <a:blip r:embed="rId2" cstate="print"/>
            <a:srcRect t="48889"/>
            <a:stretch>
              <a:fillRect/>
            </a:stretch>
          </p:blipFill>
          <p:spPr>
            <a:xfrm>
              <a:off x="5867400" y="1028700"/>
              <a:ext cx="2846642" cy="1454951"/>
            </a:xfrm>
            <a:prstGeom prst="rect">
              <a:avLst/>
            </a:prstGeom>
          </p:spPr>
        </p:pic>
        <p:pic>
          <p:nvPicPr>
            <p:cNvPr id="8" name="Picture 7" descr="moki_run_cycle_by_almirah-d2vxpa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5715000" y="2205547"/>
              <a:ext cx="3124200" cy="1718753"/>
            </a:xfrm>
            <a:prstGeom prst="rect">
              <a:avLst/>
            </a:prstGeom>
          </p:spPr>
        </p:pic>
        <p:pic>
          <p:nvPicPr>
            <p:cNvPr id="9" name="Picture 8" descr="imagbbbes.jpg"/>
            <p:cNvPicPr>
              <a:picLocks noChangeAspect="1"/>
            </p:cNvPicPr>
            <p:nvPr/>
          </p:nvPicPr>
          <p:blipFill>
            <a:blip r:embed="rId2" cstate="print"/>
            <a:srcRect b="61481"/>
            <a:stretch>
              <a:fillRect/>
            </a:stretch>
          </p:blipFill>
          <p:spPr>
            <a:xfrm>
              <a:off x="6096000" y="3543300"/>
              <a:ext cx="3156397" cy="1215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Picture 2" descr="C:\Users\ac\Downloads\k3.GIF"/>
          <p:cNvPicPr>
            <a:picLocks noChangeAspect="1" noChangeArrowheads="1"/>
          </p:cNvPicPr>
          <p:nvPr/>
        </p:nvPicPr>
        <p:blipFill>
          <a:blip r:embed="rId4" cstate="print"/>
          <a:srcRect t="23590" r="-2222"/>
          <a:stretch>
            <a:fillRect/>
          </a:stretch>
        </p:blipFill>
        <p:spPr bwMode="auto">
          <a:xfrm>
            <a:off x="838200" y="1104900"/>
            <a:ext cx="4368431" cy="3429000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342900"/>
            <a:ext cx="50292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জোড়ায়  কাজ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830169"/>
            <a:ext cx="2819400" cy="646331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– চ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806124"/>
            <a:ext cx="2819400" cy="646331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ক্কা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– 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790700"/>
            <a:ext cx="1981200" cy="646331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, ই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781300"/>
            <a:ext cx="1981200" cy="646331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ক্কা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, এ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ক্কা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771900"/>
            <a:ext cx="1981200" cy="646331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, চি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811369"/>
            <a:ext cx="2895600" cy="646331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– 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725769"/>
            <a:ext cx="3124200" cy="646331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 -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 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700944"/>
            <a:ext cx="1981200" cy="646331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 ,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1053525"/>
            <a:ext cx="5029200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যুক্ত বর্ণ দিয়ে নতুন শব্দ তৈরী কর।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5" y="1521292"/>
            <a:ext cx="2869156" cy="183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399" y="342900"/>
            <a:ext cx="4876800" cy="707886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আদর্শ পাঠ 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" y="1465792"/>
            <a:ext cx="8977489" cy="4219575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19100"/>
            <a:ext cx="5715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 সরব পাঠ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J:\students picture\IMG_20170108_125028.jpg"/>
          <p:cNvPicPr>
            <a:picLocks noChangeAspect="1" noChangeArrowheads="1"/>
          </p:cNvPicPr>
          <p:nvPr/>
        </p:nvPicPr>
        <p:blipFill>
          <a:blip r:embed="rId2" cstate="print"/>
          <a:srcRect t="16667" r="1150" b="28986"/>
          <a:stretch>
            <a:fillRect/>
          </a:stretch>
        </p:blipFill>
        <p:spPr bwMode="auto">
          <a:xfrm>
            <a:off x="1447800" y="1257300"/>
            <a:ext cx="6324600" cy="373380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419100"/>
            <a:ext cx="46482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দলগত  কাজ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648480"/>
            <a:ext cx="46482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শিয়াল থেকে বুড়ি কীভাবে বাঁচল ?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744331"/>
            <a:ext cx="4876800" cy="2246769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উত্তরঃ- বুড়ি গানের সুরে কুকুর তিনটিকে ডাকল , নিমেষেই ছুটে এলো বুড়ির তিনটি কুকুর । কুকুরগুলো , শিয়ালের কানে , ঘাড়ে , পায়ে কামড়াতে শুরু করল । শিয়াল নাস্তানাবুদ হয়ে গেল। বুড়ি বেঁচে গেল।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2100"/>
            <a:ext cx="2752725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0125"/>
            <a:ext cx="81534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কর। 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257300"/>
            <a:ext cx="15240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তক্ষুনি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257300"/>
            <a:ext cx="15240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এক্ষুনি 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257300"/>
            <a:ext cx="16002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নাস্তানাবুদ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924300"/>
            <a:ext cx="70866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(গ) কুকুরগুলো শিয়ালটাকে ------------- করে ছাড়ল । 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086100"/>
            <a:ext cx="70866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খ) -------  -- কাজটা করে ফেললে ভালো হতো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787325"/>
            <a:ext cx="70866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(ঘ) আমি যে তোর ------------ শোনতে চাই । 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247900"/>
            <a:ext cx="70104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(ক) আমাকে -------- ------------যেতে হবে । 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1257300"/>
            <a:ext cx="14478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0877E-7 L 0.075 0.162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8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0877E-7 L -0.5 0.295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48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0877E-7 L -0.07916 0.601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30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0877E-7 L 0.37916 0.441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67725"/>
            <a:ext cx="4648200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300055"/>
            <a:ext cx="1572847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রাগের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400" y="4533900"/>
            <a:ext cx="17780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রসিকতার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1939" y="3248680"/>
            <a:ext cx="1504461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বুদ্ধির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08675"/>
            <a:ext cx="8001000" cy="954107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“ আগে নাতনির বাড়ি যাই । খেয়েদেয়ে মোটাতাজা হয়ে আসি ।”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একথায় বুড়ির কিসের পরিচয় পাওয়া যাই। 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4519255"/>
            <a:ext cx="17780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বোকামির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7820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চেষ্টা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3815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2486680"/>
            <a:ext cx="2286000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অপশনে ক্লিক করুন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1" grpId="2"/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419880"/>
            <a:ext cx="640080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(খ) নিমেশেই ছুটে এলো বুড়ির কুকুর তিনটি । কেন?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663168"/>
            <a:ext cx="274320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বুড়ির খোঁজ পেয়ে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391680"/>
            <a:ext cx="267462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শিয়ালের গান শুনে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867680"/>
            <a:ext cx="418338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গানের সুরে বুড়ির চিৎকার শুনে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867680"/>
            <a:ext cx="274320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শিয়ালের ডাক শুনে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7900" y="223215"/>
            <a:ext cx="4648200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8481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চেষ্টা কর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34671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2105680"/>
            <a:ext cx="2286000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অপশনে ক্লিক করুন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/>
      <p:bldP spid="9" grpId="1"/>
      <p:bldP spid="9" grpId="2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3725" y="114300"/>
            <a:ext cx="31242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5046" y="3238500"/>
            <a:ext cx="3352800" cy="224676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আমার বাংলা বই তৃতীয় শ্রেণী  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শিরোনাম-কুঁজো বুড়ির গল্প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পাঠ্যাংশ-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আবার কুঁজো বুড়ি পথ চলল -------- বঙ্গা আর ভুতু।  ।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:\DCIM\IMG_20170104_102505.jpg"/>
          <p:cNvPicPr>
            <a:picLocks noChangeAspect="1" noChangeArrowheads="1"/>
          </p:cNvPicPr>
          <p:nvPr/>
        </p:nvPicPr>
        <p:blipFill>
          <a:blip r:embed="rId2" cstate="print"/>
          <a:srcRect r="12500" b="9375"/>
          <a:stretch>
            <a:fillRect/>
          </a:stretch>
        </p:blipFill>
        <p:spPr bwMode="auto">
          <a:xfrm>
            <a:off x="3295385" y="665799"/>
            <a:ext cx="2590800" cy="2661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9992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" y="3559175"/>
            <a:ext cx="999992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3467" y="0"/>
            <a:ext cx="972079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1921" y="3559174"/>
            <a:ext cx="972079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496080"/>
            <a:ext cx="78486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(গ) নাতনি বুড়িকে লাউয়ের খোলে ঢুকিয়ে সঙ্গে কী কী খাবার দিলেন ?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544080"/>
            <a:ext cx="25908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গুড় আর খই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620280"/>
            <a:ext cx="24384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গুড় আর মুড়ি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2943880"/>
            <a:ext cx="28956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চিড়ে আর গুড়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943880"/>
            <a:ext cx="30480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চিড়ে আর দই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67725"/>
            <a:ext cx="4648200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6150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41529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চেষ্টা কর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2181880"/>
            <a:ext cx="2286000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অপশনে ক্লিক করুন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/>
      <p:bldP spid="13" grpId="0"/>
      <p:bldP spid="13" grpId="1"/>
      <p:bldP spid="13" grpId="2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638300"/>
            <a:ext cx="6400800" cy="52322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(ক) নাতনির বাড়িতে গিয়ে বুড়ি মোটা হলো কীভাবে ?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239280"/>
            <a:ext cx="6553200" cy="52322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(ঘ) বুড়ি কীভাবে বাঁচল ?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390900"/>
            <a:ext cx="6553200" cy="52322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(গ) বাড়ি ফেরার পথে বুড়ি  কার কার সাথে দেখা হলো?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552700"/>
            <a:ext cx="6553200" cy="52322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(খ) নাতনি বুড়িকে কীভাবে পাঠাল ?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0300" y="342900"/>
            <a:ext cx="4648200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4533900"/>
            <a:ext cx="5638800" cy="584775"/>
          </a:xfrm>
          <a:prstGeom prst="rect">
            <a:avLst/>
          </a:prstGeom>
          <a:noFill/>
          <a:ln>
            <a:solidFill>
              <a:schemeClr val="accent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গল্পটির মুলভাব নিজের ভাষা  লিখে আন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 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42900"/>
            <a:ext cx="5334000" cy="646331"/>
          </a:xfrm>
          <a:prstGeom prst="rect">
            <a:avLst/>
          </a:prstGeom>
          <a:noFill/>
          <a:ln>
            <a:solidFill>
              <a:schemeClr val="accent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 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44" y="1237565"/>
            <a:ext cx="5080000" cy="304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6"/>
          <a:stretch/>
        </p:blipFill>
        <p:spPr>
          <a:xfrm>
            <a:off x="7324725" y="32456"/>
            <a:ext cx="1819275" cy="2977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8"/>
          <a:stretch/>
        </p:blipFill>
        <p:spPr>
          <a:xfrm flipH="1">
            <a:off x="0" y="32456"/>
            <a:ext cx="1600200" cy="2825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 flipV="1">
            <a:off x="7291917" y="2819400"/>
            <a:ext cx="1819274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 flipH="1" flipV="1">
            <a:off x="0" y="2857500"/>
            <a:ext cx="1828800" cy="2760133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1371600" y="1562100"/>
            <a:ext cx="5791200" cy="25146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3241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6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ac\Downloads\k3.GIF"/>
          <p:cNvPicPr>
            <a:picLocks noChangeAspect="1" noChangeArrowheads="1"/>
          </p:cNvPicPr>
          <p:nvPr/>
        </p:nvPicPr>
        <p:blipFill>
          <a:blip r:embed="rId2" cstate="print"/>
          <a:srcRect t="23590" r="-2222"/>
          <a:stretch>
            <a:fillRect/>
          </a:stretch>
        </p:blipFill>
        <p:spPr bwMode="auto">
          <a:xfrm>
            <a:off x="2514600" y="1037696"/>
            <a:ext cx="4648200" cy="3648604"/>
          </a:xfrm>
          <a:prstGeom prst="round2Diag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266700"/>
            <a:ext cx="58674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 আমাদের পাঠ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838700"/>
            <a:ext cx="59436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কুঁজো বুড়ি গল্পের দ্বিতীয় অংশ  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333500"/>
            <a:ext cx="6934200" cy="3046988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২।পাঠ্যাংশটুকু পড়তে পারবে।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যুক্তবর্ণ দিয়ে নতুন শব্দ তৈরী করতে পারবে। 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৪।পা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ঠের ছোট ছোট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প্রশ্নের উত্তর লিখতে পারবে।</a:t>
            </a:r>
          </a:p>
          <a:p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667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শিখনফল </a:t>
            </a:r>
            <a:endParaRPr lang="en-US" sz="4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8300" y="191754"/>
            <a:ext cx="5715000" cy="584775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884410"/>
            <a:ext cx="64770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বুড়ি এক সময় নাতনির বাড়িতে পৌছে গেল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9609" y="4388001"/>
            <a:ext cx="64770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কদিন মজার মজার খাবার খেয়ে বুড়ি অনেক মোটা হলো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26834"/>
            <a:ext cx="4260028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4968"/>
            <a:ext cx="4191000" cy="304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4457700"/>
            <a:ext cx="37338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নাতনি বলল, চিন্তার কোন নেই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478060"/>
            <a:ext cx="42672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 বুড়ি নাতনিকে সব খুলে বলল।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c\Downloads\k3.GIF"/>
          <p:cNvPicPr>
            <a:picLocks noChangeAspect="1" noChangeArrowheads="1"/>
          </p:cNvPicPr>
          <p:nvPr/>
        </p:nvPicPr>
        <p:blipFill>
          <a:blip r:embed="rId2" cstate="print"/>
          <a:srcRect t="23590" r="-2222"/>
          <a:stretch>
            <a:fillRect/>
          </a:stretch>
        </p:blipFill>
        <p:spPr bwMode="auto">
          <a:xfrm>
            <a:off x="533400" y="1181100"/>
            <a:ext cx="3591822" cy="2819400"/>
          </a:xfrm>
          <a:prstGeom prst="teardrop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4" r="16364"/>
          <a:stretch/>
        </p:blipFill>
        <p:spPr>
          <a:xfrm>
            <a:off x="4572000" y="1181100"/>
            <a:ext cx="4343400" cy="283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80764" y="1349587"/>
            <a:ext cx="1676400" cy="1693875"/>
            <a:chOff x="1447800" y="1028700"/>
            <a:chExt cx="1600200" cy="1956375"/>
          </a:xfrm>
        </p:grpSpPr>
        <p:pic>
          <p:nvPicPr>
            <p:cNvPr id="9" name="Picture 8" descr="imagttes.jpg"/>
            <p:cNvPicPr>
              <a:picLocks noChangeAspect="1"/>
            </p:cNvPicPr>
            <p:nvPr/>
          </p:nvPicPr>
          <p:blipFill>
            <a:blip r:embed="rId2" cstate="print"/>
            <a:srcRect l="11111" t="5556" r="5556" b="22222"/>
            <a:stretch>
              <a:fillRect/>
            </a:stretch>
          </p:blipFill>
          <p:spPr>
            <a:xfrm>
              <a:off x="1447800" y="1028700"/>
              <a:ext cx="1600200" cy="13868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676400" y="2400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চিড়া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1186" y="1438524"/>
            <a:ext cx="1015727" cy="1310045"/>
            <a:chOff x="7442473" y="1409700"/>
            <a:chExt cx="1015727" cy="1310045"/>
          </a:xfrm>
        </p:grpSpPr>
        <p:pic>
          <p:nvPicPr>
            <p:cNvPr id="12" name="Picture 11" descr="64208384443f48c30b57545e264268e6-582ae75b87f1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2473" y="1409700"/>
              <a:ext cx="1015727" cy="990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799070" y="2196525"/>
              <a:ext cx="582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গুড়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7700" y="4681237"/>
            <a:ext cx="4191000" cy="523220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খোলের ভিতরে ঢুকিয়ে দিল বুড়িকে।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468024"/>
            <a:ext cx="3124200" cy="95410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নাতনি একটা মস্ত লাউয়ের খোল জোগাড় করল 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fffex.jpg"/>
          <p:cNvPicPr>
            <a:picLocks noChangeAspect="1"/>
          </p:cNvPicPr>
          <p:nvPr/>
        </p:nvPicPr>
        <p:blipFill>
          <a:blip r:embed="rId4" cstate="print"/>
          <a:srcRect l="18378" t="10310" r="52741" b="51890"/>
          <a:stretch>
            <a:fillRect/>
          </a:stretch>
        </p:blipFill>
        <p:spPr>
          <a:xfrm>
            <a:off x="1021283" y="1735418"/>
            <a:ext cx="1850572" cy="1524000"/>
          </a:xfrm>
          <a:prstGeom prst="rect">
            <a:avLst/>
          </a:prstGeom>
        </p:spPr>
      </p:pic>
      <p:pic>
        <p:nvPicPr>
          <p:cNvPr id="7" name="Picture 6" descr="indfffex.jpg"/>
          <p:cNvPicPr>
            <a:picLocks noChangeAspect="1"/>
          </p:cNvPicPr>
          <p:nvPr/>
        </p:nvPicPr>
        <p:blipFill>
          <a:blip r:embed="rId4" cstate="print"/>
          <a:srcRect l="11583" t="50810" r="45946"/>
          <a:stretch>
            <a:fillRect/>
          </a:stretch>
        </p:blipFill>
        <p:spPr>
          <a:xfrm>
            <a:off x="478654" y="3259418"/>
            <a:ext cx="3124200" cy="20740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63549" y="4762950"/>
            <a:ext cx="4191000" cy="523220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ঙ্গে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দিল কিছু চিড়ে আর গুড়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0655E-7 L -0.34288 -0.23973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3951E-7 L -0.20833 0.139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70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1865E-7 L -0.41944 0.152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76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291525"/>
            <a:ext cx="3810000" cy="646331"/>
          </a:xfrm>
          <a:prstGeom prst="rect">
            <a:avLst/>
          </a:prstGeom>
          <a:noFill/>
          <a:ln w="127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3467" y="2104561"/>
            <a:ext cx="55626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উত্তরঃ- বুড়ির জন্য লাউয়ের খোল জোগাড় করল।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358325"/>
            <a:ext cx="54864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নাতনি বুড়ির জন্য কী জোগাড়  করল?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4445" y="4301605"/>
            <a:ext cx="56388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উত্তরঃ- বুড়ির সঙ্গে চিড়া ও গুড়  দিল।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3464693"/>
            <a:ext cx="55626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বুড়ির সঙ্গে কী কী দিল ?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9708"/>
            <a:ext cx="2705100" cy="2192927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4417993"/>
            <a:ext cx="4419600" cy="954107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বাঘ গর গর করে খোলে দিল এক ধাক্কা।  গড়িয়ে চলল লাউয়ের  খোল 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4417993"/>
            <a:ext cx="5181600" cy="954107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নাতনি খোলটাকে দিল জোড়ে এক ধাক্কা ।  গড়িয়ে লাউয়ের খোল চলে এলো বাঘের কাছে।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3543300"/>
            <a:ext cx="2971800" cy="1815882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বুড়ি ছড়া কাটে - </a:t>
            </a:r>
          </a:p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লাউ গুড় গুড় লাউ গুড় গুড় </a:t>
            </a:r>
          </a:p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চিড়ে খায় আর খায় গুড় </a:t>
            </a:r>
          </a:p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বুড়ি গেল অনেক দূর।  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dfffex.jpg"/>
          <p:cNvPicPr>
            <a:picLocks noChangeAspect="1"/>
          </p:cNvPicPr>
          <p:nvPr/>
        </p:nvPicPr>
        <p:blipFill>
          <a:blip r:embed="rId2" cstate="print"/>
          <a:srcRect l="11583" t="10310" r="45946"/>
          <a:stretch>
            <a:fillRect/>
          </a:stretch>
        </p:blipFill>
        <p:spPr>
          <a:xfrm>
            <a:off x="5105400" y="1104900"/>
            <a:ext cx="1905000" cy="2531225"/>
          </a:xfrm>
          <a:prstGeom prst="rect">
            <a:avLst/>
          </a:prstGeom>
        </p:spPr>
      </p:pic>
      <p:pic>
        <p:nvPicPr>
          <p:cNvPr id="10" name="Picture 9" descr="indcc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8133" y="1688264"/>
            <a:ext cx="2338137" cy="1676400"/>
          </a:xfrm>
          <a:prstGeom prst="rect">
            <a:avLst/>
          </a:prstGeom>
        </p:spPr>
      </p:pic>
      <p:pic>
        <p:nvPicPr>
          <p:cNvPr id="12" name="Picture 4" descr="C:\Users\Rahim\Documents\20170320_105228.jpg"/>
          <p:cNvPicPr>
            <a:picLocks noChangeAspect="1" noChangeArrowheads="1"/>
          </p:cNvPicPr>
          <p:nvPr/>
        </p:nvPicPr>
        <p:blipFill>
          <a:blip r:embed="rId4" cstate="print"/>
          <a:srcRect l="12500" t="10073" r="3125" b="5000"/>
          <a:stretch>
            <a:fillRect/>
          </a:stretch>
        </p:blipFill>
        <p:spPr bwMode="auto">
          <a:xfrm rot="5400000" flipV="1">
            <a:off x="6781800" y="1638300"/>
            <a:ext cx="2362201" cy="16002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0.06937 C -0.01059 -0.0788 -0.04635 -0.08796 -0.05885 -0.08796 C -0.13837 -0.08796 -0.21997 0.05966 -0.21997 0.2081 C -0.21997 0.13291 -0.26094 0.05966 -0.29948 0.05966 C -0.34045 0.05966 -0.37917 0.1343 -0.37917 0.2081 C -0.37917 0.17065 -0.39948 0.13291 -0.42014 0.13291 C -0.44045 0.13291 -0.46094 0.16981 -0.46094 0.2081 C -0.46094 0.18896 -0.47101 0.17065 -0.48125 0.17065 C -0.49149 0.17065 -0.50156 0.18979 -0.50156 0.2081 C -0.50156 0.19812 -0.50694 0.18896 -0.51181 0.18896 C -0.51458 0.18896 -0.52222 0.19812 -0.52222 0.2081 C -0.52222 0.20283 -0.52483 0.19812 -0.52743 0.19812 C -0.52743 0.19701 -0.53281 0.20283 -0.53281 0.2081 C -0.53281 0.20505 -0.53281 0.20283 -0.53542 0.20283 C -0.53542 0.20422 -0.53802 0.20561 -0.53802 0.2081 C -0.53802 0.20644 -0.53802 0.20505 -0.53802 0.20422 C -0.5408 0.20422 -0.5408 0.20561 -0.5408 0.20672 C -0.54358 0.20672 -0.54358 0.20561 -0.54358 0.20422 C -0.54583 0.20422 -0.54583 0.20561 -0.54583 0.20672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651</Words>
  <Application>Microsoft Office PowerPoint</Application>
  <PresentationFormat>On-screen Show (16:10)</PresentationFormat>
  <Paragraphs>111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Shekhar</cp:lastModifiedBy>
  <cp:revision>148</cp:revision>
  <dcterms:created xsi:type="dcterms:W3CDTF">2006-08-16T00:00:00Z</dcterms:created>
  <dcterms:modified xsi:type="dcterms:W3CDTF">2021-10-10T11:22:38Z</dcterms:modified>
</cp:coreProperties>
</file>