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Jqr7oSnUCcXCBSeUp1OFgQ==" hashData="5Je4WHxAx1KbDH0ccRikhwLeoNcph7UugLYjrx0oJ3p6qWNRWz+SRAv8GGam8K8zQsCl4VAz2n4Bjq0gdKl2mw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EF4"/>
    <a:srgbClr val="D2F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602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microsoft.com/office/2007/relationships/diagramDrawing" Target="../diagrams/drawin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6" Type="http://schemas.openxmlformats.org/officeDocument/2006/relationships/diagramQuickStyle" Target="../diagrams/quickStyl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diagramLayout" Target="../diagrams/layout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diagramData" Target="../diagrams/data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2"/>
          <p:cNvSpPr txBox="1">
            <a:spLocks/>
          </p:cNvSpPr>
          <p:nvPr userDrawn="1"/>
        </p:nvSpPr>
        <p:spPr>
          <a:xfrm>
            <a:off x="2667000" y="6608295"/>
            <a:ext cx="6477000" cy="3259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bn-BD" sz="14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কালাম আজাদ , সহকারী শিক্ষক , নাসিরাবাদ দুলাহার সরকারি প্রাথমিক বিদ্যালয় , নাচোল , চাঁপাইনবাবগঞ্জ।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Diagram 7"/>
          <p:cNvGraphicFramePr/>
          <p:nvPr userDrawn="1">
            <p:extLst>
              <p:ext uri="{D42A27DB-BD31-4B8C-83A1-F6EECF244321}">
                <p14:modId xmlns:p14="http://schemas.microsoft.com/office/powerpoint/2010/main" val="1818848376"/>
              </p:ext>
            </p:extLst>
          </p:nvPr>
        </p:nvGraphicFramePr>
        <p:xfrm>
          <a:off x="1" y="0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9" name="Date Placeholder 1"/>
          <p:cNvSpPr txBox="1">
            <a:spLocks/>
          </p:cNvSpPr>
          <p:nvPr userDrawn="1"/>
        </p:nvSpPr>
        <p:spPr>
          <a:xfrm>
            <a:off x="9739449" y="15875"/>
            <a:ext cx="2681151" cy="365125"/>
          </a:xfrm>
          <a:prstGeom prst="rect">
            <a:avLst/>
          </a:prstGeom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E82625-6ED0-4594-A539-00C1BC90909F}" type="datetime9">
              <a:rPr lang="en-US" sz="1400" smtClean="0">
                <a:latin typeface="Arial Black" panose="020B0A04020102020204" pitchFamily="34" charset="0"/>
              </a:rPr>
              <a:pPr/>
              <a:t>22-Sep-21 10:41:33 AM</a:t>
            </a:fld>
            <a:endParaRPr lang="en-US" sz="1400" dirty="0">
              <a:latin typeface="Arial Black" panose="020B0A040201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jp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tmp"/><Relationship Id="rId5" Type="http://schemas.openxmlformats.org/officeDocument/2006/relationships/image" Target="../media/image30.png"/><Relationship Id="rId4" Type="http://schemas.openxmlformats.org/officeDocument/2006/relationships/image" Target="../media/image29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microsoft.com/office/2007/relationships/hdphoto" Target="../media/hdphoto4.wdp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microsoft.com/office/2007/relationships/hdphoto" Target="../media/hdphoto5.wdp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tm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tmp"/><Relationship Id="rId3" Type="http://schemas.openxmlformats.org/officeDocument/2006/relationships/image" Target="../media/image1.jpg"/><Relationship Id="rId7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tmp"/><Relationship Id="rId4" Type="http://schemas.openxmlformats.org/officeDocument/2006/relationships/image" Target="../media/image42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jpg"/><Relationship Id="rId7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50.gif"/><Relationship Id="rId5" Type="http://schemas.microsoft.com/office/2007/relationships/hdphoto" Target="../media/hdphoto6.wdp"/><Relationship Id="rId10" Type="http://schemas.openxmlformats.org/officeDocument/2006/relationships/image" Target="../media/image49.gif"/><Relationship Id="rId4" Type="http://schemas.openxmlformats.org/officeDocument/2006/relationships/image" Target="../media/image47.png"/><Relationship Id="rId9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openxmlformats.org/officeDocument/2006/relationships/image" Target="../media/image5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jpg"/><Relationship Id="rId7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1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2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-1203960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9600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-1203960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6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6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61915"/>
              <a:ext cx="533400" cy="1219200"/>
              <a:chOff x="152400" y="3209778"/>
              <a:chExt cx="533400" cy="1219200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121" name="Picture 120">
            <a:extLst>
              <a:ext uri="{FF2B5EF4-FFF2-40B4-BE49-F238E27FC236}">
                <a16:creationId xmlns:a16="http://schemas.microsoft.com/office/drawing/2014/main" id="{F320B561-9BFB-4EF6-953A-27E0E66A5A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39180">
            <a:off x="982695" y="679231"/>
            <a:ext cx="4106732" cy="6817695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52867B95-231D-453E-82A4-F0E55CBF1A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653" r="969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2552" y="3818848"/>
            <a:ext cx="3270972" cy="2450072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7804">
            <a:off x="3027000" y="4555861"/>
            <a:ext cx="1800482" cy="1674448"/>
          </a:xfrm>
          <a:prstGeom prst="rect">
            <a:avLst/>
          </a:prstGeom>
        </p:spPr>
      </p:pic>
      <p:pic>
        <p:nvPicPr>
          <p:cNvPr id="124" name="Picture 9" descr="bumble3.gif"/>
          <p:cNvPicPr>
            <a:picLocks noChangeAspect="1"/>
          </p:cNvPicPr>
          <p:nvPr/>
        </p:nvPicPr>
        <p:blipFill>
          <a:blip r:embed="rId9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180" y="5774581"/>
            <a:ext cx="1083420" cy="108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9" descr="bumble3.gif"/>
          <p:cNvPicPr>
            <a:picLocks noChangeAspect="1"/>
          </p:cNvPicPr>
          <p:nvPr/>
        </p:nvPicPr>
        <p:blipFill>
          <a:blip r:embed="rId9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879980" y="5715000"/>
            <a:ext cx="1083420" cy="108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1776950" y="542248"/>
            <a:ext cx="10058400" cy="28007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en-US" sz="8800" b="1" dirty="0" err="1">
                <a:ln w="0">
                  <a:solidFill>
                    <a:srgbClr val="00B050"/>
                  </a:solidFill>
                </a:ln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>
                <a:ln w="0">
                  <a:solidFill>
                    <a:srgbClr val="00B050"/>
                  </a:solidFill>
                </a:ln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0">
                  <a:solidFill>
                    <a:srgbClr val="00B050"/>
                  </a:solidFill>
                </a:ln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800" b="1" dirty="0">
                <a:ln w="0">
                  <a:solidFill>
                    <a:srgbClr val="00B050"/>
                  </a:solidFill>
                </a:ln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0">
                  <a:solidFill>
                    <a:srgbClr val="00B050"/>
                  </a:solidFill>
                </a:ln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>
                <a:ln w="0">
                  <a:solidFill>
                    <a:srgbClr val="00B050"/>
                  </a:solidFill>
                </a:ln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0">
                  <a:solidFill>
                    <a:srgbClr val="00B050"/>
                  </a:solidFill>
                </a:ln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8800" b="1" dirty="0">
                <a:ln w="0">
                  <a:solidFill>
                    <a:srgbClr val="00B050"/>
                  </a:solidFill>
                </a:ln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8800" b="1" dirty="0">
              <a:ln w="0">
                <a:solidFill>
                  <a:srgbClr val="00B050"/>
                </a:solidFill>
              </a:ln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05794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8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7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7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10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7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10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0222"/>
                  <a:ext cx="533400" cy="1228578"/>
                  <a:chOff x="152400" y="4410222"/>
                  <a:chExt cx="533400" cy="1228578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10222"/>
                    <a:ext cx="533400" cy="46657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11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-1203960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12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12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7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08421"/>
              <a:ext cx="533400" cy="1272694"/>
              <a:chOff x="152400" y="3156284"/>
              <a:chExt cx="533400" cy="1272694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156284"/>
                <a:ext cx="533400" cy="51069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10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11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121" name="Rectangle 120"/>
          <p:cNvSpPr/>
          <p:nvPr/>
        </p:nvSpPr>
        <p:spPr>
          <a:xfrm>
            <a:off x="3532336" y="4059168"/>
            <a:ext cx="3782864" cy="632178"/>
          </a:xfrm>
          <a:prstGeom prst="rect">
            <a:avLst/>
          </a:prstGeom>
          <a:ln w="15875" cmpd="thickThin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062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1909717" y="2871461"/>
            <a:ext cx="1679224" cy="2995939"/>
            <a:chOff x="1371600" y="1499073"/>
            <a:chExt cx="1700214" cy="3033388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871663" y="1499073"/>
              <a:ext cx="720531" cy="3033388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8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1371600" y="2182178"/>
              <a:ext cx="1700214" cy="2306158"/>
              <a:chOff x="5329473" y="343184"/>
              <a:chExt cx="1983905" cy="2771724"/>
            </a:xfrm>
          </p:grpSpPr>
          <p:grpSp>
            <p:nvGrpSpPr>
              <p:cNvPr id="125" name="Group 124"/>
              <p:cNvGrpSpPr/>
              <p:nvPr/>
            </p:nvGrpSpPr>
            <p:grpSpPr>
              <a:xfrm>
                <a:off x="5329473" y="343184"/>
                <a:ext cx="1983905" cy="2771724"/>
                <a:chOff x="204764" y="2395052"/>
                <a:chExt cx="2364500" cy="3244087"/>
              </a:xfrm>
            </p:grpSpPr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8" name="Notched Right Arrow 127"/>
                <p:cNvSpPr/>
                <p:nvPr/>
              </p:nvSpPr>
              <p:spPr>
                <a:xfrm rot="16200000">
                  <a:off x="235701" y="3800995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6D4E8B2E-4F62-406A-BCB8-2561B52A8595}"/>
                  </a:ext>
                </a:extLst>
              </p:cNvPr>
              <p:cNvSpPr/>
              <p:nvPr/>
            </p:nvSpPr>
            <p:spPr>
              <a:xfrm>
                <a:off x="5502004" y="695577"/>
                <a:ext cx="1555552" cy="145514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sz="4346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4346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endParaRPr lang="en-US" sz="4346" b="1" dirty="0"/>
              </a:p>
            </p:txBody>
          </p:sp>
        </p:grpSp>
      </p:grpSp>
      <p:pic>
        <p:nvPicPr>
          <p:cNvPr id="130" name="Picture 129" descr="Baby_Boy_Girl4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894405" y="438985"/>
            <a:ext cx="1248922" cy="2348523"/>
          </a:xfrm>
          <a:prstGeom prst="rect">
            <a:avLst/>
          </a:prstGeom>
        </p:spPr>
      </p:pic>
      <p:pic>
        <p:nvPicPr>
          <p:cNvPr id="131" name="Picture 130" descr="Baby_Boy_Girl4.p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7531" y="435971"/>
            <a:ext cx="1182729" cy="234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9770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29596 -0.00209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11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-0.29518 0.00232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8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7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7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10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7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10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0222"/>
                  <a:ext cx="533400" cy="1228578"/>
                  <a:chOff x="152400" y="4410222"/>
                  <a:chExt cx="533400" cy="1228578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10222"/>
                    <a:ext cx="533400" cy="46657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12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11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7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10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-1203960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12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12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7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08421"/>
              <a:ext cx="533400" cy="1272694"/>
              <a:chOff x="152400" y="3156284"/>
              <a:chExt cx="533400" cy="1272694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156284"/>
                <a:ext cx="533400" cy="51069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10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11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21" name="Group 120"/>
          <p:cNvGrpSpPr/>
          <p:nvPr/>
        </p:nvGrpSpPr>
        <p:grpSpPr>
          <a:xfrm>
            <a:off x="831681" y="1066800"/>
            <a:ext cx="2134659" cy="1863434"/>
            <a:chOff x="304800" y="1108366"/>
            <a:chExt cx="1600994" cy="1863434"/>
          </a:xfrm>
        </p:grpSpPr>
        <p:grpSp>
          <p:nvGrpSpPr>
            <p:cNvPr id="122" name="Group 121"/>
            <p:cNvGrpSpPr/>
            <p:nvPr/>
          </p:nvGrpSpPr>
          <p:grpSpPr>
            <a:xfrm>
              <a:off x="741217" y="1108366"/>
              <a:ext cx="1164577" cy="1371071"/>
              <a:chOff x="873438" y="1891966"/>
              <a:chExt cx="2250762" cy="2057400"/>
            </a:xfrm>
          </p:grpSpPr>
          <p:cxnSp>
            <p:nvCxnSpPr>
              <p:cNvPr id="124" name="Straight Connector 123"/>
              <p:cNvCxnSpPr/>
              <p:nvPr/>
            </p:nvCxnSpPr>
            <p:spPr>
              <a:xfrm rot="5400000">
                <a:off x="-154467" y="2919871"/>
                <a:ext cx="2057400" cy="158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914400" y="3886200"/>
                <a:ext cx="22098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" name="Arc 122"/>
            <p:cNvSpPr/>
            <p:nvPr/>
          </p:nvSpPr>
          <p:spPr>
            <a:xfrm>
              <a:off x="304800" y="1905000"/>
              <a:ext cx="838200" cy="1066800"/>
            </a:xfrm>
            <a:prstGeom prst="arc">
              <a:avLst>
                <a:gd name="adj1" fmla="val 16307832"/>
                <a:gd name="adj2" fmla="val 0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767204" y="3315920"/>
            <a:ext cx="2419643" cy="738491"/>
            <a:chOff x="309487" y="5726718"/>
            <a:chExt cx="2419643" cy="791122"/>
          </a:xfrm>
        </p:grpSpPr>
        <p:sp>
          <p:nvSpPr>
            <p:cNvPr id="127" name="Oval Callout 126"/>
            <p:cNvSpPr/>
            <p:nvPr/>
          </p:nvSpPr>
          <p:spPr>
            <a:xfrm rot="10800000">
              <a:off x="309487" y="5726718"/>
              <a:ext cx="2419643" cy="791122"/>
            </a:xfrm>
            <a:prstGeom prst="wedgeEllipseCallout">
              <a:avLst>
                <a:gd name="adj1" fmla="val 14340"/>
                <a:gd name="adj2" fmla="val 143974"/>
              </a:avLst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687177" y="5783724"/>
              <a:ext cx="18006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১. </a:t>
              </a:r>
              <a:r>
                <a:rPr lang="bn-IN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সমকোণ </a:t>
              </a:r>
              <a:endPara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4755398" y="1427338"/>
            <a:ext cx="2140483" cy="1371600"/>
            <a:chOff x="838200" y="3276600"/>
            <a:chExt cx="1605362" cy="1371600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843362" y="4189412"/>
              <a:ext cx="16002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838200" y="3276600"/>
              <a:ext cx="1143000" cy="9144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Arc 131"/>
            <p:cNvSpPr/>
            <p:nvPr/>
          </p:nvSpPr>
          <p:spPr>
            <a:xfrm>
              <a:off x="1066800" y="3733800"/>
              <a:ext cx="685800" cy="914400"/>
            </a:xfrm>
            <a:prstGeom prst="arc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4457132" y="3294028"/>
            <a:ext cx="3013113" cy="760383"/>
            <a:chOff x="309486" y="5740685"/>
            <a:chExt cx="2419643" cy="945403"/>
          </a:xfrm>
        </p:grpSpPr>
        <p:sp>
          <p:nvSpPr>
            <p:cNvPr id="134" name="Oval Callout 133"/>
            <p:cNvSpPr/>
            <p:nvPr/>
          </p:nvSpPr>
          <p:spPr>
            <a:xfrm rot="10800000">
              <a:off x="309486" y="5740685"/>
              <a:ext cx="2419643" cy="945403"/>
            </a:xfrm>
            <a:prstGeom prst="wedgeEllipseCallout">
              <a:avLst>
                <a:gd name="adj1" fmla="val 14340"/>
                <a:gd name="adj2" fmla="val 143974"/>
              </a:avLst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767933" y="5856538"/>
              <a:ext cx="1800664" cy="651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২. </a:t>
              </a:r>
              <a:r>
                <a:rPr lang="bn-IN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সূক্ষ্মকোণ</a:t>
              </a:r>
              <a:endPara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8498964" y="1309255"/>
            <a:ext cx="1926574" cy="1357745"/>
            <a:chOff x="-76200" y="1614055"/>
            <a:chExt cx="1926574" cy="1357745"/>
          </a:xfrm>
        </p:grpSpPr>
        <p:cxnSp>
          <p:nvCxnSpPr>
            <p:cNvPr id="137" name="Straight Connector 136"/>
            <p:cNvCxnSpPr/>
            <p:nvPr/>
          </p:nvCxnSpPr>
          <p:spPr>
            <a:xfrm>
              <a:off x="706991" y="2513542"/>
              <a:ext cx="1143383" cy="10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16200000" flipV="1">
              <a:off x="24245" y="1804555"/>
              <a:ext cx="914400" cy="5334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Arc 138"/>
            <p:cNvSpPr/>
            <p:nvPr/>
          </p:nvSpPr>
          <p:spPr>
            <a:xfrm>
              <a:off x="-76200" y="2057400"/>
              <a:ext cx="1143000" cy="914400"/>
            </a:xfrm>
            <a:prstGeom prst="arc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8498964" y="3132452"/>
            <a:ext cx="2550036" cy="921959"/>
            <a:chOff x="309487" y="5726718"/>
            <a:chExt cx="2419643" cy="791122"/>
          </a:xfrm>
        </p:grpSpPr>
        <p:sp>
          <p:nvSpPr>
            <p:cNvPr id="141" name="Oval Callout 140"/>
            <p:cNvSpPr/>
            <p:nvPr/>
          </p:nvSpPr>
          <p:spPr>
            <a:xfrm rot="10800000">
              <a:off x="309487" y="5726718"/>
              <a:ext cx="2419643" cy="791122"/>
            </a:xfrm>
            <a:prstGeom prst="wedgeEllipseCallout">
              <a:avLst>
                <a:gd name="adj1" fmla="val 11030"/>
                <a:gd name="adj2" fmla="val 128716"/>
              </a:avLst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632325" y="5815321"/>
              <a:ext cx="1800664" cy="554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৩. </a:t>
              </a:r>
              <a:r>
                <a:rPr lang="bn-IN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স্থুলকোণ</a:t>
              </a:r>
              <a:endPara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1388952" y="4149576"/>
            <a:ext cx="323556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r>
              <a:rPr lang="bn-IN" sz="11500" baseline="30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11500" baseline="30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4" name="Left Arrow 143"/>
          <p:cNvSpPr/>
          <p:nvPr/>
        </p:nvSpPr>
        <p:spPr>
          <a:xfrm rot="1059740">
            <a:off x="3241501" y="5044641"/>
            <a:ext cx="2846719" cy="381341"/>
          </a:xfrm>
          <a:prstGeom prst="leftArrow">
            <a:avLst>
              <a:gd name="adj1" fmla="val 50000"/>
              <a:gd name="adj2" fmla="val 110159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963688" y="5419201"/>
            <a:ext cx="337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 চিহ্নকে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বলি?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9558465" y="5388424"/>
            <a:ext cx="1511317" cy="707886"/>
          </a:xfrm>
          <a:prstGeom prst="rect">
            <a:avLst/>
          </a:prstGeom>
          <a:solidFill>
            <a:srgbClr val="69D8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7" name="Flowchart: Decision 146"/>
          <p:cNvSpPr/>
          <p:nvPr/>
        </p:nvSpPr>
        <p:spPr>
          <a:xfrm>
            <a:off x="3334089" y="4336502"/>
            <a:ext cx="4976218" cy="943974"/>
          </a:xfrm>
          <a:prstGeom prst="flowChartDecision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ডিগ্রী (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aseline="30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000" baseline="30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কী? </a:t>
            </a:r>
            <a:endParaRPr lang="en-US" sz="40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8" name="Flowchart: Punched Tape 147"/>
          <p:cNvSpPr/>
          <p:nvPr/>
        </p:nvSpPr>
        <p:spPr>
          <a:xfrm>
            <a:off x="3524133" y="5208911"/>
            <a:ext cx="6091047" cy="921148"/>
          </a:xfrm>
          <a:prstGeom prst="flowChartPunchedTap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 পরিমাপের একক হল ডিগ্রী (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aseline="30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600" baseline="30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)। </a:t>
            </a: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1964248" y="406006"/>
            <a:ext cx="7789351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সবাই 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ধরণের কো</a:t>
            </a:r>
            <a:r>
              <a:rPr lang="bn-IN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ণের নাম জেনে নিই।</a:t>
            </a:r>
            <a:endParaRPr lang="en-US" sz="360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398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44" grpId="0" animBg="1"/>
      <p:bldP spid="144" grpId="1" animBg="1"/>
      <p:bldP spid="145" grpId="0"/>
      <p:bldP spid="145" grpId="1"/>
      <p:bldP spid="146" grpId="0" animBg="1"/>
      <p:bldP spid="146" grpId="1" animBg="1"/>
      <p:bldP spid="147" grpId="0" animBg="1"/>
      <p:bldP spid="1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8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7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7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10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7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10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0222"/>
                  <a:ext cx="533400" cy="1228578"/>
                  <a:chOff x="152400" y="4410222"/>
                  <a:chExt cx="533400" cy="1228578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10222"/>
                    <a:ext cx="533400" cy="46657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11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12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7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10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12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12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7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08421"/>
              <a:ext cx="533400" cy="1272694"/>
              <a:chOff x="152400" y="3156284"/>
              <a:chExt cx="533400" cy="1272694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156284"/>
                <a:ext cx="533400" cy="51069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10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11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21" name="Group 120"/>
          <p:cNvGrpSpPr/>
          <p:nvPr/>
        </p:nvGrpSpPr>
        <p:grpSpPr>
          <a:xfrm>
            <a:off x="978194" y="1295400"/>
            <a:ext cx="2134660" cy="1863434"/>
            <a:chOff x="304800" y="1108366"/>
            <a:chExt cx="1600995" cy="1863434"/>
          </a:xfrm>
        </p:grpSpPr>
        <p:grpSp>
          <p:nvGrpSpPr>
            <p:cNvPr id="122" name="Group 121"/>
            <p:cNvGrpSpPr/>
            <p:nvPr/>
          </p:nvGrpSpPr>
          <p:grpSpPr>
            <a:xfrm>
              <a:off x="762000" y="1108366"/>
              <a:ext cx="1143795" cy="1371071"/>
              <a:chOff x="913605" y="1891966"/>
              <a:chExt cx="2210595" cy="2057400"/>
            </a:xfrm>
          </p:grpSpPr>
          <p:cxnSp>
            <p:nvCxnSpPr>
              <p:cNvPr id="124" name="Straight Connector 123"/>
              <p:cNvCxnSpPr/>
              <p:nvPr/>
            </p:nvCxnSpPr>
            <p:spPr>
              <a:xfrm rot="5400000">
                <a:off x="-114300" y="2919871"/>
                <a:ext cx="2057400" cy="158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914400" y="3886200"/>
                <a:ext cx="22098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" name="Arc 122"/>
            <p:cNvSpPr/>
            <p:nvPr/>
          </p:nvSpPr>
          <p:spPr>
            <a:xfrm>
              <a:off x="304800" y="1905000"/>
              <a:ext cx="838200" cy="1066800"/>
            </a:xfrm>
            <a:prstGeom prst="arc">
              <a:avLst>
                <a:gd name="adj1" fmla="val 16307832"/>
                <a:gd name="adj2" fmla="val 0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</a:endParaRPr>
            </a:p>
          </p:txBody>
        </p:sp>
      </p:grpSp>
      <p:sp>
        <p:nvSpPr>
          <p:cNvPr id="126" name="Right Arrow 125"/>
          <p:cNvSpPr/>
          <p:nvPr/>
        </p:nvSpPr>
        <p:spPr>
          <a:xfrm>
            <a:off x="2412998" y="2200433"/>
            <a:ext cx="1320801" cy="32242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352800" y="2054006"/>
            <a:ext cx="4042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৯০</a:t>
            </a:r>
            <a:r>
              <a:rPr lang="bn-BD" sz="3200" baseline="30000" dirty="0">
                <a:ln w="0"/>
                <a:latin typeface="NikoshBAN" pitchFamily="2" charset="0"/>
                <a:cs typeface="NikoshBAN" pitchFamily="2" charset="0"/>
              </a:rPr>
              <a:t>০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এর সমান</a:t>
            </a:r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 কোণকে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8" name="Right Arrow 127"/>
          <p:cNvSpPr/>
          <p:nvPr/>
        </p:nvSpPr>
        <p:spPr>
          <a:xfrm>
            <a:off x="7034479" y="2178755"/>
            <a:ext cx="1590908" cy="371153"/>
          </a:xfrm>
          <a:prstGeom prst="rightArrow">
            <a:avLst/>
          </a:prstGeom>
          <a:solidFill>
            <a:srgbClr val="1D451B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8396786" y="2133600"/>
            <a:ext cx="2423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সমকোণ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1143808" y="3352800"/>
            <a:ext cx="2133600" cy="1371600"/>
            <a:chOff x="838200" y="3276600"/>
            <a:chExt cx="1600200" cy="1371600"/>
          </a:xfrm>
        </p:grpSpPr>
        <p:cxnSp>
          <p:nvCxnSpPr>
            <p:cNvPr id="131" name="Straight Connector 130"/>
            <p:cNvCxnSpPr/>
            <p:nvPr/>
          </p:nvCxnSpPr>
          <p:spPr>
            <a:xfrm>
              <a:off x="838200" y="4191000"/>
              <a:ext cx="16002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838200" y="3276600"/>
              <a:ext cx="1143000" cy="9144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Arc 132"/>
            <p:cNvSpPr/>
            <p:nvPr/>
          </p:nvSpPr>
          <p:spPr>
            <a:xfrm>
              <a:off x="1066800" y="3733800"/>
              <a:ext cx="685800" cy="914400"/>
            </a:xfrm>
            <a:prstGeom prst="arc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</a:endParaRPr>
            </a:p>
          </p:txBody>
        </p:sp>
      </p:grpSp>
      <p:sp>
        <p:nvSpPr>
          <p:cNvPr id="134" name="Right Arrow 133"/>
          <p:cNvSpPr/>
          <p:nvPr/>
        </p:nvSpPr>
        <p:spPr>
          <a:xfrm>
            <a:off x="2590800" y="3855716"/>
            <a:ext cx="1219200" cy="28791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577998" y="3734669"/>
            <a:ext cx="3648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৯০</a:t>
            </a:r>
            <a:r>
              <a:rPr lang="bn-BD" sz="3200" baseline="30000" dirty="0">
                <a:ln w="0"/>
                <a:latin typeface="NikoshBAN" pitchFamily="2" charset="0"/>
                <a:cs typeface="NikoshBAN" pitchFamily="2" charset="0"/>
              </a:rPr>
              <a:t>০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এর ছোট</a:t>
            </a:r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 কোণকে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6" name="Right Arrow 135"/>
          <p:cNvSpPr/>
          <p:nvPr/>
        </p:nvSpPr>
        <p:spPr>
          <a:xfrm>
            <a:off x="7034478" y="3855715"/>
            <a:ext cx="1590908" cy="408071"/>
          </a:xfrm>
          <a:prstGeom prst="rightArrow">
            <a:avLst/>
          </a:prstGeom>
          <a:solidFill>
            <a:srgbClr val="1D451B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8396785" y="3872124"/>
            <a:ext cx="2339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সূক্ষ্মকোণ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8" name="Right Arrow 137"/>
          <p:cNvSpPr/>
          <p:nvPr/>
        </p:nvSpPr>
        <p:spPr>
          <a:xfrm>
            <a:off x="2514600" y="5507789"/>
            <a:ext cx="1295400" cy="33638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657710" y="5435814"/>
            <a:ext cx="3661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৯০</a:t>
            </a:r>
            <a:r>
              <a:rPr lang="bn-BD" sz="3200" baseline="30000" dirty="0">
                <a:ln w="0"/>
                <a:latin typeface="NikoshBAN" pitchFamily="2" charset="0"/>
                <a:cs typeface="NikoshBAN" pitchFamily="2" charset="0"/>
              </a:rPr>
              <a:t>০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এর বড়</a:t>
            </a:r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 কোণকে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0" name="Right Arrow 139"/>
          <p:cNvSpPr/>
          <p:nvPr/>
        </p:nvSpPr>
        <p:spPr>
          <a:xfrm>
            <a:off x="7034478" y="5545867"/>
            <a:ext cx="1590908" cy="394239"/>
          </a:xfrm>
          <a:prstGeom prst="rightArrow">
            <a:avLst/>
          </a:prstGeom>
          <a:solidFill>
            <a:srgbClr val="1D451B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8697888" y="5511225"/>
            <a:ext cx="1817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স্থূলকোণ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1111285" y="5029200"/>
            <a:ext cx="1940429" cy="1330035"/>
            <a:chOff x="-76200" y="1641765"/>
            <a:chExt cx="1940429" cy="1330035"/>
          </a:xfrm>
        </p:grpSpPr>
        <p:cxnSp>
          <p:nvCxnSpPr>
            <p:cNvPr id="143" name="Straight Connector 142"/>
            <p:cNvCxnSpPr/>
            <p:nvPr/>
          </p:nvCxnSpPr>
          <p:spPr>
            <a:xfrm>
              <a:off x="720846" y="2541252"/>
              <a:ext cx="1143383" cy="10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16200000" flipV="1">
              <a:off x="24245" y="1832265"/>
              <a:ext cx="914400" cy="5334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Arc 144"/>
            <p:cNvSpPr/>
            <p:nvPr/>
          </p:nvSpPr>
          <p:spPr>
            <a:xfrm>
              <a:off x="-76200" y="2057400"/>
              <a:ext cx="1143000" cy="914400"/>
            </a:xfrm>
            <a:prstGeom prst="arc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</a:endParaRPr>
            </a:p>
          </p:txBody>
        </p:sp>
      </p:grpSp>
      <p:sp>
        <p:nvSpPr>
          <p:cNvPr id="146" name="Rounded Rectangle 145"/>
          <p:cNvSpPr/>
          <p:nvPr/>
        </p:nvSpPr>
        <p:spPr>
          <a:xfrm>
            <a:off x="1935630" y="540535"/>
            <a:ext cx="7955130" cy="77558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সবাই 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ধরণের কো</a:t>
            </a:r>
            <a:r>
              <a:rPr lang="bn-IN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ণের পরিমাণ জেনে নিই।</a:t>
            </a:r>
            <a:endParaRPr lang="en-US" sz="360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7455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1000" fill="hold"/>
                                        <p:tgtEl>
                                          <p:spTgt spid="1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1000" fill="hold"/>
                                        <p:tgtEl>
                                          <p:spTgt spid="1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7" grpId="0"/>
      <p:bldP spid="128" grpId="0" animBg="1"/>
      <p:bldP spid="129" grpId="0"/>
      <p:bldP spid="129" grpId="1"/>
      <p:bldP spid="134" grpId="0" animBg="1"/>
      <p:bldP spid="135" grpId="0"/>
      <p:bldP spid="136" grpId="0" animBg="1"/>
      <p:bldP spid="137" grpId="0"/>
      <p:bldP spid="137" grpId="1"/>
      <p:bldP spid="138" grpId="0" animBg="1"/>
      <p:bldP spid="139" grpId="0"/>
      <p:bldP spid="140" grpId="0" animBg="1"/>
      <p:bldP spid="141" grpId="0"/>
      <p:bldP spid="14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13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14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15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-1203960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16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0222"/>
                  <a:ext cx="533400" cy="1228578"/>
                  <a:chOff x="152400" y="4410222"/>
                  <a:chExt cx="533400" cy="1228578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10222"/>
                    <a:ext cx="533400" cy="46657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17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-1203960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18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18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13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14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15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08421"/>
              <a:ext cx="533400" cy="1272694"/>
              <a:chOff x="152400" y="3156284"/>
              <a:chExt cx="533400" cy="1272694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156284"/>
                <a:ext cx="533400" cy="51069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16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17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21" name="Group 120"/>
          <p:cNvGrpSpPr/>
          <p:nvPr/>
        </p:nvGrpSpPr>
        <p:grpSpPr>
          <a:xfrm>
            <a:off x="9446441" y="2396431"/>
            <a:ext cx="2364559" cy="2454785"/>
            <a:chOff x="7846241" y="1433243"/>
            <a:chExt cx="2194579" cy="2483437"/>
          </a:xfrm>
        </p:grpSpPr>
        <p:pic>
          <p:nvPicPr>
            <p:cNvPr id="122" name="Picture 121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6241" y="1433243"/>
              <a:ext cx="2194579" cy="2483437"/>
            </a:xfrm>
            <a:prstGeom prst="rect">
              <a:avLst/>
            </a:prstGeom>
          </p:spPr>
        </p:pic>
        <p:sp>
          <p:nvSpPr>
            <p:cNvPr id="123" name="TextBox 122"/>
            <p:cNvSpPr txBox="1"/>
            <p:nvPr/>
          </p:nvSpPr>
          <p:spPr>
            <a:xfrm>
              <a:off x="8031768" y="3333750"/>
              <a:ext cx="5498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৩য়</a:t>
              </a:r>
              <a:endPara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819659" y="2392021"/>
            <a:ext cx="2149782" cy="2287859"/>
            <a:chOff x="1884236" y="1538056"/>
            <a:chExt cx="1899808" cy="2261764"/>
          </a:xfrm>
        </p:grpSpPr>
        <p:pic>
          <p:nvPicPr>
            <p:cNvPr id="125" name="Picture 124" descr="Screen Clipping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84236" y="1538056"/>
              <a:ext cx="1899808" cy="2261764"/>
            </a:xfrm>
            <a:prstGeom prst="rect">
              <a:avLst/>
            </a:prstGeom>
          </p:spPr>
        </p:pic>
        <p:sp>
          <p:nvSpPr>
            <p:cNvPr id="126" name="TextBox 125"/>
            <p:cNvSpPr txBox="1"/>
            <p:nvPr/>
          </p:nvSpPr>
          <p:spPr>
            <a:xfrm>
              <a:off x="1981200" y="3276600"/>
              <a:ext cx="5498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১ম</a:t>
              </a:r>
              <a:endPara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3816120" y="2343303"/>
            <a:ext cx="2229030" cy="2454784"/>
            <a:chOff x="4504279" y="1490546"/>
            <a:chExt cx="2073241" cy="2426134"/>
          </a:xfrm>
        </p:grpSpPr>
        <p:pic>
          <p:nvPicPr>
            <p:cNvPr id="128" name="Picture 127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4279" y="1490546"/>
              <a:ext cx="2073241" cy="2426134"/>
            </a:xfrm>
            <a:prstGeom prst="rect">
              <a:avLst/>
            </a:prstGeom>
          </p:spPr>
        </p:pic>
        <p:sp>
          <p:nvSpPr>
            <p:cNvPr id="129" name="TextBox 128"/>
            <p:cNvSpPr txBox="1"/>
            <p:nvPr/>
          </p:nvSpPr>
          <p:spPr>
            <a:xfrm>
              <a:off x="4670749" y="3322320"/>
              <a:ext cx="5498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২য়</a:t>
              </a:r>
              <a:endPara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6929482" y="2343302"/>
            <a:ext cx="2364559" cy="2454785"/>
            <a:chOff x="7846241" y="1433243"/>
            <a:chExt cx="2194579" cy="2483437"/>
          </a:xfrm>
        </p:grpSpPr>
        <p:pic>
          <p:nvPicPr>
            <p:cNvPr id="131" name="Picture 130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6241" y="1433243"/>
              <a:ext cx="2194579" cy="2483437"/>
            </a:xfrm>
            <a:prstGeom prst="rect">
              <a:avLst/>
            </a:prstGeom>
          </p:spPr>
        </p:pic>
        <p:sp>
          <p:nvSpPr>
            <p:cNvPr id="132" name="TextBox 131"/>
            <p:cNvSpPr txBox="1"/>
            <p:nvPr/>
          </p:nvSpPr>
          <p:spPr>
            <a:xfrm>
              <a:off x="8031768" y="3333750"/>
              <a:ext cx="5498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৩য়</a:t>
              </a:r>
              <a:endPara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3" name="Right Arrow 132"/>
          <p:cNvSpPr/>
          <p:nvPr/>
        </p:nvSpPr>
        <p:spPr>
          <a:xfrm>
            <a:off x="2962692" y="3319880"/>
            <a:ext cx="844949" cy="400050"/>
          </a:xfrm>
          <a:prstGeom prst="rightArrow">
            <a:avLst/>
          </a:prstGeom>
          <a:gradFill>
            <a:gsLst>
              <a:gs pos="0">
                <a:srgbClr val="00B050"/>
              </a:gs>
              <a:gs pos="28000">
                <a:schemeClr val="accent1">
                  <a:lumMod val="45000"/>
                  <a:lumOff val="55000"/>
                </a:schemeClr>
              </a:gs>
              <a:gs pos="56000">
                <a:srgbClr val="FF0000"/>
              </a:gs>
              <a:gs pos="73000">
                <a:srgbClr val="00B050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ight Arrow 133"/>
          <p:cNvSpPr/>
          <p:nvPr/>
        </p:nvSpPr>
        <p:spPr>
          <a:xfrm>
            <a:off x="6093641" y="3356345"/>
            <a:ext cx="807793" cy="400050"/>
          </a:xfrm>
          <a:prstGeom prst="rightArrow">
            <a:avLst/>
          </a:prstGeom>
          <a:gradFill>
            <a:gsLst>
              <a:gs pos="0">
                <a:srgbClr val="00B050"/>
              </a:gs>
              <a:gs pos="28000">
                <a:schemeClr val="accent1">
                  <a:lumMod val="45000"/>
                  <a:lumOff val="55000"/>
                </a:schemeClr>
              </a:gs>
              <a:gs pos="56000">
                <a:srgbClr val="FF0000"/>
              </a:gs>
              <a:gs pos="73000">
                <a:srgbClr val="00B050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9DB9B26-0E1B-46EF-8CEA-29538616F941}"/>
              </a:ext>
            </a:extLst>
          </p:cNvPr>
          <p:cNvCxnSpPr/>
          <p:nvPr/>
        </p:nvCxnSpPr>
        <p:spPr>
          <a:xfrm>
            <a:off x="3892320" y="3570695"/>
            <a:ext cx="2048921" cy="107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A9DB9B26-0E1B-46EF-8CEA-29538616F941}"/>
              </a:ext>
            </a:extLst>
          </p:cNvPr>
          <p:cNvCxnSpPr/>
          <p:nvPr/>
        </p:nvCxnSpPr>
        <p:spPr>
          <a:xfrm>
            <a:off x="7005682" y="3583213"/>
            <a:ext cx="2092036" cy="189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9DB9B26-0E1B-46EF-8CEA-29538616F941}"/>
              </a:ext>
            </a:extLst>
          </p:cNvPr>
          <p:cNvCxnSpPr/>
          <p:nvPr/>
        </p:nvCxnSpPr>
        <p:spPr>
          <a:xfrm flipH="1">
            <a:off x="8033270" y="2392021"/>
            <a:ext cx="5351" cy="23323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E3DC2D58-0921-428C-8505-45139FBF2E8B}"/>
              </a:ext>
            </a:extLst>
          </p:cNvPr>
          <p:cNvCxnSpPr>
            <a:stCxn id="122" idx="1"/>
          </p:cNvCxnSpPr>
          <p:nvPr/>
        </p:nvCxnSpPr>
        <p:spPr>
          <a:xfrm>
            <a:off x="9446441" y="3623824"/>
            <a:ext cx="2274394" cy="6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Arc 138">
            <a:extLst>
              <a:ext uri="{FF2B5EF4-FFF2-40B4-BE49-F238E27FC236}">
                <a16:creationId xmlns:a16="http://schemas.microsoft.com/office/drawing/2014/main" id="{E9332F75-3ACB-4711-A2F0-0203F0FB374E}"/>
              </a:ext>
            </a:extLst>
          </p:cNvPr>
          <p:cNvSpPr/>
          <p:nvPr/>
        </p:nvSpPr>
        <p:spPr>
          <a:xfrm>
            <a:off x="9915824" y="3017007"/>
            <a:ext cx="1255363" cy="1394838"/>
          </a:xfrm>
          <a:prstGeom prst="arc">
            <a:avLst>
              <a:gd name="adj1" fmla="val 16200000"/>
              <a:gd name="adj2" fmla="val 2112670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D1598138-8936-4274-9B0B-0BEC99E80D5A}"/>
              </a:ext>
            </a:extLst>
          </p:cNvPr>
          <p:cNvCxnSpPr>
            <a:cxnSpLocks/>
          </p:cNvCxnSpPr>
          <p:nvPr/>
        </p:nvCxnSpPr>
        <p:spPr>
          <a:xfrm flipH="1">
            <a:off x="10543506" y="2396431"/>
            <a:ext cx="36971" cy="23858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9CF2144-C20C-4AA1-9F29-0B22656D1CA4}"/>
              </a:ext>
            </a:extLst>
          </p:cNvPr>
          <p:cNvCxnSpPr/>
          <p:nvPr/>
        </p:nvCxnSpPr>
        <p:spPr>
          <a:xfrm flipH="1" flipV="1">
            <a:off x="10558131" y="1905000"/>
            <a:ext cx="12174" cy="17448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07945D1A-4419-4483-A95F-D9C34D096C7E}"/>
              </a:ext>
            </a:extLst>
          </p:cNvPr>
          <p:cNvCxnSpPr/>
          <p:nvPr/>
        </p:nvCxnSpPr>
        <p:spPr>
          <a:xfrm>
            <a:off x="10570305" y="3626607"/>
            <a:ext cx="119111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F77CCB1A-C502-4B31-91DE-4E342846F3E0}"/>
              </a:ext>
            </a:extLst>
          </p:cNvPr>
          <p:cNvSpPr txBox="1"/>
          <p:nvPr/>
        </p:nvSpPr>
        <p:spPr>
          <a:xfrm>
            <a:off x="2009101" y="5262033"/>
            <a:ext cx="8771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মাঝ বরাবর রেখা আঁকি। রেখার মিলিত বিন্দুতে চারটি কোণ উৎপন্ন হয়েছে। এদের প্রত্যেকটিকে সমকোণ বলে।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0580478" y="2636658"/>
            <a:ext cx="11116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1216841" y="615098"/>
            <a:ext cx="9982200" cy="1120472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 আমরা একটা সাদা কাগজ নেই, তারপর তা আমরা মাঝ বরাবর একটা ভাঁজ করি। আবার এই ভাঁজ করা কাগজটি আড়াআড়ি ভাবে ভাঁজ করি।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4952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 animBg="1"/>
      <p:bldP spid="139" grpId="0" animBg="1"/>
      <p:bldP spid="143" grpId="0"/>
      <p:bldP spid="1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13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14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13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14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15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-1203960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16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0222"/>
                  <a:ext cx="533400" cy="1228578"/>
                  <a:chOff x="152400" y="4410222"/>
                  <a:chExt cx="533400" cy="1228578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10222"/>
                    <a:ext cx="533400" cy="46657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17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-1203960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18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18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13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14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15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08421"/>
              <a:ext cx="533400" cy="1272694"/>
              <a:chOff x="152400" y="3156284"/>
              <a:chExt cx="533400" cy="1272694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156284"/>
                <a:ext cx="533400" cy="51069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16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17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121" name="Picture 120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95" b="98305" l="0" r="98628">
                        <a14:backgroundMark x1="1509" y1="95642" x2="1509" y2="95642"/>
                        <a14:backgroundMark x1="1509" y1="95642" x2="3704" y2="59080"/>
                        <a14:backgroundMark x1="3704" y1="59080" x2="11660" y2="33414"/>
                        <a14:backgroundMark x1="11660" y1="33414" x2="21262" y2="16707"/>
                        <a14:backgroundMark x1="21262" y1="16707" x2="27709" y2="8717"/>
                        <a14:backgroundMark x1="26749" y1="9685" x2="36626" y2="3632"/>
                        <a14:backgroundMark x1="32236" y1="5327" x2="45130" y2="1211"/>
                        <a14:backgroundMark x1="44719" y1="969" x2="52949" y2="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245" r="1591" b="3005"/>
          <a:stretch/>
        </p:blipFill>
        <p:spPr>
          <a:xfrm>
            <a:off x="2161190" y="2393265"/>
            <a:ext cx="53340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" name="Picture 2" descr="C:\Users\NAGPS\Downloads\jaamiti\4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04587" y="5257800"/>
            <a:ext cx="6852187" cy="1371600"/>
          </a:xfrm>
          <a:prstGeom prst="rect">
            <a:avLst/>
          </a:prstGeom>
          <a:noFill/>
        </p:spPr>
      </p:pic>
      <p:cxnSp>
        <p:nvCxnSpPr>
          <p:cNvPr id="123" name="Straight Connector 122"/>
          <p:cNvCxnSpPr/>
          <p:nvPr/>
        </p:nvCxnSpPr>
        <p:spPr>
          <a:xfrm>
            <a:off x="4828587" y="5172218"/>
            <a:ext cx="32766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5400000" flipH="1" flipV="1">
            <a:off x="3114087" y="3500077"/>
            <a:ext cx="3429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" name="Picture 1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5201" y="1514618"/>
            <a:ext cx="3395479" cy="36576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C3C7F822-E757-4E73-A35C-ADF0055C3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0987" y="4364328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9pPr>
          </a:lstStyle>
          <a:p>
            <a:pPr eaLnBrk="1" hangingPunct="1"/>
            <a:r>
              <a:rPr lang="bn-BD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৯০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95" b="98305" l="0" r="98628">
                        <a14:backgroundMark x1="1509" y1="95642" x2="1509" y2="95642"/>
                        <a14:backgroundMark x1="1509" y1="95642" x2="3704" y2="59080"/>
                        <a14:backgroundMark x1="3704" y1="59080" x2="11660" y2="33414"/>
                        <a14:backgroundMark x1="11660" y1="33414" x2="21262" y2="16707"/>
                        <a14:backgroundMark x1="21262" y1="16707" x2="27709" y2="8717"/>
                        <a14:backgroundMark x1="26749" y1="9685" x2="36626" y2="3632"/>
                        <a14:backgroundMark x1="32236" y1="5327" x2="45130" y2="1211"/>
                        <a14:backgroundMark x1="44719" y1="969" x2="52949" y2="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245" r="1591" b="3005"/>
          <a:stretch/>
        </p:blipFill>
        <p:spPr>
          <a:xfrm>
            <a:off x="5791200" y="2393265"/>
            <a:ext cx="53340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8" name="Picture 2" descr="C:\Users\NAGPS\Downloads\jaamiti\4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87413" y="5257800"/>
            <a:ext cx="6852187" cy="1371600"/>
          </a:xfrm>
          <a:prstGeom prst="rect">
            <a:avLst/>
          </a:prstGeom>
          <a:noFill/>
        </p:spPr>
      </p:pic>
      <p:cxnSp>
        <p:nvCxnSpPr>
          <p:cNvPr id="129" name="Straight Connector 128"/>
          <p:cNvCxnSpPr/>
          <p:nvPr/>
        </p:nvCxnSpPr>
        <p:spPr>
          <a:xfrm>
            <a:off x="8464410" y="5172218"/>
            <a:ext cx="32766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6760023" y="2393265"/>
            <a:ext cx="1706245" cy="282210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Picture 13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1024" y="1493404"/>
            <a:ext cx="3395479" cy="36576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C3C7F822-E757-4E73-A35C-ADF0055C3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104" y="4279729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9pPr>
          </a:lstStyle>
          <a:p>
            <a:pPr eaLnBrk="1" hangingPunct="1"/>
            <a:r>
              <a:rPr lang="bn-BD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১২০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95" b="98305" l="0" r="98628">
                        <a14:backgroundMark x1="1509" y1="95642" x2="1509" y2="95642"/>
                        <a14:backgroundMark x1="1509" y1="95642" x2="3704" y2="59080"/>
                        <a14:backgroundMark x1="3704" y1="59080" x2="11660" y2="33414"/>
                        <a14:backgroundMark x1="11660" y1="33414" x2="21262" y2="16707"/>
                        <a14:backgroundMark x1="21262" y1="16707" x2="27709" y2="8717"/>
                        <a14:backgroundMark x1="26749" y1="9685" x2="36626" y2="3632"/>
                        <a14:backgroundMark x1="32236" y1="5327" x2="45130" y2="1211"/>
                        <a14:backgroundMark x1="44719" y1="969" x2="52949" y2="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245" r="1591" b="3005"/>
          <a:stretch/>
        </p:blipFill>
        <p:spPr>
          <a:xfrm>
            <a:off x="-1447800" y="2393265"/>
            <a:ext cx="53340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4" name="Picture 2" descr="C:\Users\NAGPS\Downloads\jaamiti\4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5257800"/>
            <a:ext cx="6852187" cy="1371600"/>
          </a:xfrm>
          <a:prstGeom prst="rect">
            <a:avLst/>
          </a:prstGeom>
          <a:noFill/>
        </p:spPr>
      </p:pic>
      <p:cxnSp>
        <p:nvCxnSpPr>
          <p:cNvPr id="135" name="Straight Connector 134"/>
          <p:cNvCxnSpPr/>
          <p:nvPr/>
        </p:nvCxnSpPr>
        <p:spPr>
          <a:xfrm>
            <a:off x="1219597" y="5172218"/>
            <a:ext cx="32766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1221456" y="2495505"/>
            <a:ext cx="1460268" cy="271986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Picture 13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9819" y="1493404"/>
            <a:ext cx="3395479" cy="36576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C3C7F822-E757-4E73-A35C-ADF0055C3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192" y="4581525"/>
            <a:ext cx="88720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9pPr>
          </a:lstStyle>
          <a:p>
            <a:pPr eaLnBrk="1" hangingPunct="1"/>
            <a:r>
              <a:rPr lang="bn-BD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৬০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</a:p>
        </p:txBody>
      </p:sp>
      <p:sp>
        <p:nvSpPr>
          <p:cNvPr id="139" name="Arc 138"/>
          <p:cNvSpPr/>
          <p:nvPr/>
        </p:nvSpPr>
        <p:spPr>
          <a:xfrm rot="1098387">
            <a:off x="7136996" y="3587291"/>
            <a:ext cx="2295607" cy="2026682"/>
          </a:xfrm>
          <a:prstGeom prst="arc">
            <a:avLst>
              <a:gd name="adj1" fmla="val 12586901"/>
              <a:gd name="adj2" fmla="val 639796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Arc 139"/>
          <p:cNvSpPr/>
          <p:nvPr/>
        </p:nvSpPr>
        <p:spPr>
          <a:xfrm rot="1071035">
            <a:off x="197299" y="3612924"/>
            <a:ext cx="2295607" cy="2026682"/>
          </a:xfrm>
          <a:prstGeom prst="arc">
            <a:avLst>
              <a:gd name="adj1" fmla="val 17430203"/>
              <a:gd name="adj2" fmla="val 74511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Arc 140"/>
          <p:cNvSpPr/>
          <p:nvPr/>
        </p:nvSpPr>
        <p:spPr>
          <a:xfrm rot="21288571">
            <a:off x="4408500" y="3871362"/>
            <a:ext cx="1854190" cy="1827625"/>
          </a:xfrm>
          <a:prstGeom prst="arc">
            <a:avLst>
              <a:gd name="adj1" fmla="val 14493517"/>
              <a:gd name="adj2" fmla="val 1657567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ounded Rectangle 141"/>
          <p:cNvSpPr/>
          <p:nvPr/>
        </p:nvSpPr>
        <p:spPr>
          <a:xfrm>
            <a:off x="1935630" y="443612"/>
            <a:ext cx="8449744" cy="77558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সবাই চাঁদা ব্যবহার করে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 পরিমাপ করতে শিখি।</a:t>
            </a:r>
          </a:p>
        </p:txBody>
      </p:sp>
    </p:spTree>
    <p:extLst>
      <p:ext uri="{BB962C8B-B14F-4D97-AF65-F5344CB8AC3E}">
        <p14:creationId xmlns:p14="http://schemas.microsoft.com/office/powerpoint/2010/main" val="248308788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0.26927 0.0120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60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2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02222 L -0.00221 -0.48843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2553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26927 0.01204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60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"/>
                            </p:stCondLst>
                            <p:childTnLst>
                              <p:par>
                                <p:cTn id="8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250"/>
                            </p:stCondLst>
                            <p:childTnLst>
                              <p:par>
                                <p:cTn id="9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250"/>
                            </p:stCondLst>
                            <p:childTnLst>
                              <p:par>
                                <p:cTn id="10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250"/>
                            </p:stCondLst>
                            <p:childTnLst>
                              <p:par>
                                <p:cTn id="10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2222 L -0.14167 -0.3956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20903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500"/>
                            </p:stCondLst>
                            <p:childTnLst>
                              <p:par>
                                <p:cTn id="1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5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0.26927 0.01204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602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250"/>
                            </p:stCondLst>
                            <p:childTnLst>
                              <p:par>
                                <p:cTn id="1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250"/>
                            </p:stCondLst>
                            <p:childTnLst>
                              <p:par>
                                <p:cTn id="1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250"/>
                            </p:stCondLst>
                            <p:childTnLst>
                              <p:par>
                                <p:cTn id="16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250"/>
                            </p:stCondLst>
                            <p:childTnLst>
                              <p:par>
                                <p:cTn id="1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2222 L 0.11797 -0.37338 " pathEditMode="relative" rAng="0" ptsTypes="AA">
                                      <p:cBhvr>
                                        <p:cTn id="17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9792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1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7500"/>
                            </p:stCondLst>
                            <p:childTnLst>
                              <p:par>
                                <p:cTn id="1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8500"/>
                            </p:stCondLst>
                            <p:childTnLst>
                              <p:par>
                                <p:cTn id="1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950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32" grpId="0"/>
      <p:bldP spid="138" grpId="0"/>
      <p:bldP spid="139" grpId="0" animBg="1"/>
      <p:bldP spid="140" grpId="0" animBg="1"/>
      <p:bldP spid="1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13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14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13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14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15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13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14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15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-1203960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16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0222"/>
                  <a:ext cx="533400" cy="1228578"/>
                  <a:chOff x="152400" y="4410222"/>
                  <a:chExt cx="533400" cy="1228578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10222"/>
                    <a:ext cx="533400" cy="46657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17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-1203960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18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18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13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14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15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08421"/>
              <a:ext cx="533400" cy="1272694"/>
              <a:chOff x="152400" y="3156284"/>
              <a:chExt cx="533400" cy="1272694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156284"/>
                <a:ext cx="533400" cy="51069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16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17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121" name="Picture 120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8538" r="26293" b="21381"/>
          <a:stretch/>
        </p:blipFill>
        <p:spPr>
          <a:xfrm rot="16962116">
            <a:off x="1209291" y="2595397"/>
            <a:ext cx="5083060" cy="2568763"/>
          </a:xfrm>
          <a:prstGeom prst="rect">
            <a:avLst/>
          </a:prstGeom>
          <a:noFill/>
        </p:spPr>
      </p:pic>
      <p:pic>
        <p:nvPicPr>
          <p:cNvPr id="122" name="Picture 12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8538" r="26293" b="21381"/>
          <a:stretch/>
        </p:blipFill>
        <p:spPr>
          <a:xfrm rot="3285426" flipH="1">
            <a:off x="6918215" y="3034869"/>
            <a:ext cx="2259394" cy="2568763"/>
          </a:xfrm>
          <a:prstGeom prst="rect">
            <a:avLst/>
          </a:prstGeom>
          <a:noFill/>
        </p:spPr>
      </p:pic>
      <p:pic>
        <p:nvPicPr>
          <p:cNvPr id="123" name="Picture 12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8538" r="26293" b="21381"/>
          <a:stretch/>
        </p:blipFill>
        <p:spPr>
          <a:xfrm rot="2874507" flipH="1">
            <a:off x="4948808" y="1919382"/>
            <a:ext cx="4882871" cy="2568763"/>
          </a:xfrm>
          <a:prstGeom prst="rect">
            <a:avLst/>
          </a:prstGeom>
          <a:noFill/>
        </p:spPr>
      </p:pic>
      <p:sp>
        <p:nvSpPr>
          <p:cNvPr id="124" name="Rectangle 123"/>
          <p:cNvSpPr/>
          <p:nvPr/>
        </p:nvSpPr>
        <p:spPr>
          <a:xfrm>
            <a:off x="5728686" y="4525635"/>
            <a:ext cx="737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90</a:t>
            </a:r>
            <a:endParaRPr lang="en-US" sz="3200" dirty="0"/>
          </a:p>
        </p:txBody>
      </p:sp>
      <p:cxnSp>
        <p:nvCxnSpPr>
          <p:cNvPr id="125" name="Straight Connector 124"/>
          <p:cNvCxnSpPr/>
          <p:nvPr/>
        </p:nvCxnSpPr>
        <p:spPr>
          <a:xfrm flipV="1">
            <a:off x="5628513" y="1532586"/>
            <a:ext cx="5541" cy="3627104"/>
          </a:xfrm>
          <a:prstGeom prst="line">
            <a:avLst/>
          </a:prstGeom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Arc 125"/>
          <p:cNvSpPr/>
          <p:nvPr/>
        </p:nvSpPr>
        <p:spPr>
          <a:xfrm rot="1237384">
            <a:off x="4606040" y="2233493"/>
            <a:ext cx="1488136" cy="1265742"/>
          </a:xfrm>
          <a:prstGeom prst="arc">
            <a:avLst>
              <a:gd name="adj1" fmla="val 13760496"/>
              <a:gd name="adj2" fmla="val 20216207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8538" r="26293" b="21381"/>
          <a:stretch/>
        </p:blipFill>
        <p:spPr>
          <a:xfrm>
            <a:off x="4115471" y="2627033"/>
            <a:ext cx="3326415" cy="2568763"/>
          </a:xfrm>
          <a:prstGeom prst="rect">
            <a:avLst/>
          </a:prstGeom>
          <a:noFill/>
        </p:spPr>
      </p:pic>
      <p:sp>
        <p:nvSpPr>
          <p:cNvPr id="128" name="Arc 127"/>
          <p:cNvSpPr/>
          <p:nvPr/>
        </p:nvSpPr>
        <p:spPr>
          <a:xfrm rot="20571921">
            <a:off x="4686872" y="4061019"/>
            <a:ext cx="2341866" cy="2372429"/>
          </a:xfrm>
          <a:prstGeom prst="arc">
            <a:avLst>
              <a:gd name="adj1" fmla="val 13472620"/>
              <a:gd name="adj2" fmla="val 78632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9" name="Straight Connector 128"/>
          <p:cNvCxnSpPr/>
          <p:nvPr/>
        </p:nvCxnSpPr>
        <p:spPr>
          <a:xfrm>
            <a:off x="5610930" y="5149878"/>
            <a:ext cx="3563257" cy="0"/>
          </a:xfrm>
          <a:prstGeom prst="line">
            <a:avLst/>
          </a:prstGeom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Arc 129"/>
          <p:cNvSpPr/>
          <p:nvPr/>
        </p:nvSpPr>
        <p:spPr>
          <a:xfrm rot="20076558">
            <a:off x="6191589" y="4293183"/>
            <a:ext cx="1079008" cy="1265742"/>
          </a:xfrm>
          <a:prstGeom prst="arc">
            <a:avLst>
              <a:gd name="adj1" fmla="val 13760496"/>
              <a:gd name="adj2" fmla="val 20216207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Arc 130"/>
          <p:cNvSpPr/>
          <p:nvPr/>
        </p:nvSpPr>
        <p:spPr>
          <a:xfrm rot="13269234">
            <a:off x="4906324" y="3446431"/>
            <a:ext cx="1079008" cy="1265742"/>
          </a:xfrm>
          <a:prstGeom prst="arc">
            <a:avLst>
              <a:gd name="adj1" fmla="val 13760496"/>
              <a:gd name="adj2" fmla="val 20216207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8538" r="26293" b="21381"/>
          <a:stretch/>
        </p:blipFill>
        <p:spPr>
          <a:xfrm rot="21384174" flipH="1">
            <a:off x="4420257" y="1803089"/>
            <a:ext cx="3781908" cy="2568763"/>
          </a:xfrm>
          <a:prstGeom prst="rect">
            <a:avLst/>
          </a:prstGeom>
          <a:noFill/>
        </p:spPr>
      </p:pic>
      <p:sp>
        <p:nvSpPr>
          <p:cNvPr id="133" name="Arc 132"/>
          <p:cNvSpPr/>
          <p:nvPr/>
        </p:nvSpPr>
        <p:spPr>
          <a:xfrm rot="19166561">
            <a:off x="5123088" y="2275018"/>
            <a:ext cx="1489931" cy="1265742"/>
          </a:xfrm>
          <a:prstGeom prst="arc">
            <a:avLst>
              <a:gd name="adj1" fmla="val 13760496"/>
              <a:gd name="adj2" fmla="val 20216207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" name="Picture 2" descr="C:\Users\NAGPS\Downloads\jaamiti\4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00153" y="5174881"/>
            <a:ext cx="6852187" cy="1371600"/>
          </a:xfrm>
          <a:prstGeom prst="rect">
            <a:avLst/>
          </a:prstGeom>
          <a:noFill/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4058" y="1493313"/>
            <a:ext cx="3395479" cy="36576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2121" y="1514618"/>
            <a:ext cx="3395479" cy="36576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37" name="Picture 2" descr="C:\Users\NAGPS\Downloads\jaamiti\4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450706" y="2892694"/>
            <a:ext cx="6852187" cy="1371600"/>
          </a:xfrm>
          <a:prstGeom prst="rect">
            <a:avLst/>
          </a:prstGeom>
          <a:noFill/>
        </p:spPr>
      </p:pic>
      <p:sp>
        <p:nvSpPr>
          <p:cNvPr id="138" name="Rounded Rectangle 137"/>
          <p:cNvSpPr/>
          <p:nvPr/>
        </p:nvSpPr>
        <p:spPr>
          <a:xfrm>
            <a:off x="801637" y="386975"/>
            <a:ext cx="10591800" cy="77558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কম্পাসের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3475828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29128 0.00347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57" y="16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5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2222 L -0.00222 -0.48843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25532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250"/>
                            </p:stCondLst>
                            <p:childTnLst>
                              <p:par>
                                <p:cTn id="107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6" grpId="0" animBg="1"/>
      <p:bldP spid="128" grpId="0" animBg="1"/>
      <p:bldP spid="130" grpId="0" animBg="1"/>
      <p:bldP spid="131" grpId="0" animBg="1"/>
      <p:bldP spid="1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13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14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13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14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15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13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14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15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16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13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14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15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16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0222"/>
                  <a:ext cx="533400" cy="1228578"/>
                  <a:chOff x="152400" y="4410222"/>
                  <a:chExt cx="533400" cy="1228578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10222"/>
                    <a:ext cx="533400" cy="46657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17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-1203960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18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18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13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14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15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08421"/>
              <a:ext cx="533400" cy="1272694"/>
              <a:chOff x="152400" y="3156284"/>
              <a:chExt cx="533400" cy="1272694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156284"/>
                <a:ext cx="533400" cy="51069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16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17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121" name="Rounded Rectangle 120"/>
          <p:cNvSpPr/>
          <p:nvPr/>
        </p:nvSpPr>
        <p:spPr>
          <a:xfrm>
            <a:off x="1790137" y="483453"/>
            <a:ext cx="7955130" cy="77558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ত্রিকোণী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86184" flipH="1">
            <a:off x="2143518" y="64736"/>
            <a:ext cx="3656957" cy="495713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1" y="706956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86184" flipH="1">
            <a:off x="6467697" y="-907071"/>
            <a:ext cx="3656957" cy="495713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496" y="691113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126" name="Straight Connector 125"/>
          <p:cNvCxnSpPr/>
          <p:nvPr/>
        </p:nvCxnSpPr>
        <p:spPr>
          <a:xfrm>
            <a:off x="6477000" y="4045027"/>
            <a:ext cx="31242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V="1">
            <a:off x="6455660" y="1371600"/>
            <a:ext cx="21340" cy="271499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2819400" y="4067798"/>
            <a:ext cx="1336964" cy="1919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5400000" flipH="1" flipV="1">
            <a:off x="1943100" y="3253844"/>
            <a:ext cx="17526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Arc 129"/>
          <p:cNvSpPr/>
          <p:nvPr/>
        </p:nvSpPr>
        <p:spPr>
          <a:xfrm>
            <a:off x="2001975" y="3104914"/>
            <a:ext cx="1655618" cy="1904206"/>
          </a:xfrm>
          <a:prstGeom prst="arc">
            <a:avLst>
              <a:gd name="adj1" fmla="val 16141024"/>
              <a:gd name="adj2" fmla="val 0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Arc 130"/>
          <p:cNvSpPr/>
          <p:nvPr/>
        </p:nvSpPr>
        <p:spPr>
          <a:xfrm>
            <a:off x="5358992" y="2883715"/>
            <a:ext cx="2189056" cy="2390409"/>
          </a:xfrm>
          <a:prstGeom prst="arc">
            <a:avLst>
              <a:gd name="adj1" fmla="val 16141024"/>
              <a:gd name="adj2" fmla="val 0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2" name="Picture 13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7332" y="3733800"/>
            <a:ext cx="238158" cy="19053"/>
          </a:xfrm>
          <a:prstGeom prst="rect">
            <a:avLst/>
          </a:prstGeom>
        </p:spPr>
      </p:pic>
      <p:grpSp>
        <p:nvGrpSpPr>
          <p:cNvPr id="133" name="Group 132"/>
          <p:cNvGrpSpPr/>
          <p:nvPr/>
        </p:nvGrpSpPr>
        <p:grpSpPr>
          <a:xfrm>
            <a:off x="1371600" y="4114800"/>
            <a:ext cx="2883767" cy="2523289"/>
            <a:chOff x="7907137" y="-282099"/>
            <a:chExt cx="2883767" cy="2523289"/>
          </a:xfrm>
        </p:grpSpPr>
        <p:sp>
          <p:nvSpPr>
            <p:cNvPr id="134" name="Rectangle 133"/>
            <p:cNvSpPr/>
            <p:nvPr/>
          </p:nvSpPr>
          <p:spPr>
            <a:xfrm rot="5400000">
              <a:off x="7219131" y="795723"/>
              <a:ext cx="2201363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8342672" y="1867187"/>
              <a:ext cx="2448232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136" name="Block Arc 135"/>
            <p:cNvSpPr/>
            <p:nvPr/>
          </p:nvSpPr>
          <p:spPr>
            <a:xfrm rot="1204726">
              <a:off x="7907137" y="1181317"/>
              <a:ext cx="1227081" cy="1059873"/>
            </a:xfrm>
            <a:prstGeom prst="blockArc">
              <a:avLst>
                <a:gd name="adj1" fmla="val 13608940"/>
                <a:gd name="adj2" fmla="val 21511306"/>
                <a:gd name="adj3" fmla="val 570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</a:endParaRPr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4767080" y="5015079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যদি কোণটি এক সমকোণ হয়,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অর্থাৎ তাহলে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আমরা একে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বলি।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2193360" y="5008721"/>
            <a:ext cx="2573721" cy="805380"/>
            <a:chOff x="2860616" y="4204326"/>
            <a:chExt cx="1998845" cy="471919"/>
          </a:xfrm>
        </p:grpSpPr>
        <p:sp>
          <p:nvSpPr>
            <p:cNvPr id="139" name="Left Arrow 138"/>
            <p:cNvSpPr/>
            <p:nvPr/>
          </p:nvSpPr>
          <p:spPr>
            <a:xfrm rot="19013844">
              <a:off x="2860616" y="4584506"/>
              <a:ext cx="644924" cy="91739"/>
            </a:xfrm>
            <a:prstGeom prst="lef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140" name="Rounded Rectangle 139"/>
            <p:cNvSpPr/>
            <p:nvPr/>
          </p:nvSpPr>
          <p:spPr>
            <a:xfrm>
              <a:off x="3367420" y="4204326"/>
              <a:ext cx="1492041" cy="42317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40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সমকোণ </a:t>
              </a:r>
              <a:endParaRPr lang="en-US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3755571" y="4881959"/>
            <a:ext cx="5845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সরল রেখার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উপর আর একটি সরল রেখা লম্বভাবে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ছেদ করলে সমকোণ সৃষ্টি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41969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10287 -0.003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43" y="-18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-0.00221 -0.25208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261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8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8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8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800"/>
                            </p:stCondLst>
                            <p:childTnLst>
                              <p:par>
                                <p:cTn id="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0.2608 0.008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39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50"/>
                            </p:stCondLst>
                            <p:childTnLst>
                              <p:par>
                                <p:cTn id="5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0.00455 -0.50394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520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3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3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8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37" grpId="0"/>
      <p:bldP spid="141" grpId="0"/>
      <p:bldP spid="14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13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14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13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14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15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13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14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15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16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13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14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15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16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0222"/>
                  <a:ext cx="533400" cy="1228578"/>
                  <a:chOff x="152400" y="4410222"/>
                  <a:chExt cx="533400" cy="1228578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10222"/>
                    <a:ext cx="533400" cy="46657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17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17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13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14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15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16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-1203960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18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18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13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14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15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08421"/>
              <a:ext cx="533400" cy="1272694"/>
              <a:chOff x="152400" y="3156284"/>
              <a:chExt cx="533400" cy="1272694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156284"/>
                <a:ext cx="533400" cy="51069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16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17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121" name="Rectangle 120"/>
          <p:cNvSpPr/>
          <p:nvPr/>
        </p:nvSpPr>
        <p:spPr>
          <a:xfrm>
            <a:off x="2166364" y="3886565"/>
            <a:ext cx="4539236" cy="659406"/>
          </a:xfrm>
          <a:prstGeom prst="rect">
            <a:avLst/>
          </a:prstGeom>
          <a:ln w="15875" cmpd="thickThin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0311" tIns="90311" rIns="180622" bIns="90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600" dirty="0"/>
          </a:p>
        </p:txBody>
      </p:sp>
      <p:grpSp>
        <p:nvGrpSpPr>
          <p:cNvPr id="122" name="Group 121"/>
          <p:cNvGrpSpPr/>
          <p:nvPr/>
        </p:nvGrpSpPr>
        <p:grpSpPr>
          <a:xfrm>
            <a:off x="471310" y="2719061"/>
            <a:ext cx="1679224" cy="2995939"/>
            <a:chOff x="1371600" y="1499073"/>
            <a:chExt cx="1700214" cy="3033388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857375" y="1499073"/>
              <a:ext cx="734819" cy="3033388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8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1371600" y="2182178"/>
              <a:ext cx="1700214" cy="2306158"/>
              <a:chOff x="5329473" y="343184"/>
              <a:chExt cx="1983905" cy="2771724"/>
            </a:xfrm>
          </p:grpSpPr>
          <p:grpSp>
            <p:nvGrpSpPr>
              <p:cNvPr id="125" name="Group 124"/>
              <p:cNvGrpSpPr/>
              <p:nvPr/>
            </p:nvGrpSpPr>
            <p:grpSpPr>
              <a:xfrm>
                <a:off x="5329473" y="343184"/>
                <a:ext cx="1983905" cy="2771724"/>
                <a:chOff x="204764" y="2395052"/>
                <a:chExt cx="2364500" cy="3244087"/>
              </a:xfrm>
            </p:grpSpPr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8" name="Notched Right Arrow 127"/>
                <p:cNvSpPr/>
                <p:nvPr/>
              </p:nvSpPr>
              <p:spPr>
                <a:xfrm rot="16200000">
                  <a:off x="235701" y="3800995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6D4E8B2E-4F62-406A-BCB8-2561B52A8595}"/>
                  </a:ext>
                </a:extLst>
              </p:cNvPr>
              <p:cNvSpPr/>
              <p:nvPr/>
            </p:nvSpPr>
            <p:spPr>
              <a:xfrm>
                <a:off x="5369552" y="726061"/>
                <a:ext cx="1811372" cy="1451476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sz="3951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জোড়ায়</a:t>
                </a:r>
                <a:r>
                  <a:rPr lang="en-US" sz="4741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3951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endParaRPr lang="en-US" sz="3951" b="1" dirty="0"/>
              </a:p>
            </p:txBody>
          </p:sp>
        </p:grpSp>
      </p:grpSp>
      <p:pic>
        <p:nvPicPr>
          <p:cNvPr id="130" name="Picture 129" descr="Baby_Boy_Girl4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9893200" y="324337"/>
            <a:ext cx="1248922" cy="2348523"/>
          </a:xfrm>
          <a:prstGeom prst="rect">
            <a:avLst/>
          </a:prstGeom>
        </p:spPr>
      </p:pic>
      <p:pic>
        <p:nvPicPr>
          <p:cNvPr id="131" name="Picture 130" descr="Baby_Boy_Girl4.p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085" y="394677"/>
            <a:ext cx="1182729" cy="234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4292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-0.51575 0.0085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94" y="41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14219 -0.00162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0.00556 L 0.55313 0.001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-23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 0.00833 L -0.10638 0.011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13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14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13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14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15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13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14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15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16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13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14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15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16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0222"/>
                  <a:ext cx="533400" cy="1228578"/>
                  <a:chOff x="152400" y="4410222"/>
                  <a:chExt cx="533400" cy="1228578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10222"/>
                    <a:ext cx="533400" cy="46657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17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17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13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14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15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16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18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18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13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14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15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08421"/>
              <a:ext cx="533400" cy="1272694"/>
              <a:chOff x="152400" y="3156284"/>
              <a:chExt cx="533400" cy="1272694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156284"/>
                <a:ext cx="533400" cy="51069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16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17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121" name="Rounded Rectangle 120"/>
          <p:cNvSpPr/>
          <p:nvPr/>
        </p:nvSpPr>
        <p:spPr>
          <a:xfrm>
            <a:off x="1504166" y="533400"/>
            <a:ext cx="7955130" cy="77558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ত্রিকোণী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সূক্ষ্ণকোণ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954890" y="493554"/>
            <a:ext cx="3656957" cy="495713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01" y="689898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6280009" y="-259013"/>
            <a:ext cx="3656957" cy="495713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289" y="651163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126" name="Straight Connector 125"/>
          <p:cNvCxnSpPr/>
          <p:nvPr/>
        </p:nvCxnSpPr>
        <p:spPr>
          <a:xfrm>
            <a:off x="5629920" y="4054418"/>
            <a:ext cx="4957135" cy="0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V="1">
            <a:off x="5636510" y="391076"/>
            <a:ext cx="4927921" cy="3671119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579165" y="4081560"/>
            <a:ext cx="1736746" cy="0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2551455" y="2826170"/>
            <a:ext cx="1757866" cy="1255390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Arc 129"/>
          <p:cNvSpPr/>
          <p:nvPr/>
        </p:nvSpPr>
        <p:spPr>
          <a:xfrm rot="420737">
            <a:off x="2914999" y="3442989"/>
            <a:ext cx="894093" cy="1206909"/>
          </a:xfrm>
          <a:prstGeom prst="arc">
            <a:avLst>
              <a:gd name="adj1" fmla="val 16200000"/>
              <a:gd name="adj2" fmla="val 21456846"/>
            </a:avLst>
          </a:prstGeom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Arc 130"/>
          <p:cNvSpPr/>
          <p:nvPr/>
        </p:nvSpPr>
        <p:spPr>
          <a:xfrm rot="420737">
            <a:off x="6090540" y="3273169"/>
            <a:ext cx="1125468" cy="1377709"/>
          </a:xfrm>
          <a:prstGeom prst="arc">
            <a:avLst>
              <a:gd name="adj1" fmla="val 16200000"/>
              <a:gd name="adj2" fmla="val 21456846"/>
            </a:avLst>
          </a:prstGeom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Group 131"/>
          <p:cNvGrpSpPr/>
          <p:nvPr/>
        </p:nvGrpSpPr>
        <p:grpSpPr>
          <a:xfrm>
            <a:off x="560548" y="5410179"/>
            <a:ext cx="2604868" cy="699846"/>
            <a:chOff x="2045340" y="1523581"/>
            <a:chExt cx="2604868" cy="699846"/>
          </a:xfrm>
        </p:grpSpPr>
        <p:sp>
          <p:nvSpPr>
            <p:cNvPr id="133" name="Rectangle 132"/>
            <p:cNvSpPr/>
            <p:nvPr/>
          </p:nvSpPr>
          <p:spPr>
            <a:xfrm>
              <a:off x="2201976" y="2123767"/>
              <a:ext cx="2448232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 rot="19817182">
              <a:off x="2045340" y="1523581"/>
              <a:ext cx="2448232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135" name="Block Arc 134"/>
            <p:cNvSpPr/>
            <p:nvPr/>
          </p:nvSpPr>
          <p:spPr>
            <a:xfrm rot="4408870">
              <a:off x="2808603" y="1742617"/>
              <a:ext cx="523272" cy="438347"/>
            </a:xfrm>
            <a:prstGeom prst="blockArc">
              <a:avLst>
                <a:gd name="adj1" fmla="val 10253629"/>
                <a:gd name="adj2" fmla="val 20048284"/>
                <a:gd name="adj3" fmla="val 4537"/>
              </a:avLst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</a:endParaRPr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5636510" y="4832873"/>
            <a:ext cx="5888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যদি কোণটি এক সমকোণ থেকে ছোট হয়,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তাহলে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আমরা একে সূক্ষ্মকোণ বলি।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2391562" y="4593843"/>
            <a:ext cx="3238289" cy="984372"/>
            <a:chOff x="3382955" y="1103202"/>
            <a:chExt cx="2375461" cy="709963"/>
          </a:xfrm>
        </p:grpSpPr>
        <p:sp>
          <p:nvSpPr>
            <p:cNvPr id="138" name="Left Arrow 137"/>
            <p:cNvSpPr/>
            <p:nvPr/>
          </p:nvSpPr>
          <p:spPr>
            <a:xfrm rot="20669272">
              <a:off x="3382955" y="1634843"/>
              <a:ext cx="1209368" cy="178322"/>
            </a:xfrm>
            <a:prstGeom prst="lef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4342115" y="1103202"/>
              <a:ext cx="1416301" cy="51513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44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সূক্ষ্মকোণ</a:t>
              </a:r>
              <a:endParaRPr lang="en-US" sz="4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777530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0.13984 0.00741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37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0209 L 0.14101 -0.1592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-787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41159 0.0088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3" y="44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39245 -0.51227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2" y="-2562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19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20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21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-1203960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22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0222"/>
                  <a:ext cx="533400" cy="1228578"/>
                  <a:chOff x="152400" y="4410222"/>
                  <a:chExt cx="533400" cy="1228578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10222"/>
                    <a:ext cx="533400" cy="46657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23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-1203960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24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24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19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20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21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08421"/>
              <a:ext cx="533400" cy="1272694"/>
              <a:chOff x="152400" y="3156284"/>
              <a:chExt cx="533400" cy="1272694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156284"/>
                <a:ext cx="533400" cy="51069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22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23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121" name="Rounded Rectangle 120"/>
          <p:cNvSpPr/>
          <p:nvPr/>
        </p:nvSpPr>
        <p:spPr>
          <a:xfrm>
            <a:off x="2230903" y="609600"/>
            <a:ext cx="7955130" cy="77558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ত্রিকোণী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স্থূল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1715006" y="363"/>
            <a:ext cx="3656957" cy="495713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5091" y="911057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6846013" y="-30256"/>
            <a:ext cx="3656957" cy="495713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93" y="879920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126" name="Straight Connector 125"/>
          <p:cNvCxnSpPr/>
          <p:nvPr/>
        </p:nvCxnSpPr>
        <p:spPr>
          <a:xfrm>
            <a:off x="6195924" y="4283175"/>
            <a:ext cx="4957135" cy="0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 flipV="1">
            <a:off x="4174575" y="924912"/>
            <a:ext cx="2041794" cy="3379896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1051717" y="4267836"/>
            <a:ext cx="4957136" cy="38700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2094978" y="2071255"/>
            <a:ext cx="1022481" cy="2239062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Arc 129"/>
          <p:cNvSpPr/>
          <p:nvPr/>
        </p:nvSpPr>
        <p:spPr>
          <a:xfrm rot="420737">
            <a:off x="746993" y="3085919"/>
            <a:ext cx="3363339" cy="2153836"/>
          </a:xfrm>
          <a:prstGeom prst="arc">
            <a:avLst>
              <a:gd name="adj1" fmla="val 16200000"/>
              <a:gd name="adj2" fmla="val 21456846"/>
            </a:avLst>
          </a:prstGeom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Arc 130"/>
          <p:cNvSpPr/>
          <p:nvPr/>
        </p:nvSpPr>
        <p:spPr>
          <a:xfrm rot="420737">
            <a:off x="2608999" y="2677313"/>
            <a:ext cx="4906706" cy="3254989"/>
          </a:xfrm>
          <a:prstGeom prst="arc">
            <a:avLst>
              <a:gd name="adj1" fmla="val 16200000"/>
              <a:gd name="adj2" fmla="val 21162850"/>
            </a:avLst>
          </a:prstGeom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2348" flipH="1">
            <a:off x="1035783" y="833391"/>
            <a:ext cx="2450095" cy="332119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954" y="947921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6383" flipH="1">
            <a:off x="3410929" y="212015"/>
            <a:ext cx="3290691" cy="446064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506" y="851359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36" name="Picture 135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954" y="3975561"/>
            <a:ext cx="238158" cy="19053"/>
          </a:xfrm>
          <a:prstGeom prst="rect">
            <a:avLst/>
          </a:prstGeom>
        </p:spPr>
      </p:pic>
      <p:grpSp>
        <p:nvGrpSpPr>
          <p:cNvPr id="137" name="Group 136"/>
          <p:cNvGrpSpPr/>
          <p:nvPr/>
        </p:nvGrpSpPr>
        <p:grpSpPr>
          <a:xfrm>
            <a:off x="1729106" y="4465058"/>
            <a:ext cx="3215883" cy="2240542"/>
            <a:chOff x="7575021" y="648"/>
            <a:chExt cx="3215883" cy="2240542"/>
          </a:xfrm>
        </p:grpSpPr>
        <p:sp>
          <p:nvSpPr>
            <p:cNvPr id="138" name="Rectangle 137"/>
            <p:cNvSpPr/>
            <p:nvPr/>
          </p:nvSpPr>
          <p:spPr>
            <a:xfrm rot="2790457">
              <a:off x="6497199" y="1078470"/>
              <a:ext cx="2201363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8342672" y="1867187"/>
              <a:ext cx="2448232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140" name="Block Arc 139"/>
            <p:cNvSpPr/>
            <p:nvPr/>
          </p:nvSpPr>
          <p:spPr>
            <a:xfrm rot="1204726">
              <a:off x="7907137" y="1181317"/>
              <a:ext cx="1227081" cy="1059873"/>
            </a:xfrm>
            <a:prstGeom prst="blockArc">
              <a:avLst>
                <a:gd name="adj1" fmla="val 10800000"/>
                <a:gd name="adj2" fmla="val 21511306"/>
                <a:gd name="adj3" fmla="val 570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</a:endParaRP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5461633" y="4624562"/>
            <a:ext cx="6196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যদি কোণটি এক সমকোণ থেকে বড় হয়,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তাহলে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আমরা একে স্থুলকোণ বলি।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2846137" y="4537137"/>
            <a:ext cx="2507968" cy="1033386"/>
            <a:chOff x="2911682" y="4204326"/>
            <a:chExt cx="1947779" cy="605521"/>
          </a:xfrm>
        </p:grpSpPr>
        <p:sp>
          <p:nvSpPr>
            <p:cNvPr id="143" name="Left Arrow 142"/>
            <p:cNvSpPr/>
            <p:nvPr/>
          </p:nvSpPr>
          <p:spPr>
            <a:xfrm rot="19013844">
              <a:off x="2911682" y="4682418"/>
              <a:ext cx="644924" cy="127429"/>
            </a:xfrm>
            <a:prstGeom prst="lef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144" name="Rounded Rectangle 143"/>
            <p:cNvSpPr/>
            <p:nvPr/>
          </p:nvSpPr>
          <p:spPr>
            <a:xfrm>
              <a:off x="3367420" y="4204326"/>
              <a:ext cx="1492041" cy="42317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40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স্থুলকোণ</a:t>
              </a:r>
              <a:endParaRPr lang="en-US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03427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0.40586 0.00162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3" y="-16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071 0.00857 L 0.06889 -0.08449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5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0"/>
                            </p:stCondLst>
                            <p:childTnLst>
                              <p:par>
                                <p:cTn id="4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-0.08594 -0.32315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7" y="-1615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41159 0.0088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3" y="44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75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75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750"/>
                            </p:stCondLst>
                            <p:childTnLst>
                              <p:par>
                                <p:cTn id="9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750"/>
                            </p:stCondLst>
                            <p:childTnLst>
                              <p:par>
                                <p:cTn id="10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-0.16394 -0.47292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-23657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8250"/>
                            </p:stCondLst>
                            <p:childTnLst>
                              <p:par>
                                <p:cTn id="10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925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1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7620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2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-1203960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9600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-1203960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6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6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61915"/>
              <a:ext cx="533400" cy="1219200"/>
              <a:chOff x="152400" y="3209778"/>
              <a:chExt cx="533400" cy="1219200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21" name="Group 120"/>
          <p:cNvGrpSpPr/>
          <p:nvPr/>
        </p:nvGrpSpPr>
        <p:grpSpPr>
          <a:xfrm>
            <a:off x="11308090" y="-76200"/>
            <a:ext cx="533400" cy="1219200"/>
            <a:chOff x="9753600" y="914400"/>
            <a:chExt cx="533400" cy="1219200"/>
          </a:xfrm>
        </p:grpSpPr>
        <p:sp>
          <p:nvSpPr>
            <p:cNvPr id="122" name="Rectangle 121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1</a:t>
              </a:r>
            </a:p>
          </p:txBody>
        </p:sp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25" name="Group 124"/>
          <p:cNvGrpSpPr/>
          <p:nvPr/>
        </p:nvGrpSpPr>
        <p:grpSpPr>
          <a:xfrm>
            <a:off x="5340673" y="5181600"/>
            <a:ext cx="1828800" cy="1828800"/>
            <a:chOff x="4191000" y="4114800"/>
            <a:chExt cx="1828800" cy="1828800"/>
          </a:xfrm>
          <a:effectLst>
            <a:outerShdw blurRad="101600" sx="110000" sy="110000" algn="ctr" rotWithShape="0">
              <a:prstClr val="black">
                <a:alpha val="40000"/>
              </a:prstClr>
            </a:outerShdw>
          </a:effectLst>
          <a:scene3d>
            <a:camera prst="isometricOffAxis1Top"/>
            <a:lightRig rig="threePt" dir="t"/>
          </a:scene3d>
        </p:grpSpPr>
        <p:sp>
          <p:nvSpPr>
            <p:cNvPr id="126" name="Oval 125"/>
            <p:cNvSpPr/>
            <p:nvPr/>
          </p:nvSpPr>
          <p:spPr>
            <a:xfrm>
              <a:off x="4191000" y="4114800"/>
              <a:ext cx="1828800" cy="182880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74000">
                  <a:schemeClr val="tx1">
                    <a:lumMod val="65000"/>
                    <a:lumOff val="35000"/>
                  </a:schemeClr>
                </a:gs>
                <a:gs pos="83000">
                  <a:schemeClr val="bg1">
                    <a:lumMod val="6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  <a:ln>
              <a:noFill/>
            </a:ln>
            <a:sp3d extrusionH="254000"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4467225" y="4391025"/>
              <a:ext cx="1276350" cy="127635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p3d extrusionH="254000"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4611290" y="87849"/>
            <a:ext cx="330166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600" b="1" dirty="0">
                <a:ln w="11430"/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CC72D652-66B1-45A7-9341-B1A324881C68}"/>
              </a:ext>
            </a:extLst>
          </p:cNvPr>
          <p:cNvSpPr/>
          <p:nvPr/>
        </p:nvSpPr>
        <p:spPr>
          <a:xfrm>
            <a:off x="6407473" y="3435102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01943C46-A97C-4389-BB30-729FA51621BC}"/>
              </a:ext>
            </a:extLst>
          </p:cNvPr>
          <p:cNvSpPr/>
          <p:nvPr/>
        </p:nvSpPr>
        <p:spPr>
          <a:xfrm>
            <a:off x="6407473" y="2726707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BC7CE558-801C-4286-A9D8-C8C9F1F8D589}"/>
              </a:ext>
            </a:extLst>
          </p:cNvPr>
          <p:cNvSpPr/>
          <p:nvPr/>
        </p:nvSpPr>
        <p:spPr>
          <a:xfrm>
            <a:off x="6407473" y="4171859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7A99268E-A05F-424D-B8A5-4E97E460F4E5}"/>
              </a:ext>
            </a:extLst>
          </p:cNvPr>
          <p:cNvSpPr/>
          <p:nvPr/>
        </p:nvSpPr>
        <p:spPr>
          <a:xfrm>
            <a:off x="6407473" y="4880254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F0582EF5-B310-47AE-8535-18D50CA63D9D}"/>
              </a:ext>
            </a:extLst>
          </p:cNvPr>
          <p:cNvSpPr/>
          <p:nvPr/>
        </p:nvSpPr>
        <p:spPr>
          <a:xfrm>
            <a:off x="6407473" y="1257365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24177883-6768-4B0D-A215-3614F5306335}"/>
              </a:ext>
            </a:extLst>
          </p:cNvPr>
          <p:cNvSpPr/>
          <p:nvPr/>
        </p:nvSpPr>
        <p:spPr>
          <a:xfrm>
            <a:off x="6407473" y="2018312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9E878EC2-AD5D-409F-B52A-45496654B3F7}"/>
              </a:ext>
            </a:extLst>
          </p:cNvPr>
          <p:cNvSpPr/>
          <p:nvPr/>
        </p:nvSpPr>
        <p:spPr>
          <a:xfrm>
            <a:off x="5645473" y="3428677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D8DC1196-F91C-4EE7-8077-9DAEEC162783}"/>
              </a:ext>
            </a:extLst>
          </p:cNvPr>
          <p:cNvSpPr/>
          <p:nvPr/>
        </p:nvSpPr>
        <p:spPr>
          <a:xfrm>
            <a:off x="5645473" y="2720282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452EFF0B-8797-41A3-9AE9-8498F03A215B}"/>
              </a:ext>
            </a:extLst>
          </p:cNvPr>
          <p:cNvSpPr/>
          <p:nvPr/>
        </p:nvSpPr>
        <p:spPr>
          <a:xfrm>
            <a:off x="5645473" y="4165434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3B4FC356-BEB2-4A08-91FF-FB635DAFD736}"/>
              </a:ext>
            </a:extLst>
          </p:cNvPr>
          <p:cNvSpPr/>
          <p:nvPr/>
        </p:nvSpPr>
        <p:spPr>
          <a:xfrm>
            <a:off x="5645473" y="4873829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D0C42B77-1AA3-4EDF-8001-D033A294E66C}"/>
              </a:ext>
            </a:extLst>
          </p:cNvPr>
          <p:cNvSpPr/>
          <p:nvPr/>
        </p:nvSpPr>
        <p:spPr>
          <a:xfrm>
            <a:off x="5645473" y="1250940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74BA7F68-97FA-4211-8DB6-BB82197A2571}"/>
              </a:ext>
            </a:extLst>
          </p:cNvPr>
          <p:cNvSpPr/>
          <p:nvPr/>
        </p:nvSpPr>
        <p:spPr>
          <a:xfrm>
            <a:off x="5645473" y="2011887"/>
            <a:ext cx="350446" cy="36324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41" name="Flowchart: Terminator 140">
            <a:extLst>
              <a:ext uri="{FF2B5EF4-FFF2-40B4-BE49-F238E27FC236}">
                <a16:creationId xmlns:a16="http://schemas.microsoft.com/office/drawing/2014/main" id="{A725111F-C497-44B0-88A3-BEC5DB293022}"/>
              </a:ext>
            </a:extLst>
          </p:cNvPr>
          <p:cNvSpPr/>
          <p:nvPr/>
        </p:nvSpPr>
        <p:spPr>
          <a:xfrm>
            <a:off x="5732964" y="1333957"/>
            <a:ext cx="735084" cy="159776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42" name="Flowchart: Terminator 141">
            <a:extLst>
              <a:ext uri="{FF2B5EF4-FFF2-40B4-BE49-F238E27FC236}">
                <a16:creationId xmlns:a16="http://schemas.microsoft.com/office/drawing/2014/main" id="{791C3B5A-EAE4-4F32-8587-13AE9152F8C0}"/>
              </a:ext>
            </a:extLst>
          </p:cNvPr>
          <p:cNvSpPr/>
          <p:nvPr/>
        </p:nvSpPr>
        <p:spPr>
          <a:xfrm>
            <a:off x="5742160" y="2086477"/>
            <a:ext cx="735084" cy="159776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43" name="Flowchart: Terminator 142">
            <a:extLst>
              <a:ext uri="{FF2B5EF4-FFF2-40B4-BE49-F238E27FC236}">
                <a16:creationId xmlns:a16="http://schemas.microsoft.com/office/drawing/2014/main" id="{F2741B5B-1524-46AA-8990-5753D65C0B1F}"/>
              </a:ext>
            </a:extLst>
          </p:cNvPr>
          <p:cNvSpPr/>
          <p:nvPr/>
        </p:nvSpPr>
        <p:spPr>
          <a:xfrm>
            <a:off x="5748363" y="2824625"/>
            <a:ext cx="735084" cy="159776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44" name="Flowchart: Terminator 143">
            <a:extLst>
              <a:ext uri="{FF2B5EF4-FFF2-40B4-BE49-F238E27FC236}">
                <a16:creationId xmlns:a16="http://schemas.microsoft.com/office/drawing/2014/main" id="{836CF437-70D7-4A69-956D-754DFBD26F7E}"/>
              </a:ext>
            </a:extLst>
          </p:cNvPr>
          <p:cNvSpPr/>
          <p:nvPr/>
        </p:nvSpPr>
        <p:spPr>
          <a:xfrm>
            <a:off x="5732964" y="3527299"/>
            <a:ext cx="735084" cy="159776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45" name="Flowchart: Terminator 144">
            <a:extLst>
              <a:ext uri="{FF2B5EF4-FFF2-40B4-BE49-F238E27FC236}">
                <a16:creationId xmlns:a16="http://schemas.microsoft.com/office/drawing/2014/main" id="{60C68FE5-AEDA-4DB1-9FC7-924D969BAA16}"/>
              </a:ext>
            </a:extLst>
          </p:cNvPr>
          <p:cNvSpPr/>
          <p:nvPr/>
        </p:nvSpPr>
        <p:spPr>
          <a:xfrm>
            <a:off x="5742160" y="4267201"/>
            <a:ext cx="735084" cy="159776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46" name="Flowchart: Terminator 145">
            <a:extLst>
              <a:ext uri="{FF2B5EF4-FFF2-40B4-BE49-F238E27FC236}">
                <a16:creationId xmlns:a16="http://schemas.microsoft.com/office/drawing/2014/main" id="{9C51F4B5-DC0C-4826-839F-8357015656ED}"/>
              </a:ext>
            </a:extLst>
          </p:cNvPr>
          <p:cNvSpPr/>
          <p:nvPr/>
        </p:nvSpPr>
        <p:spPr>
          <a:xfrm>
            <a:off x="5732964" y="4972546"/>
            <a:ext cx="735084" cy="159776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47" name="Freeform: Shape 15">
            <a:extLst>
              <a:ext uri="{FF2B5EF4-FFF2-40B4-BE49-F238E27FC236}">
                <a16:creationId xmlns:a16="http://schemas.microsoft.com/office/drawing/2014/main" id="{D763DED6-A072-408F-BCE7-1C4E76C80C34}"/>
              </a:ext>
            </a:extLst>
          </p:cNvPr>
          <p:cNvSpPr/>
          <p:nvPr/>
        </p:nvSpPr>
        <p:spPr>
          <a:xfrm>
            <a:off x="162589" y="307142"/>
            <a:ext cx="6631384" cy="5942401"/>
          </a:xfrm>
          <a:custGeom>
            <a:avLst/>
            <a:gdLst>
              <a:gd name="connsiteX0" fmla="*/ 0 w 7167781"/>
              <a:gd name="connsiteY0" fmla="*/ 0 h 5850383"/>
              <a:gd name="connsiteX1" fmla="*/ 2986474 w 7167781"/>
              <a:gd name="connsiteY1" fmla="*/ 0 h 5850383"/>
              <a:gd name="connsiteX2" fmla="*/ 7167781 w 7167781"/>
              <a:gd name="connsiteY2" fmla="*/ 5824596 h 5850383"/>
              <a:gd name="connsiteX3" fmla="*/ 5292257 w 7167781"/>
              <a:gd name="connsiteY3" fmla="*/ 5850383 h 5850383"/>
              <a:gd name="connsiteX4" fmla="*/ 364242 w 7167781"/>
              <a:gd name="connsiteY4" fmla="*/ 3788819 h 5850383"/>
              <a:gd name="connsiteX5" fmla="*/ 0 w 7167781"/>
              <a:gd name="connsiteY5" fmla="*/ 3631938 h 5850383"/>
              <a:gd name="connsiteX0" fmla="*/ 0 w 7110631"/>
              <a:gd name="connsiteY0" fmla="*/ 0 h 5850383"/>
              <a:gd name="connsiteX1" fmla="*/ 2986474 w 7110631"/>
              <a:gd name="connsiteY1" fmla="*/ 0 h 5850383"/>
              <a:gd name="connsiteX2" fmla="*/ 7110631 w 7110631"/>
              <a:gd name="connsiteY2" fmla="*/ 5805546 h 5850383"/>
              <a:gd name="connsiteX3" fmla="*/ 5292257 w 7110631"/>
              <a:gd name="connsiteY3" fmla="*/ 5850383 h 5850383"/>
              <a:gd name="connsiteX4" fmla="*/ 364242 w 7110631"/>
              <a:gd name="connsiteY4" fmla="*/ 3788819 h 5850383"/>
              <a:gd name="connsiteX5" fmla="*/ 0 w 7110631"/>
              <a:gd name="connsiteY5" fmla="*/ 3631938 h 5850383"/>
              <a:gd name="connsiteX6" fmla="*/ 0 w 7110631"/>
              <a:gd name="connsiteY6" fmla="*/ 0 h 5850383"/>
              <a:gd name="connsiteX0" fmla="*/ 0 w 7243747"/>
              <a:gd name="connsiteY0" fmla="*/ 0 h 5850383"/>
              <a:gd name="connsiteX1" fmla="*/ 2986474 w 7243747"/>
              <a:gd name="connsiteY1" fmla="*/ 0 h 5850383"/>
              <a:gd name="connsiteX2" fmla="*/ 7243747 w 7243747"/>
              <a:gd name="connsiteY2" fmla="*/ 5738414 h 5850383"/>
              <a:gd name="connsiteX3" fmla="*/ 5292257 w 7243747"/>
              <a:gd name="connsiteY3" fmla="*/ 5850383 h 5850383"/>
              <a:gd name="connsiteX4" fmla="*/ 364242 w 7243747"/>
              <a:gd name="connsiteY4" fmla="*/ 3788819 h 5850383"/>
              <a:gd name="connsiteX5" fmla="*/ 0 w 7243747"/>
              <a:gd name="connsiteY5" fmla="*/ 3631938 h 5850383"/>
              <a:gd name="connsiteX6" fmla="*/ 0 w 7243747"/>
              <a:gd name="connsiteY6" fmla="*/ 0 h 5850383"/>
              <a:gd name="connsiteX0" fmla="*/ 0 w 7202025"/>
              <a:gd name="connsiteY0" fmla="*/ 0 h 5850383"/>
              <a:gd name="connsiteX1" fmla="*/ 2986474 w 7202025"/>
              <a:gd name="connsiteY1" fmla="*/ 0 h 5850383"/>
              <a:gd name="connsiteX2" fmla="*/ 7202025 w 7202025"/>
              <a:gd name="connsiteY2" fmla="*/ 5724386 h 5850383"/>
              <a:gd name="connsiteX3" fmla="*/ 5292257 w 7202025"/>
              <a:gd name="connsiteY3" fmla="*/ 5850383 h 5850383"/>
              <a:gd name="connsiteX4" fmla="*/ 364242 w 7202025"/>
              <a:gd name="connsiteY4" fmla="*/ 3788819 h 5850383"/>
              <a:gd name="connsiteX5" fmla="*/ 0 w 7202025"/>
              <a:gd name="connsiteY5" fmla="*/ 3631938 h 5850383"/>
              <a:gd name="connsiteX6" fmla="*/ 0 w 7202025"/>
              <a:gd name="connsiteY6" fmla="*/ 0 h 5850383"/>
              <a:gd name="connsiteX0" fmla="*/ 0 w 7202025"/>
              <a:gd name="connsiteY0" fmla="*/ 0 h 5876490"/>
              <a:gd name="connsiteX1" fmla="*/ 2986474 w 7202025"/>
              <a:gd name="connsiteY1" fmla="*/ 0 h 5876490"/>
              <a:gd name="connsiteX2" fmla="*/ 7202025 w 7202025"/>
              <a:gd name="connsiteY2" fmla="*/ 5724386 h 5876490"/>
              <a:gd name="connsiteX3" fmla="*/ 5175781 w 7202025"/>
              <a:gd name="connsiteY3" fmla="*/ 5876490 h 5876490"/>
              <a:gd name="connsiteX4" fmla="*/ 364242 w 7202025"/>
              <a:gd name="connsiteY4" fmla="*/ 3788819 h 5876490"/>
              <a:gd name="connsiteX5" fmla="*/ 0 w 7202025"/>
              <a:gd name="connsiteY5" fmla="*/ 3631938 h 5876490"/>
              <a:gd name="connsiteX6" fmla="*/ 0 w 7202025"/>
              <a:gd name="connsiteY6" fmla="*/ 0 h 5876490"/>
              <a:gd name="connsiteX0" fmla="*/ 0 w 6599934"/>
              <a:gd name="connsiteY0" fmla="*/ 0 h 5876490"/>
              <a:gd name="connsiteX1" fmla="*/ 2986474 w 6599934"/>
              <a:gd name="connsiteY1" fmla="*/ 0 h 5876490"/>
              <a:gd name="connsiteX2" fmla="*/ 6599934 w 6599934"/>
              <a:gd name="connsiteY2" fmla="*/ 5738845 h 5876490"/>
              <a:gd name="connsiteX3" fmla="*/ 5175781 w 6599934"/>
              <a:gd name="connsiteY3" fmla="*/ 5876490 h 5876490"/>
              <a:gd name="connsiteX4" fmla="*/ 364242 w 6599934"/>
              <a:gd name="connsiteY4" fmla="*/ 3788819 h 5876490"/>
              <a:gd name="connsiteX5" fmla="*/ 0 w 6599934"/>
              <a:gd name="connsiteY5" fmla="*/ 3631938 h 5876490"/>
              <a:gd name="connsiteX6" fmla="*/ 0 w 6599934"/>
              <a:gd name="connsiteY6" fmla="*/ 0 h 5876490"/>
              <a:gd name="connsiteX0" fmla="*/ 0 w 6599934"/>
              <a:gd name="connsiteY0" fmla="*/ 0 h 5818652"/>
              <a:gd name="connsiteX1" fmla="*/ 2986474 w 6599934"/>
              <a:gd name="connsiteY1" fmla="*/ 0 h 5818652"/>
              <a:gd name="connsiteX2" fmla="*/ 6599934 w 6599934"/>
              <a:gd name="connsiteY2" fmla="*/ 5738845 h 5818652"/>
              <a:gd name="connsiteX3" fmla="*/ 5620182 w 6599934"/>
              <a:gd name="connsiteY3" fmla="*/ 5818652 h 5818652"/>
              <a:gd name="connsiteX4" fmla="*/ 364242 w 6599934"/>
              <a:gd name="connsiteY4" fmla="*/ 3788819 h 5818652"/>
              <a:gd name="connsiteX5" fmla="*/ 0 w 6599934"/>
              <a:gd name="connsiteY5" fmla="*/ 3631938 h 5818652"/>
              <a:gd name="connsiteX6" fmla="*/ 0 w 6599934"/>
              <a:gd name="connsiteY6" fmla="*/ 0 h 5818652"/>
              <a:gd name="connsiteX0" fmla="*/ 272374 w 6599934"/>
              <a:gd name="connsiteY0" fmla="*/ 462699 h 5818652"/>
              <a:gd name="connsiteX1" fmla="*/ 2986474 w 6599934"/>
              <a:gd name="connsiteY1" fmla="*/ 0 h 5818652"/>
              <a:gd name="connsiteX2" fmla="*/ 6599934 w 6599934"/>
              <a:gd name="connsiteY2" fmla="*/ 5738845 h 5818652"/>
              <a:gd name="connsiteX3" fmla="*/ 5620182 w 6599934"/>
              <a:gd name="connsiteY3" fmla="*/ 5818652 h 5818652"/>
              <a:gd name="connsiteX4" fmla="*/ 364242 w 6599934"/>
              <a:gd name="connsiteY4" fmla="*/ 3788819 h 5818652"/>
              <a:gd name="connsiteX5" fmla="*/ 0 w 6599934"/>
              <a:gd name="connsiteY5" fmla="*/ 3631938 h 5818652"/>
              <a:gd name="connsiteX6" fmla="*/ 272374 w 6599934"/>
              <a:gd name="connsiteY6" fmla="*/ 462699 h 5818652"/>
              <a:gd name="connsiteX0" fmla="*/ 272374 w 6599934"/>
              <a:gd name="connsiteY0" fmla="*/ 260268 h 5616221"/>
              <a:gd name="connsiteX1" fmla="*/ 2871791 w 6599934"/>
              <a:gd name="connsiteY1" fmla="*/ 0 h 5616221"/>
              <a:gd name="connsiteX2" fmla="*/ 6599934 w 6599934"/>
              <a:gd name="connsiteY2" fmla="*/ 5536414 h 5616221"/>
              <a:gd name="connsiteX3" fmla="*/ 5620182 w 6599934"/>
              <a:gd name="connsiteY3" fmla="*/ 5616221 h 5616221"/>
              <a:gd name="connsiteX4" fmla="*/ 364242 w 6599934"/>
              <a:gd name="connsiteY4" fmla="*/ 3586388 h 5616221"/>
              <a:gd name="connsiteX5" fmla="*/ 0 w 6599934"/>
              <a:gd name="connsiteY5" fmla="*/ 3429507 h 5616221"/>
              <a:gd name="connsiteX6" fmla="*/ 272374 w 6599934"/>
              <a:gd name="connsiteY6" fmla="*/ 260268 h 5616221"/>
              <a:gd name="connsiteX0" fmla="*/ 0 w 6786295"/>
              <a:gd name="connsiteY0" fmla="*/ 0 h 5775274"/>
              <a:gd name="connsiteX1" fmla="*/ 3058152 w 6786295"/>
              <a:gd name="connsiteY1" fmla="*/ 159053 h 5775274"/>
              <a:gd name="connsiteX2" fmla="*/ 6786295 w 6786295"/>
              <a:gd name="connsiteY2" fmla="*/ 5695467 h 5775274"/>
              <a:gd name="connsiteX3" fmla="*/ 5806543 w 6786295"/>
              <a:gd name="connsiteY3" fmla="*/ 5775274 h 5775274"/>
              <a:gd name="connsiteX4" fmla="*/ 550603 w 6786295"/>
              <a:gd name="connsiteY4" fmla="*/ 3745441 h 5775274"/>
              <a:gd name="connsiteX5" fmla="*/ 186361 w 6786295"/>
              <a:gd name="connsiteY5" fmla="*/ 3588560 h 5775274"/>
              <a:gd name="connsiteX6" fmla="*/ 0 w 6786295"/>
              <a:gd name="connsiteY6" fmla="*/ 0 h 5775274"/>
              <a:gd name="connsiteX0" fmla="*/ 0 w 6786295"/>
              <a:gd name="connsiteY0" fmla="*/ 0 h 5775274"/>
              <a:gd name="connsiteX1" fmla="*/ 3058152 w 6786295"/>
              <a:gd name="connsiteY1" fmla="*/ 159053 h 5775274"/>
              <a:gd name="connsiteX2" fmla="*/ 6786295 w 6786295"/>
              <a:gd name="connsiteY2" fmla="*/ 5695467 h 5775274"/>
              <a:gd name="connsiteX3" fmla="*/ 5806543 w 6786295"/>
              <a:gd name="connsiteY3" fmla="*/ 5775274 h 5775274"/>
              <a:gd name="connsiteX4" fmla="*/ 550603 w 6786295"/>
              <a:gd name="connsiteY4" fmla="*/ 3745441 h 5775274"/>
              <a:gd name="connsiteX5" fmla="*/ 14336 w 6786295"/>
              <a:gd name="connsiteY5" fmla="*/ 3530724 h 5775274"/>
              <a:gd name="connsiteX6" fmla="*/ 0 w 6786295"/>
              <a:gd name="connsiteY6" fmla="*/ 0 h 5775274"/>
              <a:gd name="connsiteX0" fmla="*/ 0 w 6786295"/>
              <a:gd name="connsiteY0" fmla="*/ 260268 h 6035542"/>
              <a:gd name="connsiteX1" fmla="*/ 3086822 w 6786295"/>
              <a:gd name="connsiteY1" fmla="*/ 0 h 6035542"/>
              <a:gd name="connsiteX2" fmla="*/ 6786295 w 6786295"/>
              <a:gd name="connsiteY2" fmla="*/ 5955735 h 6035542"/>
              <a:gd name="connsiteX3" fmla="*/ 5806543 w 6786295"/>
              <a:gd name="connsiteY3" fmla="*/ 6035542 h 6035542"/>
              <a:gd name="connsiteX4" fmla="*/ 550603 w 6786295"/>
              <a:gd name="connsiteY4" fmla="*/ 4005709 h 6035542"/>
              <a:gd name="connsiteX5" fmla="*/ 14336 w 6786295"/>
              <a:gd name="connsiteY5" fmla="*/ 3790992 h 6035542"/>
              <a:gd name="connsiteX6" fmla="*/ 0 w 6786295"/>
              <a:gd name="connsiteY6" fmla="*/ 260268 h 6035542"/>
              <a:gd name="connsiteX0" fmla="*/ 0 w 6829301"/>
              <a:gd name="connsiteY0" fmla="*/ 0 h 6107839"/>
              <a:gd name="connsiteX1" fmla="*/ 3129828 w 6829301"/>
              <a:gd name="connsiteY1" fmla="*/ 72297 h 6107839"/>
              <a:gd name="connsiteX2" fmla="*/ 6829301 w 6829301"/>
              <a:gd name="connsiteY2" fmla="*/ 6028032 h 6107839"/>
              <a:gd name="connsiteX3" fmla="*/ 5849549 w 6829301"/>
              <a:gd name="connsiteY3" fmla="*/ 6107839 h 6107839"/>
              <a:gd name="connsiteX4" fmla="*/ 593609 w 6829301"/>
              <a:gd name="connsiteY4" fmla="*/ 4078006 h 6107839"/>
              <a:gd name="connsiteX5" fmla="*/ 57342 w 6829301"/>
              <a:gd name="connsiteY5" fmla="*/ 3863289 h 6107839"/>
              <a:gd name="connsiteX6" fmla="*/ 0 w 6829301"/>
              <a:gd name="connsiteY6" fmla="*/ 0 h 6107839"/>
              <a:gd name="connsiteX0" fmla="*/ 0 w 6829301"/>
              <a:gd name="connsiteY0" fmla="*/ 0 h 6107839"/>
              <a:gd name="connsiteX1" fmla="*/ 3129828 w 6829301"/>
              <a:gd name="connsiteY1" fmla="*/ 43378 h 6107839"/>
              <a:gd name="connsiteX2" fmla="*/ 6829301 w 6829301"/>
              <a:gd name="connsiteY2" fmla="*/ 6028032 h 6107839"/>
              <a:gd name="connsiteX3" fmla="*/ 5849549 w 6829301"/>
              <a:gd name="connsiteY3" fmla="*/ 6107839 h 6107839"/>
              <a:gd name="connsiteX4" fmla="*/ 593609 w 6829301"/>
              <a:gd name="connsiteY4" fmla="*/ 4078006 h 6107839"/>
              <a:gd name="connsiteX5" fmla="*/ 57342 w 6829301"/>
              <a:gd name="connsiteY5" fmla="*/ 3863289 h 6107839"/>
              <a:gd name="connsiteX6" fmla="*/ 0 w 6829301"/>
              <a:gd name="connsiteY6" fmla="*/ 0 h 6107839"/>
              <a:gd name="connsiteX0" fmla="*/ 0 w 6757624"/>
              <a:gd name="connsiteY0" fmla="*/ 0 h 6107839"/>
              <a:gd name="connsiteX1" fmla="*/ 3129828 w 6757624"/>
              <a:gd name="connsiteY1" fmla="*/ 43378 h 6107839"/>
              <a:gd name="connsiteX2" fmla="*/ 6757624 w 6757624"/>
              <a:gd name="connsiteY2" fmla="*/ 6056951 h 6107839"/>
              <a:gd name="connsiteX3" fmla="*/ 5849549 w 6757624"/>
              <a:gd name="connsiteY3" fmla="*/ 6107839 h 6107839"/>
              <a:gd name="connsiteX4" fmla="*/ 593609 w 6757624"/>
              <a:gd name="connsiteY4" fmla="*/ 4078006 h 6107839"/>
              <a:gd name="connsiteX5" fmla="*/ 57342 w 6757624"/>
              <a:gd name="connsiteY5" fmla="*/ 3863289 h 6107839"/>
              <a:gd name="connsiteX6" fmla="*/ 0 w 6757624"/>
              <a:gd name="connsiteY6" fmla="*/ 0 h 6107839"/>
              <a:gd name="connsiteX0" fmla="*/ 0 w 6757624"/>
              <a:gd name="connsiteY0" fmla="*/ 0 h 6107839"/>
              <a:gd name="connsiteX1" fmla="*/ 3129828 w 6757624"/>
              <a:gd name="connsiteY1" fmla="*/ 43378 h 6107839"/>
              <a:gd name="connsiteX2" fmla="*/ 6757624 w 6757624"/>
              <a:gd name="connsiteY2" fmla="*/ 6056951 h 6107839"/>
              <a:gd name="connsiteX3" fmla="*/ 5849549 w 6757624"/>
              <a:gd name="connsiteY3" fmla="*/ 6107839 h 6107839"/>
              <a:gd name="connsiteX4" fmla="*/ 593609 w 6757624"/>
              <a:gd name="connsiteY4" fmla="*/ 4078006 h 6107839"/>
              <a:gd name="connsiteX5" fmla="*/ 15620 w 6757624"/>
              <a:gd name="connsiteY5" fmla="*/ 5308144 h 6107839"/>
              <a:gd name="connsiteX6" fmla="*/ 0 w 6757624"/>
              <a:gd name="connsiteY6" fmla="*/ 0 h 6107839"/>
              <a:gd name="connsiteX0" fmla="*/ 0 w 6757624"/>
              <a:gd name="connsiteY0" fmla="*/ 0 h 6107839"/>
              <a:gd name="connsiteX1" fmla="*/ 3129828 w 6757624"/>
              <a:gd name="connsiteY1" fmla="*/ 43378 h 6107839"/>
              <a:gd name="connsiteX2" fmla="*/ 6757624 w 6757624"/>
              <a:gd name="connsiteY2" fmla="*/ 6056951 h 6107839"/>
              <a:gd name="connsiteX3" fmla="*/ 5849549 w 6757624"/>
              <a:gd name="connsiteY3" fmla="*/ 6107839 h 6107839"/>
              <a:gd name="connsiteX4" fmla="*/ 802222 w 6757624"/>
              <a:gd name="connsiteY4" fmla="*/ 5424667 h 6107839"/>
              <a:gd name="connsiteX5" fmla="*/ 15620 w 6757624"/>
              <a:gd name="connsiteY5" fmla="*/ 5308144 h 6107839"/>
              <a:gd name="connsiteX6" fmla="*/ 0 w 6757624"/>
              <a:gd name="connsiteY6" fmla="*/ 0 h 610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57624" h="6107839">
                <a:moveTo>
                  <a:pt x="0" y="0"/>
                </a:moveTo>
                <a:lnTo>
                  <a:pt x="3129828" y="43378"/>
                </a:lnTo>
                <a:cubicBezTo>
                  <a:pt x="4535012" y="1951507"/>
                  <a:pt x="5352440" y="4148822"/>
                  <a:pt x="6757624" y="6056951"/>
                </a:cubicBezTo>
                <a:cubicBezTo>
                  <a:pt x="6132449" y="6065547"/>
                  <a:pt x="6474724" y="6099243"/>
                  <a:pt x="5849549" y="6107839"/>
                </a:cubicBezTo>
                <a:lnTo>
                  <a:pt x="802222" y="5424667"/>
                </a:lnTo>
                <a:lnTo>
                  <a:pt x="15620" y="5308144"/>
                </a:lnTo>
                <a:cubicBezTo>
                  <a:pt x="10841" y="4131236"/>
                  <a:pt x="4779" y="1176908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60000"/>
                </a:schemeClr>
              </a:gs>
              <a:gs pos="73000">
                <a:srgbClr val="FFFF00">
                  <a:alpha val="53000"/>
                </a:srgbClr>
              </a:gs>
              <a:gs pos="87000">
                <a:srgbClr val="FFFF00">
                  <a:alpha val="65000"/>
                </a:srgbClr>
              </a:gs>
              <a:gs pos="100000">
                <a:srgbClr val="FFFF00">
                  <a:alpha val="81000"/>
                </a:srgbClr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TextBox 9"/>
          <p:cNvSpPr txBox="1"/>
          <p:nvPr/>
        </p:nvSpPr>
        <p:spPr>
          <a:xfrm>
            <a:off x="423125" y="2773406"/>
            <a:ext cx="5291875" cy="2712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74" dirty="0"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 আজাদ</a:t>
            </a:r>
            <a:endParaRPr lang="en-US" sz="3333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          সহকা</a:t>
            </a:r>
            <a:r>
              <a:rPr lang="en-US" sz="2593" dirty="0" err="1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59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593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নাসিরাবাদ দুলাহার সরকারি প্রাথমিক বিদ্যালয় </a:t>
            </a:r>
            <a:r>
              <a:rPr lang="en-US" sz="2593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নাচোল , চাঁপাইনবাবগঞ্জ।  </a:t>
            </a:r>
            <a:endParaRPr lang="en-US" sz="2593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593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593" dirty="0">
                <a:latin typeface="NikoshBAN" panose="02000000000000000000" pitchFamily="2" charset="0"/>
                <a:cs typeface="NikoshBAN" panose="02000000000000000000" pitchFamily="2" charset="0"/>
              </a:rPr>
              <a:t> ০১৭</a:t>
            </a:r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১৭-৫৪৮০২০ </a:t>
            </a:r>
          </a:p>
          <a:p>
            <a:pPr algn="ctr"/>
            <a:r>
              <a:rPr lang="bn-BD" sz="2593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593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593" dirty="0">
                <a:ln w="0"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593" dirty="0">
                <a:ln w="0"/>
                <a:latin typeface="Times New Roman" pitchFamily="18" charset="0"/>
                <a:cs typeface="Times New Roman" pitchFamily="18" charset="0"/>
              </a:rPr>
              <a:t>zad548020@gmail.com</a:t>
            </a:r>
            <a:endParaRPr lang="en-US" sz="2593" dirty="0">
              <a:ln w="0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1331422" y="243438"/>
            <a:ext cx="2382128" cy="2412610"/>
            <a:chOff x="1345810" y="1800664"/>
            <a:chExt cx="2382128" cy="2412610"/>
          </a:xfrm>
        </p:grpSpPr>
        <p:grpSp>
          <p:nvGrpSpPr>
            <p:cNvPr id="150" name="Group 149"/>
            <p:cNvGrpSpPr/>
            <p:nvPr/>
          </p:nvGrpSpPr>
          <p:grpSpPr>
            <a:xfrm>
              <a:off x="1345810" y="1800664"/>
              <a:ext cx="2382128" cy="2412610"/>
              <a:chOff x="3505200" y="1136073"/>
              <a:chExt cx="4156363" cy="4156363"/>
            </a:xfrm>
          </p:grpSpPr>
          <p:sp>
            <p:nvSpPr>
              <p:cNvPr id="152" name="Oval 1"/>
              <p:cNvSpPr/>
              <p:nvPr/>
            </p:nvSpPr>
            <p:spPr>
              <a:xfrm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2"/>
              <p:cNvSpPr/>
              <p:nvPr/>
            </p:nvSpPr>
            <p:spPr>
              <a:xfrm rot="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3"/>
              <p:cNvSpPr/>
              <p:nvPr/>
            </p:nvSpPr>
            <p:spPr>
              <a:xfrm rot="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4"/>
              <p:cNvSpPr/>
              <p:nvPr/>
            </p:nvSpPr>
            <p:spPr>
              <a:xfrm rot="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5"/>
              <p:cNvSpPr/>
              <p:nvPr/>
            </p:nvSpPr>
            <p:spPr>
              <a:xfrm rot="1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6"/>
              <p:cNvSpPr/>
              <p:nvPr/>
            </p:nvSpPr>
            <p:spPr>
              <a:xfrm rot="1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7"/>
              <p:cNvSpPr/>
              <p:nvPr/>
            </p:nvSpPr>
            <p:spPr>
              <a:xfrm rot="1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8"/>
              <p:cNvSpPr/>
              <p:nvPr/>
            </p:nvSpPr>
            <p:spPr>
              <a:xfrm rot="2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9"/>
              <p:cNvSpPr/>
              <p:nvPr/>
            </p:nvSpPr>
            <p:spPr>
              <a:xfrm rot="2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10"/>
              <p:cNvSpPr/>
              <p:nvPr/>
            </p:nvSpPr>
            <p:spPr>
              <a:xfrm rot="2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11"/>
              <p:cNvSpPr/>
              <p:nvPr/>
            </p:nvSpPr>
            <p:spPr>
              <a:xfrm rot="3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12"/>
              <p:cNvSpPr/>
              <p:nvPr/>
            </p:nvSpPr>
            <p:spPr>
              <a:xfrm rot="3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Oval 13"/>
              <p:cNvSpPr/>
              <p:nvPr/>
            </p:nvSpPr>
            <p:spPr>
              <a:xfrm rot="3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14"/>
              <p:cNvSpPr/>
              <p:nvPr/>
            </p:nvSpPr>
            <p:spPr>
              <a:xfrm rot="3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15"/>
              <p:cNvSpPr/>
              <p:nvPr/>
            </p:nvSpPr>
            <p:spPr>
              <a:xfrm rot="4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Oval 16"/>
              <p:cNvSpPr/>
              <p:nvPr/>
            </p:nvSpPr>
            <p:spPr>
              <a:xfrm rot="4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Oval 17"/>
              <p:cNvSpPr/>
              <p:nvPr/>
            </p:nvSpPr>
            <p:spPr>
              <a:xfrm rot="4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18"/>
              <p:cNvSpPr/>
              <p:nvPr/>
            </p:nvSpPr>
            <p:spPr>
              <a:xfrm rot="5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19"/>
              <p:cNvSpPr/>
              <p:nvPr/>
            </p:nvSpPr>
            <p:spPr>
              <a:xfrm rot="5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0"/>
              <p:cNvSpPr/>
              <p:nvPr/>
            </p:nvSpPr>
            <p:spPr>
              <a:xfrm rot="5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Oval 21"/>
              <p:cNvSpPr/>
              <p:nvPr/>
            </p:nvSpPr>
            <p:spPr>
              <a:xfrm rot="6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2"/>
              <p:cNvSpPr/>
              <p:nvPr/>
            </p:nvSpPr>
            <p:spPr>
              <a:xfrm rot="6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3"/>
              <p:cNvSpPr/>
              <p:nvPr/>
            </p:nvSpPr>
            <p:spPr>
              <a:xfrm rot="6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4"/>
              <p:cNvSpPr/>
              <p:nvPr/>
            </p:nvSpPr>
            <p:spPr>
              <a:xfrm rot="6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5"/>
              <p:cNvSpPr/>
              <p:nvPr/>
            </p:nvSpPr>
            <p:spPr>
              <a:xfrm rot="7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6"/>
              <p:cNvSpPr/>
              <p:nvPr/>
            </p:nvSpPr>
            <p:spPr>
              <a:xfrm rot="7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7"/>
              <p:cNvSpPr/>
              <p:nvPr/>
            </p:nvSpPr>
            <p:spPr>
              <a:xfrm rot="7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8"/>
              <p:cNvSpPr/>
              <p:nvPr/>
            </p:nvSpPr>
            <p:spPr>
              <a:xfrm rot="8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29"/>
              <p:cNvSpPr/>
              <p:nvPr/>
            </p:nvSpPr>
            <p:spPr>
              <a:xfrm rot="8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30"/>
              <p:cNvSpPr/>
              <p:nvPr/>
            </p:nvSpPr>
            <p:spPr>
              <a:xfrm rot="8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31"/>
              <p:cNvSpPr/>
              <p:nvPr/>
            </p:nvSpPr>
            <p:spPr>
              <a:xfrm rot="9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32"/>
              <p:cNvSpPr/>
              <p:nvPr/>
            </p:nvSpPr>
            <p:spPr>
              <a:xfrm rot="9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33"/>
              <p:cNvSpPr/>
              <p:nvPr/>
            </p:nvSpPr>
            <p:spPr>
              <a:xfrm rot="9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34"/>
              <p:cNvSpPr/>
              <p:nvPr/>
            </p:nvSpPr>
            <p:spPr>
              <a:xfrm rot="9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5"/>
              <p:cNvSpPr/>
              <p:nvPr/>
            </p:nvSpPr>
            <p:spPr>
              <a:xfrm rot="10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6"/>
              <p:cNvSpPr/>
              <p:nvPr/>
            </p:nvSpPr>
            <p:spPr>
              <a:xfrm rot="10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Oval 37"/>
              <p:cNvSpPr/>
              <p:nvPr/>
            </p:nvSpPr>
            <p:spPr>
              <a:xfrm rot="10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Oval 38"/>
              <p:cNvSpPr/>
              <p:nvPr/>
            </p:nvSpPr>
            <p:spPr>
              <a:xfrm rot="11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Oval 39"/>
              <p:cNvSpPr/>
              <p:nvPr/>
            </p:nvSpPr>
            <p:spPr>
              <a:xfrm rot="11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Oval 40"/>
              <p:cNvSpPr/>
              <p:nvPr/>
            </p:nvSpPr>
            <p:spPr>
              <a:xfrm rot="11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41"/>
              <p:cNvSpPr/>
              <p:nvPr/>
            </p:nvSpPr>
            <p:spPr>
              <a:xfrm rot="12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42"/>
              <p:cNvSpPr/>
              <p:nvPr/>
            </p:nvSpPr>
            <p:spPr>
              <a:xfrm rot="12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43"/>
              <p:cNvSpPr/>
              <p:nvPr/>
            </p:nvSpPr>
            <p:spPr>
              <a:xfrm rot="12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44"/>
              <p:cNvSpPr/>
              <p:nvPr/>
            </p:nvSpPr>
            <p:spPr>
              <a:xfrm rot="12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45"/>
              <p:cNvSpPr/>
              <p:nvPr/>
            </p:nvSpPr>
            <p:spPr>
              <a:xfrm rot="13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46"/>
              <p:cNvSpPr/>
              <p:nvPr/>
            </p:nvSpPr>
            <p:spPr>
              <a:xfrm rot="13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47"/>
              <p:cNvSpPr/>
              <p:nvPr/>
            </p:nvSpPr>
            <p:spPr>
              <a:xfrm rot="13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48"/>
              <p:cNvSpPr/>
              <p:nvPr/>
            </p:nvSpPr>
            <p:spPr>
              <a:xfrm rot="14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49"/>
              <p:cNvSpPr/>
              <p:nvPr/>
            </p:nvSpPr>
            <p:spPr>
              <a:xfrm rot="14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50"/>
              <p:cNvSpPr/>
              <p:nvPr/>
            </p:nvSpPr>
            <p:spPr>
              <a:xfrm rot="14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51"/>
              <p:cNvSpPr/>
              <p:nvPr/>
            </p:nvSpPr>
            <p:spPr>
              <a:xfrm rot="15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52"/>
              <p:cNvSpPr/>
              <p:nvPr/>
            </p:nvSpPr>
            <p:spPr>
              <a:xfrm rot="15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53"/>
              <p:cNvSpPr/>
              <p:nvPr/>
            </p:nvSpPr>
            <p:spPr>
              <a:xfrm rot="15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54"/>
              <p:cNvSpPr/>
              <p:nvPr/>
            </p:nvSpPr>
            <p:spPr>
              <a:xfrm rot="15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55"/>
              <p:cNvSpPr/>
              <p:nvPr/>
            </p:nvSpPr>
            <p:spPr>
              <a:xfrm rot="16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56"/>
              <p:cNvSpPr/>
              <p:nvPr/>
            </p:nvSpPr>
            <p:spPr>
              <a:xfrm rot="16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57"/>
              <p:cNvSpPr/>
              <p:nvPr/>
            </p:nvSpPr>
            <p:spPr>
              <a:xfrm rot="16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58"/>
              <p:cNvSpPr/>
              <p:nvPr/>
            </p:nvSpPr>
            <p:spPr>
              <a:xfrm rot="17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59"/>
              <p:cNvSpPr/>
              <p:nvPr/>
            </p:nvSpPr>
            <p:spPr>
              <a:xfrm rot="17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60"/>
              <p:cNvSpPr/>
              <p:nvPr/>
            </p:nvSpPr>
            <p:spPr>
              <a:xfrm rot="17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61"/>
              <p:cNvSpPr/>
              <p:nvPr/>
            </p:nvSpPr>
            <p:spPr>
              <a:xfrm rot="18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62"/>
              <p:cNvSpPr/>
              <p:nvPr/>
            </p:nvSpPr>
            <p:spPr>
              <a:xfrm rot="18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63"/>
              <p:cNvSpPr/>
              <p:nvPr/>
            </p:nvSpPr>
            <p:spPr>
              <a:xfrm rot="18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64"/>
              <p:cNvSpPr/>
              <p:nvPr/>
            </p:nvSpPr>
            <p:spPr>
              <a:xfrm rot="18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65"/>
              <p:cNvSpPr/>
              <p:nvPr/>
            </p:nvSpPr>
            <p:spPr>
              <a:xfrm rot="19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66"/>
              <p:cNvSpPr/>
              <p:nvPr/>
            </p:nvSpPr>
            <p:spPr>
              <a:xfrm rot="19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67"/>
              <p:cNvSpPr/>
              <p:nvPr/>
            </p:nvSpPr>
            <p:spPr>
              <a:xfrm rot="19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68"/>
              <p:cNvSpPr/>
              <p:nvPr/>
            </p:nvSpPr>
            <p:spPr>
              <a:xfrm rot="20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69"/>
              <p:cNvSpPr/>
              <p:nvPr/>
            </p:nvSpPr>
            <p:spPr>
              <a:xfrm rot="20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70"/>
              <p:cNvSpPr/>
              <p:nvPr/>
            </p:nvSpPr>
            <p:spPr>
              <a:xfrm rot="20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71"/>
              <p:cNvSpPr/>
              <p:nvPr/>
            </p:nvSpPr>
            <p:spPr>
              <a:xfrm rot="21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72"/>
              <p:cNvSpPr/>
              <p:nvPr/>
            </p:nvSpPr>
            <p:spPr>
              <a:xfrm rot="21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73"/>
              <p:cNvSpPr/>
              <p:nvPr/>
            </p:nvSpPr>
            <p:spPr>
              <a:xfrm rot="21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1" name="Oval 150"/>
            <p:cNvSpPr/>
            <p:nvPr/>
          </p:nvSpPr>
          <p:spPr>
            <a:xfrm>
              <a:off x="1695194" y="2164434"/>
              <a:ext cx="1703385" cy="1685071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0" name="Freeform: Shape 15">
            <a:extLst>
              <a:ext uri="{FF2B5EF4-FFF2-40B4-BE49-F238E27FC236}">
                <a16:creationId xmlns:a16="http://schemas.microsoft.com/office/drawing/2014/main" id="{D763DED6-A072-408F-BCE7-1C4E76C80C34}"/>
              </a:ext>
            </a:extLst>
          </p:cNvPr>
          <p:cNvSpPr/>
          <p:nvPr/>
        </p:nvSpPr>
        <p:spPr>
          <a:xfrm>
            <a:off x="5832523" y="238841"/>
            <a:ext cx="6313767" cy="5902115"/>
          </a:xfrm>
          <a:custGeom>
            <a:avLst/>
            <a:gdLst>
              <a:gd name="connsiteX0" fmla="*/ 0 w 7167781"/>
              <a:gd name="connsiteY0" fmla="*/ 0 h 5850383"/>
              <a:gd name="connsiteX1" fmla="*/ 2986474 w 7167781"/>
              <a:gd name="connsiteY1" fmla="*/ 0 h 5850383"/>
              <a:gd name="connsiteX2" fmla="*/ 7167781 w 7167781"/>
              <a:gd name="connsiteY2" fmla="*/ 5824596 h 5850383"/>
              <a:gd name="connsiteX3" fmla="*/ 5292257 w 7167781"/>
              <a:gd name="connsiteY3" fmla="*/ 5850383 h 5850383"/>
              <a:gd name="connsiteX4" fmla="*/ 364242 w 7167781"/>
              <a:gd name="connsiteY4" fmla="*/ 3788819 h 5850383"/>
              <a:gd name="connsiteX5" fmla="*/ 0 w 7167781"/>
              <a:gd name="connsiteY5" fmla="*/ 3631938 h 5850383"/>
              <a:gd name="connsiteX0" fmla="*/ 0 w 7110631"/>
              <a:gd name="connsiteY0" fmla="*/ 0 h 5850383"/>
              <a:gd name="connsiteX1" fmla="*/ 2986474 w 7110631"/>
              <a:gd name="connsiteY1" fmla="*/ 0 h 5850383"/>
              <a:gd name="connsiteX2" fmla="*/ 7110631 w 7110631"/>
              <a:gd name="connsiteY2" fmla="*/ 5805546 h 5850383"/>
              <a:gd name="connsiteX3" fmla="*/ 5292257 w 7110631"/>
              <a:gd name="connsiteY3" fmla="*/ 5850383 h 5850383"/>
              <a:gd name="connsiteX4" fmla="*/ 364242 w 7110631"/>
              <a:gd name="connsiteY4" fmla="*/ 3788819 h 5850383"/>
              <a:gd name="connsiteX5" fmla="*/ 0 w 7110631"/>
              <a:gd name="connsiteY5" fmla="*/ 3631938 h 5850383"/>
              <a:gd name="connsiteX6" fmla="*/ 0 w 7110631"/>
              <a:gd name="connsiteY6" fmla="*/ 0 h 5850383"/>
              <a:gd name="connsiteX0" fmla="*/ 0 w 7243747"/>
              <a:gd name="connsiteY0" fmla="*/ 0 h 5850383"/>
              <a:gd name="connsiteX1" fmla="*/ 2986474 w 7243747"/>
              <a:gd name="connsiteY1" fmla="*/ 0 h 5850383"/>
              <a:gd name="connsiteX2" fmla="*/ 7243747 w 7243747"/>
              <a:gd name="connsiteY2" fmla="*/ 5738414 h 5850383"/>
              <a:gd name="connsiteX3" fmla="*/ 5292257 w 7243747"/>
              <a:gd name="connsiteY3" fmla="*/ 5850383 h 5850383"/>
              <a:gd name="connsiteX4" fmla="*/ 364242 w 7243747"/>
              <a:gd name="connsiteY4" fmla="*/ 3788819 h 5850383"/>
              <a:gd name="connsiteX5" fmla="*/ 0 w 7243747"/>
              <a:gd name="connsiteY5" fmla="*/ 3631938 h 5850383"/>
              <a:gd name="connsiteX6" fmla="*/ 0 w 7243747"/>
              <a:gd name="connsiteY6" fmla="*/ 0 h 5850383"/>
              <a:gd name="connsiteX0" fmla="*/ 0 w 7202025"/>
              <a:gd name="connsiteY0" fmla="*/ 0 h 5850383"/>
              <a:gd name="connsiteX1" fmla="*/ 2986474 w 7202025"/>
              <a:gd name="connsiteY1" fmla="*/ 0 h 5850383"/>
              <a:gd name="connsiteX2" fmla="*/ 7202025 w 7202025"/>
              <a:gd name="connsiteY2" fmla="*/ 5724386 h 5850383"/>
              <a:gd name="connsiteX3" fmla="*/ 5292257 w 7202025"/>
              <a:gd name="connsiteY3" fmla="*/ 5850383 h 5850383"/>
              <a:gd name="connsiteX4" fmla="*/ 364242 w 7202025"/>
              <a:gd name="connsiteY4" fmla="*/ 3788819 h 5850383"/>
              <a:gd name="connsiteX5" fmla="*/ 0 w 7202025"/>
              <a:gd name="connsiteY5" fmla="*/ 3631938 h 5850383"/>
              <a:gd name="connsiteX6" fmla="*/ 0 w 7202025"/>
              <a:gd name="connsiteY6" fmla="*/ 0 h 5850383"/>
              <a:gd name="connsiteX0" fmla="*/ 0 w 7202025"/>
              <a:gd name="connsiteY0" fmla="*/ 0 h 5876490"/>
              <a:gd name="connsiteX1" fmla="*/ 2986474 w 7202025"/>
              <a:gd name="connsiteY1" fmla="*/ 0 h 5876490"/>
              <a:gd name="connsiteX2" fmla="*/ 7202025 w 7202025"/>
              <a:gd name="connsiteY2" fmla="*/ 5724386 h 5876490"/>
              <a:gd name="connsiteX3" fmla="*/ 5175781 w 7202025"/>
              <a:gd name="connsiteY3" fmla="*/ 5876490 h 5876490"/>
              <a:gd name="connsiteX4" fmla="*/ 364242 w 7202025"/>
              <a:gd name="connsiteY4" fmla="*/ 3788819 h 5876490"/>
              <a:gd name="connsiteX5" fmla="*/ 0 w 7202025"/>
              <a:gd name="connsiteY5" fmla="*/ 3631938 h 5876490"/>
              <a:gd name="connsiteX6" fmla="*/ 0 w 7202025"/>
              <a:gd name="connsiteY6" fmla="*/ 0 h 5876490"/>
              <a:gd name="connsiteX0" fmla="*/ 0 w 6599934"/>
              <a:gd name="connsiteY0" fmla="*/ 0 h 5876490"/>
              <a:gd name="connsiteX1" fmla="*/ 2986474 w 6599934"/>
              <a:gd name="connsiteY1" fmla="*/ 0 h 5876490"/>
              <a:gd name="connsiteX2" fmla="*/ 6599934 w 6599934"/>
              <a:gd name="connsiteY2" fmla="*/ 5738845 h 5876490"/>
              <a:gd name="connsiteX3" fmla="*/ 5175781 w 6599934"/>
              <a:gd name="connsiteY3" fmla="*/ 5876490 h 5876490"/>
              <a:gd name="connsiteX4" fmla="*/ 364242 w 6599934"/>
              <a:gd name="connsiteY4" fmla="*/ 3788819 h 5876490"/>
              <a:gd name="connsiteX5" fmla="*/ 0 w 6599934"/>
              <a:gd name="connsiteY5" fmla="*/ 3631938 h 5876490"/>
              <a:gd name="connsiteX6" fmla="*/ 0 w 6599934"/>
              <a:gd name="connsiteY6" fmla="*/ 0 h 5876490"/>
              <a:gd name="connsiteX0" fmla="*/ 0 w 6599934"/>
              <a:gd name="connsiteY0" fmla="*/ 0 h 5818652"/>
              <a:gd name="connsiteX1" fmla="*/ 2986474 w 6599934"/>
              <a:gd name="connsiteY1" fmla="*/ 0 h 5818652"/>
              <a:gd name="connsiteX2" fmla="*/ 6599934 w 6599934"/>
              <a:gd name="connsiteY2" fmla="*/ 5738845 h 5818652"/>
              <a:gd name="connsiteX3" fmla="*/ 5620182 w 6599934"/>
              <a:gd name="connsiteY3" fmla="*/ 5818652 h 5818652"/>
              <a:gd name="connsiteX4" fmla="*/ 364242 w 6599934"/>
              <a:gd name="connsiteY4" fmla="*/ 3788819 h 5818652"/>
              <a:gd name="connsiteX5" fmla="*/ 0 w 6599934"/>
              <a:gd name="connsiteY5" fmla="*/ 3631938 h 5818652"/>
              <a:gd name="connsiteX6" fmla="*/ 0 w 6599934"/>
              <a:gd name="connsiteY6" fmla="*/ 0 h 5818652"/>
              <a:gd name="connsiteX0" fmla="*/ 272374 w 6599934"/>
              <a:gd name="connsiteY0" fmla="*/ 462699 h 5818652"/>
              <a:gd name="connsiteX1" fmla="*/ 2986474 w 6599934"/>
              <a:gd name="connsiteY1" fmla="*/ 0 h 5818652"/>
              <a:gd name="connsiteX2" fmla="*/ 6599934 w 6599934"/>
              <a:gd name="connsiteY2" fmla="*/ 5738845 h 5818652"/>
              <a:gd name="connsiteX3" fmla="*/ 5620182 w 6599934"/>
              <a:gd name="connsiteY3" fmla="*/ 5818652 h 5818652"/>
              <a:gd name="connsiteX4" fmla="*/ 364242 w 6599934"/>
              <a:gd name="connsiteY4" fmla="*/ 3788819 h 5818652"/>
              <a:gd name="connsiteX5" fmla="*/ 0 w 6599934"/>
              <a:gd name="connsiteY5" fmla="*/ 3631938 h 5818652"/>
              <a:gd name="connsiteX6" fmla="*/ 272374 w 6599934"/>
              <a:gd name="connsiteY6" fmla="*/ 462699 h 5818652"/>
              <a:gd name="connsiteX0" fmla="*/ 272374 w 6599934"/>
              <a:gd name="connsiteY0" fmla="*/ 260268 h 5616221"/>
              <a:gd name="connsiteX1" fmla="*/ 2871791 w 6599934"/>
              <a:gd name="connsiteY1" fmla="*/ 0 h 5616221"/>
              <a:gd name="connsiteX2" fmla="*/ 6599934 w 6599934"/>
              <a:gd name="connsiteY2" fmla="*/ 5536414 h 5616221"/>
              <a:gd name="connsiteX3" fmla="*/ 5620182 w 6599934"/>
              <a:gd name="connsiteY3" fmla="*/ 5616221 h 5616221"/>
              <a:gd name="connsiteX4" fmla="*/ 364242 w 6599934"/>
              <a:gd name="connsiteY4" fmla="*/ 3586388 h 5616221"/>
              <a:gd name="connsiteX5" fmla="*/ 0 w 6599934"/>
              <a:gd name="connsiteY5" fmla="*/ 3429507 h 5616221"/>
              <a:gd name="connsiteX6" fmla="*/ 272374 w 6599934"/>
              <a:gd name="connsiteY6" fmla="*/ 260268 h 5616221"/>
              <a:gd name="connsiteX0" fmla="*/ 0 w 6786295"/>
              <a:gd name="connsiteY0" fmla="*/ 0 h 5775274"/>
              <a:gd name="connsiteX1" fmla="*/ 3058152 w 6786295"/>
              <a:gd name="connsiteY1" fmla="*/ 159053 h 5775274"/>
              <a:gd name="connsiteX2" fmla="*/ 6786295 w 6786295"/>
              <a:gd name="connsiteY2" fmla="*/ 5695467 h 5775274"/>
              <a:gd name="connsiteX3" fmla="*/ 5806543 w 6786295"/>
              <a:gd name="connsiteY3" fmla="*/ 5775274 h 5775274"/>
              <a:gd name="connsiteX4" fmla="*/ 550603 w 6786295"/>
              <a:gd name="connsiteY4" fmla="*/ 3745441 h 5775274"/>
              <a:gd name="connsiteX5" fmla="*/ 186361 w 6786295"/>
              <a:gd name="connsiteY5" fmla="*/ 3588560 h 5775274"/>
              <a:gd name="connsiteX6" fmla="*/ 0 w 6786295"/>
              <a:gd name="connsiteY6" fmla="*/ 0 h 5775274"/>
              <a:gd name="connsiteX0" fmla="*/ 0 w 6786295"/>
              <a:gd name="connsiteY0" fmla="*/ 0 h 5775274"/>
              <a:gd name="connsiteX1" fmla="*/ 3058152 w 6786295"/>
              <a:gd name="connsiteY1" fmla="*/ 159053 h 5775274"/>
              <a:gd name="connsiteX2" fmla="*/ 6786295 w 6786295"/>
              <a:gd name="connsiteY2" fmla="*/ 5695467 h 5775274"/>
              <a:gd name="connsiteX3" fmla="*/ 5806543 w 6786295"/>
              <a:gd name="connsiteY3" fmla="*/ 5775274 h 5775274"/>
              <a:gd name="connsiteX4" fmla="*/ 550603 w 6786295"/>
              <a:gd name="connsiteY4" fmla="*/ 3745441 h 5775274"/>
              <a:gd name="connsiteX5" fmla="*/ 14336 w 6786295"/>
              <a:gd name="connsiteY5" fmla="*/ 3530724 h 5775274"/>
              <a:gd name="connsiteX6" fmla="*/ 0 w 6786295"/>
              <a:gd name="connsiteY6" fmla="*/ 0 h 5775274"/>
              <a:gd name="connsiteX0" fmla="*/ 0 w 6786295"/>
              <a:gd name="connsiteY0" fmla="*/ 260268 h 6035542"/>
              <a:gd name="connsiteX1" fmla="*/ 3086822 w 6786295"/>
              <a:gd name="connsiteY1" fmla="*/ 0 h 6035542"/>
              <a:gd name="connsiteX2" fmla="*/ 6786295 w 6786295"/>
              <a:gd name="connsiteY2" fmla="*/ 5955735 h 6035542"/>
              <a:gd name="connsiteX3" fmla="*/ 5806543 w 6786295"/>
              <a:gd name="connsiteY3" fmla="*/ 6035542 h 6035542"/>
              <a:gd name="connsiteX4" fmla="*/ 550603 w 6786295"/>
              <a:gd name="connsiteY4" fmla="*/ 4005709 h 6035542"/>
              <a:gd name="connsiteX5" fmla="*/ 14336 w 6786295"/>
              <a:gd name="connsiteY5" fmla="*/ 3790992 h 6035542"/>
              <a:gd name="connsiteX6" fmla="*/ 0 w 6786295"/>
              <a:gd name="connsiteY6" fmla="*/ 260268 h 6035542"/>
              <a:gd name="connsiteX0" fmla="*/ 0 w 6829301"/>
              <a:gd name="connsiteY0" fmla="*/ 0 h 6107839"/>
              <a:gd name="connsiteX1" fmla="*/ 3129828 w 6829301"/>
              <a:gd name="connsiteY1" fmla="*/ 72297 h 6107839"/>
              <a:gd name="connsiteX2" fmla="*/ 6829301 w 6829301"/>
              <a:gd name="connsiteY2" fmla="*/ 6028032 h 6107839"/>
              <a:gd name="connsiteX3" fmla="*/ 5849549 w 6829301"/>
              <a:gd name="connsiteY3" fmla="*/ 6107839 h 6107839"/>
              <a:gd name="connsiteX4" fmla="*/ 593609 w 6829301"/>
              <a:gd name="connsiteY4" fmla="*/ 4078006 h 6107839"/>
              <a:gd name="connsiteX5" fmla="*/ 57342 w 6829301"/>
              <a:gd name="connsiteY5" fmla="*/ 3863289 h 6107839"/>
              <a:gd name="connsiteX6" fmla="*/ 0 w 6829301"/>
              <a:gd name="connsiteY6" fmla="*/ 0 h 6107839"/>
              <a:gd name="connsiteX0" fmla="*/ 0 w 6829301"/>
              <a:gd name="connsiteY0" fmla="*/ 0 h 6107839"/>
              <a:gd name="connsiteX1" fmla="*/ 3129828 w 6829301"/>
              <a:gd name="connsiteY1" fmla="*/ 43378 h 6107839"/>
              <a:gd name="connsiteX2" fmla="*/ 6829301 w 6829301"/>
              <a:gd name="connsiteY2" fmla="*/ 6028032 h 6107839"/>
              <a:gd name="connsiteX3" fmla="*/ 5849549 w 6829301"/>
              <a:gd name="connsiteY3" fmla="*/ 6107839 h 6107839"/>
              <a:gd name="connsiteX4" fmla="*/ 593609 w 6829301"/>
              <a:gd name="connsiteY4" fmla="*/ 4078006 h 6107839"/>
              <a:gd name="connsiteX5" fmla="*/ 57342 w 6829301"/>
              <a:gd name="connsiteY5" fmla="*/ 3863289 h 6107839"/>
              <a:gd name="connsiteX6" fmla="*/ 0 w 6829301"/>
              <a:gd name="connsiteY6" fmla="*/ 0 h 6107839"/>
              <a:gd name="connsiteX0" fmla="*/ 0 w 6757624"/>
              <a:gd name="connsiteY0" fmla="*/ 0 h 6107839"/>
              <a:gd name="connsiteX1" fmla="*/ 3129828 w 6757624"/>
              <a:gd name="connsiteY1" fmla="*/ 43378 h 6107839"/>
              <a:gd name="connsiteX2" fmla="*/ 6757624 w 6757624"/>
              <a:gd name="connsiteY2" fmla="*/ 6056951 h 6107839"/>
              <a:gd name="connsiteX3" fmla="*/ 5849549 w 6757624"/>
              <a:gd name="connsiteY3" fmla="*/ 6107839 h 6107839"/>
              <a:gd name="connsiteX4" fmla="*/ 593609 w 6757624"/>
              <a:gd name="connsiteY4" fmla="*/ 4078006 h 6107839"/>
              <a:gd name="connsiteX5" fmla="*/ 57342 w 6757624"/>
              <a:gd name="connsiteY5" fmla="*/ 3863289 h 6107839"/>
              <a:gd name="connsiteX6" fmla="*/ 0 w 6757624"/>
              <a:gd name="connsiteY6" fmla="*/ 0 h 6107839"/>
              <a:gd name="connsiteX0" fmla="*/ 0 w 12267296"/>
              <a:gd name="connsiteY0" fmla="*/ 0 h 6107839"/>
              <a:gd name="connsiteX1" fmla="*/ 12103847 w 12267296"/>
              <a:gd name="connsiteY1" fmla="*/ 57837 h 6107839"/>
              <a:gd name="connsiteX2" fmla="*/ 6757624 w 12267296"/>
              <a:gd name="connsiteY2" fmla="*/ 6056951 h 6107839"/>
              <a:gd name="connsiteX3" fmla="*/ 5849549 w 12267296"/>
              <a:gd name="connsiteY3" fmla="*/ 6107839 h 6107839"/>
              <a:gd name="connsiteX4" fmla="*/ 593609 w 12267296"/>
              <a:gd name="connsiteY4" fmla="*/ 4078006 h 6107839"/>
              <a:gd name="connsiteX5" fmla="*/ 57342 w 12267296"/>
              <a:gd name="connsiteY5" fmla="*/ 3863289 h 6107839"/>
              <a:gd name="connsiteX6" fmla="*/ 0 w 12267296"/>
              <a:gd name="connsiteY6" fmla="*/ 0 h 6107839"/>
              <a:gd name="connsiteX0" fmla="*/ 0 w 12103847"/>
              <a:gd name="connsiteY0" fmla="*/ 0 h 6107839"/>
              <a:gd name="connsiteX1" fmla="*/ 12103847 w 12103847"/>
              <a:gd name="connsiteY1" fmla="*/ 57837 h 6107839"/>
              <a:gd name="connsiteX2" fmla="*/ 6757624 w 12103847"/>
              <a:gd name="connsiteY2" fmla="*/ 6056951 h 6107839"/>
              <a:gd name="connsiteX3" fmla="*/ 5849549 w 12103847"/>
              <a:gd name="connsiteY3" fmla="*/ 6107839 h 6107839"/>
              <a:gd name="connsiteX4" fmla="*/ 593609 w 12103847"/>
              <a:gd name="connsiteY4" fmla="*/ 4078006 h 6107839"/>
              <a:gd name="connsiteX5" fmla="*/ 57342 w 12103847"/>
              <a:gd name="connsiteY5" fmla="*/ 3863289 h 6107839"/>
              <a:gd name="connsiteX6" fmla="*/ 0 w 12103847"/>
              <a:gd name="connsiteY6" fmla="*/ 0 h 6107839"/>
              <a:gd name="connsiteX0" fmla="*/ 0 w 12132518"/>
              <a:gd name="connsiteY0" fmla="*/ 0 h 6107839"/>
              <a:gd name="connsiteX1" fmla="*/ 12132518 w 12132518"/>
              <a:gd name="connsiteY1" fmla="*/ 3209973 h 6107839"/>
              <a:gd name="connsiteX2" fmla="*/ 6757624 w 12132518"/>
              <a:gd name="connsiteY2" fmla="*/ 6056951 h 6107839"/>
              <a:gd name="connsiteX3" fmla="*/ 5849549 w 12132518"/>
              <a:gd name="connsiteY3" fmla="*/ 6107839 h 6107839"/>
              <a:gd name="connsiteX4" fmla="*/ 593609 w 12132518"/>
              <a:gd name="connsiteY4" fmla="*/ 4078006 h 6107839"/>
              <a:gd name="connsiteX5" fmla="*/ 57342 w 12132518"/>
              <a:gd name="connsiteY5" fmla="*/ 3863289 h 6107839"/>
              <a:gd name="connsiteX6" fmla="*/ 0 w 12132518"/>
              <a:gd name="connsiteY6" fmla="*/ 0 h 6107839"/>
              <a:gd name="connsiteX0" fmla="*/ 12199510 w 12199511"/>
              <a:gd name="connsiteY0" fmla="*/ 0 h 6194595"/>
              <a:gd name="connsiteX1" fmla="*/ 12075178 w 12199511"/>
              <a:gd name="connsiteY1" fmla="*/ 3296729 h 6194595"/>
              <a:gd name="connsiteX2" fmla="*/ 6700284 w 12199511"/>
              <a:gd name="connsiteY2" fmla="*/ 6143707 h 6194595"/>
              <a:gd name="connsiteX3" fmla="*/ 5792209 w 12199511"/>
              <a:gd name="connsiteY3" fmla="*/ 6194595 h 6194595"/>
              <a:gd name="connsiteX4" fmla="*/ 536269 w 12199511"/>
              <a:gd name="connsiteY4" fmla="*/ 4164762 h 6194595"/>
              <a:gd name="connsiteX5" fmla="*/ 2 w 12199511"/>
              <a:gd name="connsiteY5" fmla="*/ 3950045 h 6194595"/>
              <a:gd name="connsiteX6" fmla="*/ 12199510 w 12199511"/>
              <a:gd name="connsiteY6" fmla="*/ 0 h 6194595"/>
              <a:gd name="connsiteX0" fmla="*/ 11663241 w 11663245"/>
              <a:gd name="connsiteY0" fmla="*/ 135139 h 6329734"/>
              <a:gd name="connsiteX1" fmla="*/ 11538909 w 11663245"/>
              <a:gd name="connsiteY1" fmla="*/ 3431868 h 6329734"/>
              <a:gd name="connsiteX2" fmla="*/ 6164015 w 11663245"/>
              <a:gd name="connsiteY2" fmla="*/ 6278846 h 6329734"/>
              <a:gd name="connsiteX3" fmla="*/ 5255940 w 11663245"/>
              <a:gd name="connsiteY3" fmla="*/ 6329734 h 6329734"/>
              <a:gd name="connsiteX4" fmla="*/ 0 w 11663245"/>
              <a:gd name="connsiteY4" fmla="*/ 4299901 h 6329734"/>
              <a:gd name="connsiteX5" fmla="*/ 7663637 w 11663245"/>
              <a:gd name="connsiteY5" fmla="*/ 369133 h 6329734"/>
              <a:gd name="connsiteX6" fmla="*/ 11663241 w 11663245"/>
              <a:gd name="connsiteY6" fmla="*/ 135139 h 6329734"/>
              <a:gd name="connsiteX0" fmla="*/ 6407301 w 6407305"/>
              <a:gd name="connsiteY0" fmla="*/ 135139 h 6329734"/>
              <a:gd name="connsiteX1" fmla="*/ 6282969 w 6407305"/>
              <a:gd name="connsiteY1" fmla="*/ 3431868 h 6329734"/>
              <a:gd name="connsiteX2" fmla="*/ 908075 w 6407305"/>
              <a:gd name="connsiteY2" fmla="*/ 6278846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07301 w 6407305"/>
              <a:gd name="connsiteY0" fmla="*/ 135139 h 6329734"/>
              <a:gd name="connsiteX1" fmla="*/ 6282969 w 6407305"/>
              <a:gd name="connsiteY1" fmla="*/ 3431868 h 6329734"/>
              <a:gd name="connsiteX2" fmla="*/ 908075 w 6407305"/>
              <a:gd name="connsiteY2" fmla="*/ 6278846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07301 w 6407305"/>
              <a:gd name="connsiteY0" fmla="*/ 135139 h 6329734"/>
              <a:gd name="connsiteX1" fmla="*/ 6282969 w 6407305"/>
              <a:gd name="connsiteY1" fmla="*/ 3431868 h 6329734"/>
              <a:gd name="connsiteX2" fmla="*/ 1510166 w 6407305"/>
              <a:gd name="connsiteY2" fmla="*/ 6278847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07301 w 6407305"/>
              <a:gd name="connsiteY0" fmla="*/ 135139 h 6329734"/>
              <a:gd name="connsiteX1" fmla="*/ 6282969 w 6407305"/>
              <a:gd name="connsiteY1" fmla="*/ 3431868 h 6329734"/>
              <a:gd name="connsiteX2" fmla="*/ 1510166 w 6407305"/>
              <a:gd name="connsiteY2" fmla="*/ 6278847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07301 w 6407305"/>
              <a:gd name="connsiteY0" fmla="*/ 135139 h 6329734"/>
              <a:gd name="connsiteX1" fmla="*/ 6282969 w 6407305"/>
              <a:gd name="connsiteY1" fmla="*/ 3431868 h 6329734"/>
              <a:gd name="connsiteX2" fmla="*/ 1510166 w 6407305"/>
              <a:gd name="connsiteY2" fmla="*/ 6278847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07301 w 6407305"/>
              <a:gd name="connsiteY0" fmla="*/ 135139 h 6329734"/>
              <a:gd name="connsiteX1" fmla="*/ 6282969 w 6407305"/>
              <a:gd name="connsiteY1" fmla="*/ 3431868 h 6329734"/>
              <a:gd name="connsiteX2" fmla="*/ 1510166 w 6407305"/>
              <a:gd name="connsiteY2" fmla="*/ 6278847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07301 w 6407305"/>
              <a:gd name="connsiteY0" fmla="*/ 135139 h 6329734"/>
              <a:gd name="connsiteX1" fmla="*/ 6282969 w 6407305"/>
              <a:gd name="connsiteY1" fmla="*/ 3431868 h 6329734"/>
              <a:gd name="connsiteX2" fmla="*/ 1510166 w 6407305"/>
              <a:gd name="connsiteY2" fmla="*/ 6278847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07301 w 6407305"/>
              <a:gd name="connsiteY0" fmla="*/ 135139 h 6329734"/>
              <a:gd name="connsiteX1" fmla="*/ 6282969 w 6407305"/>
              <a:gd name="connsiteY1" fmla="*/ 3431868 h 6329734"/>
              <a:gd name="connsiteX2" fmla="*/ 1510166 w 6407305"/>
              <a:gd name="connsiteY2" fmla="*/ 6278847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07301 w 6407305"/>
              <a:gd name="connsiteY0" fmla="*/ 135139 h 6329734"/>
              <a:gd name="connsiteX1" fmla="*/ 6282969 w 6407305"/>
              <a:gd name="connsiteY1" fmla="*/ 3431868 h 6329734"/>
              <a:gd name="connsiteX2" fmla="*/ 908075 w 6407305"/>
              <a:gd name="connsiteY2" fmla="*/ 6293307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07301 w 6407305"/>
              <a:gd name="connsiteY0" fmla="*/ 135139 h 6329734"/>
              <a:gd name="connsiteX1" fmla="*/ 6282969 w 6407305"/>
              <a:gd name="connsiteY1" fmla="*/ 3431868 h 6329734"/>
              <a:gd name="connsiteX2" fmla="*/ 822061 w 6407305"/>
              <a:gd name="connsiteY2" fmla="*/ 6293307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07301 w 6407305"/>
              <a:gd name="connsiteY0" fmla="*/ 135139 h 6329734"/>
              <a:gd name="connsiteX1" fmla="*/ 6383318 w 6407305"/>
              <a:gd name="connsiteY1" fmla="*/ 3460787 h 6329734"/>
              <a:gd name="connsiteX2" fmla="*/ 822061 w 6407305"/>
              <a:gd name="connsiteY2" fmla="*/ 6293307 h 6329734"/>
              <a:gd name="connsiteX3" fmla="*/ 0 w 6407305"/>
              <a:gd name="connsiteY3" fmla="*/ 6329734 h 6329734"/>
              <a:gd name="connsiteX4" fmla="*/ 951330 w 6407305"/>
              <a:gd name="connsiteY4" fmla="*/ 3779364 h 6329734"/>
              <a:gd name="connsiteX5" fmla="*/ 2407697 w 6407305"/>
              <a:gd name="connsiteY5" fmla="*/ 369133 h 6329734"/>
              <a:gd name="connsiteX6" fmla="*/ 6407301 w 6407305"/>
              <a:gd name="connsiteY6" fmla="*/ 135139 h 6329734"/>
              <a:gd name="connsiteX0" fmla="*/ 6478979 w 6478983"/>
              <a:gd name="connsiteY0" fmla="*/ 135139 h 6294564"/>
              <a:gd name="connsiteX1" fmla="*/ 6454996 w 6478983"/>
              <a:gd name="connsiteY1" fmla="*/ 3460787 h 6294564"/>
              <a:gd name="connsiteX2" fmla="*/ 893739 w 6478983"/>
              <a:gd name="connsiteY2" fmla="*/ 6293307 h 6294564"/>
              <a:gd name="connsiteX3" fmla="*/ 0 w 6478983"/>
              <a:gd name="connsiteY3" fmla="*/ 6271897 h 6294564"/>
              <a:gd name="connsiteX4" fmla="*/ 1023008 w 6478983"/>
              <a:gd name="connsiteY4" fmla="*/ 3779364 h 6294564"/>
              <a:gd name="connsiteX5" fmla="*/ 2479375 w 6478983"/>
              <a:gd name="connsiteY5" fmla="*/ 369133 h 6294564"/>
              <a:gd name="connsiteX6" fmla="*/ 6478979 w 6478983"/>
              <a:gd name="connsiteY6" fmla="*/ 135139 h 6294564"/>
              <a:gd name="connsiteX0" fmla="*/ 6478979 w 6478983"/>
              <a:gd name="connsiteY0" fmla="*/ 135139 h 6296446"/>
              <a:gd name="connsiteX1" fmla="*/ 6454996 w 6478983"/>
              <a:gd name="connsiteY1" fmla="*/ 3460787 h 6296446"/>
              <a:gd name="connsiteX2" fmla="*/ 893739 w 6478983"/>
              <a:gd name="connsiteY2" fmla="*/ 6293307 h 6296446"/>
              <a:gd name="connsiteX3" fmla="*/ 0 w 6478983"/>
              <a:gd name="connsiteY3" fmla="*/ 6271897 h 6296446"/>
              <a:gd name="connsiteX4" fmla="*/ 1023008 w 6478983"/>
              <a:gd name="connsiteY4" fmla="*/ 3779364 h 6296446"/>
              <a:gd name="connsiteX5" fmla="*/ 2479375 w 6478983"/>
              <a:gd name="connsiteY5" fmla="*/ 369133 h 6296446"/>
              <a:gd name="connsiteX6" fmla="*/ 6478979 w 6478983"/>
              <a:gd name="connsiteY6" fmla="*/ 135139 h 6296446"/>
              <a:gd name="connsiteX0" fmla="*/ 6450308 w 6454996"/>
              <a:gd name="connsiteY0" fmla="*/ 160139 h 6292526"/>
              <a:gd name="connsiteX1" fmla="*/ 6454996 w 6454996"/>
              <a:gd name="connsiteY1" fmla="*/ 3456867 h 6292526"/>
              <a:gd name="connsiteX2" fmla="*/ 893739 w 6454996"/>
              <a:gd name="connsiteY2" fmla="*/ 6289387 h 6292526"/>
              <a:gd name="connsiteX3" fmla="*/ 0 w 6454996"/>
              <a:gd name="connsiteY3" fmla="*/ 6267977 h 6292526"/>
              <a:gd name="connsiteX4" fmla="*/ 1023008 w 6454996"/>
              <a:gd name="connsiteY4" fmla="*/ 3775444 h 6292526"/>
              <a:gd name="connsiteX5" fmla="*/ 2479375 w 6454996"/>
              <a:gd name="connsiteY5" fmla="*/ 365213 h 6292526"/>
              <a:gd name="connsiteX6" fmla="*/ 6450308 w 6454996"/>
              <a:gd name="connsiteY6" fmla="*/ 160139 h 6292526"/>
              <a:gd name="connsiteX0" fmla="*/ 6450308 w 6454996"/>
              <a:gd name="connsiteY0" fmla="*/ 353152 h 6485539"/>
              <a:gd name="connsiteX1" fmla="*/ 6454996 w 6454996"/>
              <a:gd name="connsiteY1" fmla="*/ 3649880 h 6485539"/>
              <a:gd name="connsiteX2" fmla="*/ 893739 w 6454996"/>
              <a:gd name="connsiteY2" fmla="*/ 6482400 h 6485539"/>
              <a:gd name="connsiteX3" fmla="*/ 0 w 6454996"/>
              <a:gd name="connsiteY3" fmla="*/ 6460990 h 6485539"/>
              <a:gd name="connsiteX4" fmla="*/ 1023008 w 6454996"/>
              <a:gd name="connsiteY4" fmla="*/ 3968457 h 6485539"/>
              <a:gd name="connsiteX5" fmla="*/ 2479375 w 6454996"/>
              <a:gd name="connsiteY5" fmla="*/ 558226 h 6485539"/>
              <a:gd name="connsiteX6" fmla="*/ 6450308 w 6454996"/>
              <a:gd name="connsiteY6" fmla="*/ 353152 h 6485539"/>
              <a:gd name="connsiteX0" fmla="*/ 6450308 w 6454996"/>
              <a:gd name="connsiteY0" fmla="*/ 353152 h 6485539"/>
              <a:gd name="connsiteX1" fmla="*/ 6454996 w 6454996"/>
              <a:gd name="connsiteY1" fmla="*/ 3649880 h 6485539"/>
              <a:gd name="connsiteX2" fmla="*/ 893739 w 6454996"/>
              <a:gd name="connsiteY2" fmla="*/ 6482400 h 6485539"/>
              <a:gd name="connsiteX3" fmla="*/ 0 w 6454996"/>
              <a:gd name="connsiteY3" fmla="*/ 6460990 h 6485539"/>
              <a:gd name="connsiteX4" fmla="*/ 1023008 w 6454996"/>
              <a:gd name="connsiteY4" fmla="*/ 3968457 h 6485539"/>
              <a:gd name="connsiteX5" fmla="*/ 2479375 w 6454996"/>
              <a:gd name="connsiteY5" fmla="*/ 558226 h 6485539"/>
              <a:gd name="connsiteX6" fmla="*/ 6450308 w 6454996"/>
              <a:gd name="connsiteY6" fmla="*/ 353152 h 6485539"/>
              <a:gd name="connsiteX0" fmla="*/ 6450308 w 6454996"/>
              <a:gd name="connsiteY0" fmla="*/ 1 h 6132388"/>
              <a:gd name="connsiteX1" fmla="*/ 6454996 w 6454996"/>
              <a:gd name="connsiteY1" fmla="*/ 3296729 h 6132388"/>
              <a:gd name="connsiteX2" fmla="*/ 893739 w 6454996"/>
              <a:gd name="connsiteY2" fmla="*/ 6129249 h 6132388"/>
              <a:gd name="connsiteX3" fmla="*/ 0 w 6454996"/>
              <a:gd name="connsiteY3" fmla="*/ 6107839 h 6132388"/>
              <a:gd name="connsiteX4" fmla="*/ 1023008 w 6454996"/>
              <a:gd name="connsiteY4" fmla="*/ 3615306 h 6132388"/>
              <a:gd name="connsiteX5" fmla="*/ 2479375 w 6454996"/>
              <a:gd name="connsiteY5" fmla="*/ 205075 h 6132388"/>
              <a:gd name="connsiteX6" fmla="*/ 6450308 w 6454996"/>
              <a:gd name="connsiteY6" fmla="*/ 1 h 6132388"/>
              <a:gd name="connsiteX0" fmla="*/ 6499351 w 6499388"/>
              <a:gd name="connsiteY0" fmla="*/ 0 h 6033454"/>
              <a:gd name="connsiteX1" fmla="*/ 6454996 w 6499388"/>
              <a:gd name="connsiteY1" fmla="*/ 3197795 h 6033454"/>
              <a:gd name="connsiteX2" fmla="*/ 893739 w 6499388"/>
              <a:gd name="connsiteY2" fmla="*/ 6030315 h 6033454"/>
              <a:gd name="connsiteX3" fmla="*/ 0 w 6499388"/>
              <a:gd name="connsiteY3" fmla="*/ 6008905 h 6033454"/>
              <a:gd name="connsiteX4" fmla="*/ 1023008 w 6499388"/>
              <a:gd name="connsiteY4" fmla="*/ 3516372 h 6033454"/>
              <a:gd name="connsiteX5" fmla="*/ 2479375 w 6499388"/>
              <a:gd name="connsiteY5" fmla="*/ 106141 h 6033454"/>
              <a:gd name="connsiteX6" fmla="*/ 6499351 w 6499388"/>
              <a:gd name="connsiteY6" fmla="*/ 0 h 6033454"/>
              <a:gd name="connsiteX0" fmla="*/ 6499351 w 6499351"/>
              <a:gd name="connsiteY0" fmla="*/ 0 h 6033454"/>
              <a:gd name="connsiteX1" fmla="*/ 6454996 w 6499351"/>
              <a:gd name="connsiteY1" fmla="*/ 3197795 h 6033454"/>
              <a:gd name="connsiteX2" fmla="*/ 893739 w 6499351"/>
              <a:gd name="connsiteY2" fmla="*/ 6030315 h 6033454"/>
              <a:gd name="connsiteX3" fmla="*/ 0 w 6499351"/>
              <a:gd name="connsiteY3" fmla="*/ 6008905 h 6033454"/>
              <a:gd name="connsiteX4" fmla="*/ 1023008 w 6499351"/>
              <a:gd name="connsiteY4" fmla="*/ 3516372 h 6033454"/>
              <a:gd name="connsiteX5" fmla="*/ 2479375 w 6499351"/>
              <a:gd name="connsiteY5" fmla="*/ 106141 h 6033454"/>
              <a:gd name="connsiteX6" fmla="*/ 6499351 w 6499351"/>
              <a:gd name="connsiteY6" fmla="*/ 0 h 6033454"/>
              <a:gd name="connsiteX0" fmla="*/ 6499351 w 6499351"/>
              <a:gd name="connsiteY0" fmla="*/ 25416 h 6058870"/>
              <a:gd name="connsiteX1" fmla="*/ 6454996 w 6499351"/>
              <a:gd name="connsiteY1" fmla="*/ 3223211 h 6058870"/>
              <a:gd name="connsiteX2" fmla="*/ 893739 w 6499351"/>
              <a:gd name="connsiteY2" fmla="*/ 6055731 h 6058870"/>
              <a:gd name="connsiteX3" fmla="*/ 0 w 6499351"/>
              <a:gd name="connsiteY3" fmla="*/ 6034321 h 6058870"/>
              <a:gd name="connsiteX4" fmla="*/ 1023008 w 6499351"/>
              <a:gd name="connsiteY4" fmla="*/ 3541788 h 6058870"/>
              <a:gd name="connsiteX5" fmla="*/ 2479375 w 6499351"/>
              <a:gd name="connsiteY5" fmla="*/ 49113 h 6058870"/>
              <a:gd name="connsiteX6" fmla="*/ 6499351 w 6499351"/>
              <a:gd name="connsiteY6" fmla="*/ 25416 h 6058870"/>
              <a:gd name="connsiteX0" fmla="*/ 6499351 w 6499351"/>
              <a:gd name="connsiteY0" fmla="*/ 96801 h 6047810"/>
              <a:gd name="connsiteX1" fmla="*/ 6454996 w 6499351"/>
              <a:gd name="connsiteY1" fmla="*/ 3212151 h 6047810"/>
              <a:gd name="connsiteX2" fmla="*/ 893739 w 6499351"/>
              <a:gd name="connsiteY2" fmla="*/ 6044671 h 6047810"/>
              <a:gd name="connsiteX3" fmla="*/ 0 w 6499351"/>
              <a:gd name="connsiteY3" fmla="*/ 6023261 h 6047810"/>
              <a:gd name="connsiteX4" fmla="*/ 1023008 w 6499351"/>
              <a:gd name="connsiteY4" fmla="*/ 3530728 h 6047810"/>
              <a:gd name="connsiteX5" fmla="*/ 2479375 w 6499351"/>
              <a:gd name="connsiteY5" fmla="*/ 38053 h 6047810"/>
              <a:gd name="connsiteX6" fmla="*/ 6499351 w 6499351"/>
              <a:gd name="connsiteY6" fmla="*/ 96801 h 6047810"/>
              <a:gd name="connsiteX0" fmla="*/ 6499351 w 6499351"/>
              <a:gd name="connsiteY0" fmla="*/ 147573 h 6098582"/>
              <a:gd name="connsiteX1" fmla="*/ 6454996 w 6499351"/>
              <a:gd name="connsiteY1" fmla="*/ 3262923 h 6098582"/>
              <a:gd name="connsiteX2" fmla="*/ 893739 w 6499351"/>
              <a:gd name="connsiteY2" fmla="*/ 6095443 h 6098582"/>
              <a:gd name="connsiteX3" fmla="*/ 0 w 6499351"/>
              <a:gd name="connsiteY3" fmla="*/ 6074033 h 6098582"/>
              <a:gd name="connsiteX4" fmla="*/ 1023008 w 6499351"/>
              <a:gd name="connsiteY4" fmla="*/ 3581500 h 6098582"/>
              <a:gd name="connsiteX5" fmla="*/ 2479375 w 6499351"/>
              <a:gd name="connsiteY5" fmla="*/ 88825 h 6098582"/>
              <a:gd name="connsiteX6" fmla="*/ 6499351 w 6499351"/>
              <a:gd name="connsiteY6" fmla="*/ 147573 h 6098582"/>
              <a:gd name="connsiteX0" fmla="*/ 6499351 w 6499351"/>
              <a:gd name="connsiteY0" fmla="*/ 157794 h 6108803"/>
              <a:gd name="connsiteX1" fmla="*/ 6454996 w 6499351"/>
              <a:gd name="connsiteY1" fmla="*/ 3273144 h 6108803"/>
              <a:gd name="connsiteX2" fmla="*/ 893739 w 6499351"/>
              <a:gd name="connsiteY2" fmla="*/ 6105664 h 6108803"/>
              <a:gd name="connsiteX3" fmla="*/ 0 w 6499351"/>
              <a:gd name="connsiteY3" fmla="*/ 6084254 h 6108803"/>
              <a:gd name="connsiteX4" fmla="*/ 1023008 w 6499351"/>
              <a:gd name="connsiteY4" fmla="*/ 3591721 h 6108803"/>
              <a:gd name="connsiteX5" fmla="*/ 2299553 w 6499351"/>
              <a:gd name="connsiteY5" fmla="*/ 82557 h 6108803"/>
              <a:gd name="connsiteX6" fmla="*/ 6499351 w 6499351"/>
              <a:gd name="connsiteY6" fmla="*/ 157794 h 6108803"/>
              <a:gd name="connsiteX0" fmla="*/ 6499351 w 6499351"/>
              <a:gd name="connsiteY0" fmla="*/ 98552 h 6049561"/>
              <a:gd name="connsiteX1" fmla="*/ 6454996 w 6499351"/>
              <a:gd name="connsiteY1" fmla="*/ 3213902 h 6049561"/>
              <a:gd name="connsiteX2" fmla="*/ 893739 w 6499351"/>
              <a:gd name="connsiteY2" fmla="*/ 6046422 h 6049561"/>
              <a:gd name="connsiteX3" fmla="*/ 0 w 6499351"/>
              <a:gd name="connsiteY3" fmla="*/ 6025012 h 6049561"/>
              <a:gd name="connsiteX4" fmla="*/ 1023008 w 6499351"/>
              <a:gd name="connsiteY4" fmla="*/ 3532479 h 6049561"/>
              <a:gd name="connsiteX5" fmla="*/ 2299553 w 6499351"/>
              <a:gd name="connsiteY5" fmla="*/ 23315 h 6049561"/>
              <a:gd name="connsiteX6" fmla="*/ 6499351 w 6499351"/>
              <a:gd name="connsiteY6" fmla="*/ 98552 h 6049561"/>
              <a:gd name="connsiteX0" fmla="*/ 6433960 w 6454996"/>
              <a:gd name="connsiteY0" fmla="*/ 65192 h 6131622"/>
              <a:gd name="connsiteX1" fmla="*/ 6454996 w 6454996"/>
              <a:gd name="connsiteY1" fmla="*/ 3295963 h 6131622"/>
              <a:gd name="connsiteX2" fmla="*/ 893739 w 6454996"/>
              <a:gd name="connsiteY2" fmla="*/ 6128483 h 6131622"/>
              <a:gd name="connsiteX3" fmla="*/ 0 w 6454996"/>
              <a:gd name="connsiteY3" fmla="*/ 6107073 h 6131622"/>
              <a:gd name="connsiteX4" fmla="*/ 1023008 w 6454996"/>
              <a:gd name="connsiteY4" fmla="*/ 3614540 h 6131622"/>
              <a:gd name="connsiteX5" fmla="*/ 2299553 w 6454996"/>
              <a:gd name="connsiteY5" fmla="*/ 105376 h 6131622"/>
              <a:gd name="connsiteX6" fmla="*/ 6433960 w 6454996"/>
              <a:gd name="connsiteY6" fmla="*/ 65192 h 6131622"/>
              <a:gd name="connsiteX0" fmla="*/ 6433960 w 6454996"/>
              <a:gd name="connsiteY0" fmla="*/ 0 h 6066430"/>
              <a:gd name="connsiteX1" fmla="*/ 6454996 w 6454996"/>
              <a:gd name="connsiteY1" fmla="*/ 3230771 h 6066430"/>
              <a:gd name="connsiteX2" fmla="*/ 893739 w 6454996"/>
              <a:gd name="connsiteY2" fmla="*/ 6063291 h 6066430"/>
              <a:gd name="connsiteX3" fmla="*/ 0 w 6454996"/>
              <a:gd name="connsiteY3" fmla="*/ 6041881 h 6066430"/>
              <a:gd name="connsiteX4" fmla="*/ 1023008 w 6454996"/>
              <a:gd name="connsiteY4" fmla="*/ 3549348 h 6066430"/>
              <a:gd name="connsiteX5" fmla="*/ 2299553 w 6454996"/>
              <a:gd name="connsiteY5" fmla="*/ 40184 h 6066430"/>
              <a:gd name="connsiteX6" fmla="*/ 6433960 w 6454996"/>
              <a:gd name="connsiteY6" fmla="*/ 0 h 6066430"/>
              <a:gd name="connsiteX0" fmla="*/ 6433960 w 6454996"/>
              <a:gd name="connsiteY0" fmla="*/ 0 h 6066430"/>
              <a:gd name="connsiteX1" fmla="*/ 6454996 w 6454996"/>
              <a:gd name="connsiteY1" fmla="*/ 3230771 h 6066430"/>
              <a:gd name="connsiteX2" fmla="*/ 893739 w 6454996"/>
              <a:gd name="connsiteY2" fmla="*/ 6063291 h 6066430"/>
              <a:gd name="connsiteX3" fmla="*/ 0 w 6454996"/>
              <a:gd name="connsiteY3" fmla="*/ 6041881 h 6066430"/>
              <a:gd name="connsiteX4" fmla="*/ 1023008 w 6454996"/>
              <a:gd name="connsiteY4" fmla="*/ 3549348 h 6066430"/>
              <a:gd name="connsiteX5" fmla="*/ 2299553 w 6454996"/>
              <a:gd name="connsiteY5" fmla="*/ 23696 h 6066430"/>
              <a:gd name="connsiteX6" fmla="*/ 6433960 w 6454996"/>
              <a:gd name="connsiteY6" fmla="*/ 0 h 6066430"/>
              <a:gd name="connsiteX0" fmla="*/ 6433960 w 6454996"/>
              <a:gd name="connsiteY0" fmla="*/ 0 h 6066430"/>
              <a:gd name="connsiteX1" fmla="*/ 6454996 w 6454996"/>
              <a:gd name="connsiteY1" fmla="*/ 3230771 h 6066430"/>
              <a:gd name="connsiteX2" fmla="*/ 893739 w 6454996"/>
              <a:gd name="connsiteY2" fmla="*/ 6063291 h 6066430"/>
              <a:gd name="connsiteX3" fmla="*/ 0 w 6454996"/>
              <a:gd name="connsiteY3" fmla="*/ 6041881 h 6066430"/>
              <a:gd name="connsiteX4" fmla="*/ 1023008 w 6454996"/>
              <a:gd name="connsiteY4" fmla="*/ 3549348 h 6066430"/>
              <a:gd name="connsiteX5" fmla="*/ 2299553 w 6454996"/>
              <a:gd name="connsiteY5" fmla="*/ 23696 h 6066430"/>
              <a:gd name="connsiteX6" fmla="*/ 6433960 w 6454996"/>
              <a:gd name="connsiteY6" fmla="*/ 0 h 6066430"/>
              <a:gd name="connsiteX0" fmla="*/ 6433960 w 6433960"/>
              <a:gd name="connsiteY0" fmla="*/ 0 h 6066430"/>
              <a:gd name="connsiteX1" fmla="*/ 6427180 w 6433960"/>
              <a:gd name="connsiteY1" fmla="*/ 5348957 h 6066430"/>
              <a:gd name="connsiteX2" fmla="*/ 893739 w 6433960"/>
              <a:gd name="connsiteY2" fmla="*/ 6063291 h 6066430"/>
              <a:gd name="connsiteX3" fmla="*/ 0 w 6433960"/>
              <a:gd name="connsiteY3" fmla="*/ 6041881 h 6066430"/>
              <a:gd name="connsiteX4" fmla="*/ 1023008 w 6433960"/>
              <a:gd name="connsiteY4" fmla="*/ 3549348 h 6066430"/>
              <a:gd name="connsiteX5" fmla="*/ 2299553 w 6433960"/>
              <a:gd name="connsiteY5" fmla="*/ 23696 h 6066430"/>
              <a:gd name="connsiteX6" fmla="*/ 6433960 w 6433960"/>
              <a:gd name="connsiteY6" fmla="*/ 0 h 606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33960" h="6066430">
                <a:moveTo>
                  <a:pt x="6433960" y="0"/>
                </a:moveTo>
                <a:cubicBezTo>
                  <a:pt x="6402828" y="1098909"/>
                  <a:pt x="6425617" y="4250048"/>
                  <a:pt x="6427180" y="5348957"/>
                </a:cubicBezTo>
                <a:lnTo>
                  <a:pt x="893739" y="6063291"/>
                </a:lnTo>
                <a:cubicBezTo>
                  <a:pt x="268564" y="6071887"/>
                  <a:pt x="625175" y="6062203"/>
                  <a:pt x="0" y="6041881"/>
                </a:cubicBezTo>
                <a:lnTo>
                  <a:pt x="1023008" y="3549348"/>
                </a:lnTo>
                <a:lnTo>
                  <a:pt x="2299553" y="23696"/>
                </a:lnTo>
                <a:cubicBezTo>
                  <a:pt x="6512427" y="33977"/>
                  <a:pt x="2314644" y="10014"/>
                  <a:pt x="643396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60000"/>
                </a:schemeClr>
              </a:gs>
              <a:gs pos="73000">
                <a:srgbClr val="FFFF00">
                  <a:alpha val="53000"/>
                </a:srgbClr>
              </a:gs>
              <a:gs pos="87000">
                <a:srgbClr val="FFFF00">
                  <a:alpha val="65000"/>
                </a:srgbClr>
              </a:gs>
              <a:gs pos="100000">
                <a:srgbClr val="FFFF00">
                  <a:alpha val="81000"/>
                </a:srgbClr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1" name="Rectangle 340"/>
          <p:cNvSpPr/>
          <p:nvPr/>
        </p:nvSpPr>
        <p:spPr>
          <a:xfrm>
            <a:off x="7998641" y="2682657"/>
            <a:ext cx="3971432" cy="3164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তৃতী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য়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গণিত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অধ্যায়ঃ ১০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পাঠের শিরোনামঃ জ্যামিতি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১২/১০/২০১৯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42" name="Group 341"/>
          <p:cNvGrpSpPr/>
          <p:nvPr/>
        </p:nvGrpSpPr>
        <p:grpSpPr>
          <a:xfrm>
            <a:off x="8182974" y="307142"/>
            <a:ext cx="2382128" cy="2412610"/>
            <a:chOff x="8057272" y="880750"/>
            <a:chExt cx="2382128" cy="2412610"/>
          </a:xfrm>
        </p:grpSpPr>
        <p:grpSp>
          <p:nvGrpSpPr>
            <p:cNvPr id="343" name="Group 342"/>
            <p:cNvGrpSpPr/>
            <p:nvPr/>
          </p:nvGrpSpPr>
          <p:grpSpPr>
            <a:xfrm>
              <a:off x="8057272" y="880750"/>
              <a:ext cx="2382128" cy="2412610"/>
              <a:chOff x="3505200" y="1136073"/>
              <a:chExt cx="4156363" cy="4156363"/>
            </a:xfrm>
          </p:grpSpPr>
          <p:sp>
            <p:nvSpPr>
              <p:cNvPr id="345" name="Oval 1"/>
              <p:cNvSpPr/>
              <p:nvPr/>
            </p:nvSpPr>
            <p:spPr>
              <a:xfrm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2"/>
              <p:cNvSpPr/>
              <p:nvPr/>
            </p:nvSpPr>
            <p:spPr>
              <a:xfrm rot="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Oval 3"/>
              <p:cNvSpPr/>
              <p:nvPr/>
            </p:nvSpPr>
            <p:spPr>
              <a:xfrm rot="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4"/>
              <p:cNvSpPr/>
              <p:nvPr/>
            </p:nvSpPr>
            <p:spPr>
              <a:xfrm rot="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5"/>
              <p:cNvSpPr/>
              <p:nvPr/>
            </p:nvSpPr>
            <p:spPr>
              <a:xfrm rot="1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6"/>
              <p:cNvSpPr/>
              <p:nvPr/>
            </p:nvSpPr>
            <p:spPr>
              <a:xfrm rot="1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7"/>
              <p:cNvSpPr/>
              <p:nvPr/>
            </p:nvSpPr>
            <p:spPr>
              <a:xfrm rot="1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8"/>
              <p:cNvSpPr/>
              <p:nvPr/>
            </p:nvSpPr>
            <p:spPr>
              <a:xfrm rot="2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9"/>
              <p:cNvSpPr/>
              <p:nvPr/>
            </p:nvSpPr>
            <p:spPr>
              <a:xfrm rot="2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10"/>
              <p:cNvSpPr/>
              <p:nvPr/>
            </p:nvSpPr>
            <p:spPr>
              <a:xfrm rot="2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11"/>
              <p:cNvSpPr/>
              <p:nvPr/>
            </p:nvSpPr>
            <p:spPr>
              <a:xfrm rot="3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12"/>
              <p:cNvSpPr/>
              <p:nvPr/>
            </p:nvSpPr>
            <p:spPr>
              <a:xfrm rot="3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13"/>
              <p:cNvSpPr/>
              <p:nvPr/>
            </p:nvSpPr>
            <p:spPr>
              <a:xfrm rot="3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14"/>
              <p:cNvSpPr/>
              <p:nvPr/>
            </p:nvSpPr>
            <p:spPr>
              <a:xfrm rot="3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15"/>
              <p:cNvSpPr/>
              <p:nvPr/>
            </p:nvSpPr>
            <p:spPr>
              <a:xfrm rot="4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16"/>
              <p:cNvSpPr/>
              <p:nvPr/>
            </p:nvSpPr>
            <p:spPr>
              <a:xfrm rot="4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17"/>
              <p:cNvSpPr/>
              <p:nvPr/>
            </p:nvSpPr>
            <p:spPr>
              <a:xfrm rot="4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18"/>
              <p:cNvSpPr/>
              <p:nvPr/>
            </p:nvSpPr>
            <p:spPr>
              <a:xfrm rot="5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19"/>
              <p:cNvSpPr/>
              <p:nvPr/>
            </p:nvSpPr>
            <p:spPr>
              <a:xfrm rot="5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20"/>
              <p:cNvSpPr/>
              <p:nvPr/>
            </p:nvSpPr>
            <p:spPr>
              <a:xfrm rot="5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21"/>
              <p:cNvSpPr/>
              <p:nvPr/>
            </p:nvSpPr>
            <p:spPr>
              <a:xfrm rot="6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22"/>
              <p:cNvSpPr/>
              <p:nvPr/>
            </p:nvSpPr>
            <p:spPr>
              <a:xfrm rot="6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23"/>
              <p:cNvSpPr/>
              <p:nvPr/>
            </p:nvSpPr>
            <p:spPr>
              <a:xfrm rot="6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24"/>
              <p:cNvSpPr/>
              <p:nvPr/>
            </p:nvSpPr>
            <p:spPr>
              <a:xfrm rot="6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25"/>
              <p:cNvSpPr/>
              <p:nvPr/>
            </p:nvSpPr>
            <p:spPr>
              <a:xfrm rot="7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Oval 26"/>
              <p:cNvSpPr/>
              <p:nvPr/>
            </p:nvSpPr>
            <p:spPr>
              <a:xfrm rot="7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27"/>
              <p:cNvSpPr/>
              <p:nvPr/>
            </p:nvSpPr>
            <p:spPr>
              <a:xfrm rot="7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28"/>
              <p:cNvSpPr/>
              <p:nvPr/>
            </p:nvSpPr>
            <p:spPr>
              <a:xfrm rot="8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Oval 29"/>
              <p:cNvSpPr/>
              <p:nvPr/>
            </p:nvSpPr>
            <p:spPr>
              <a:xfrm rot="8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Oval 30"/>
              <p:cNvSpPr/>
              <p:nvPr/>
            </p:nvSpPr>
            <p:spPr>
              <a:xfrm rot="8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Oval 31"/>
              <p:cNvSpPr/>
              <p:nvPr/>
            </p:nvSpPr>
            <p:spPr>
              <a:xfrm rot="9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Oval 32"/>
              <p:cNvSpPr/>
              <p:nvPr/>
            </p:nvSpPr>
            <p:spPr>
              <a:xfrm rot="9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Oval 33"/>
              <p:cNvSpPr/>
              <p:nvPr/>
            </p:nvSpPr>
            <p:spPr>
              <a:xfrm rot="9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Oval 34"/>
              <p:cNvSpPr/>
              <p:nvPr/>
            </p:nvSpPr>
            <p:spPr>
              <a:xfrm rot="9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Oval 35"/>
              <p:cNvSpPr/>
              <p:nvPr/>
            </p:nvSpPr>
            <p:spPr>
              <a:xfrm rot="10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Oval 36"/>
              <p:cNvSpPr/>
              <p:nvPr/>
            </p:nvSpPr>
            <p:spPr>
              <a:xfrm rot="10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Oval 37"/>
              <p:cNvSpPr/>
              <p:nvPr/>
            </p:nvSpPr>
            <p:spPr>
              <a:xfrm rot="10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Oval 38"/>
              <p:cNvSpPr/>
              <p:nvPr/>
            </p:nvSpPr>
            <p:spPr>
              <a:xfrm rot="11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39"/>
              <p:cNvSpPr/>
              <p:nvPr/>
            </p:nvSpPr>
            <p:spPr>
              <a:xfrm rot="11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40"/>
              <p:cNvSpPr/>
              <p:nvPr/>
            </p:nvSpPr>
            <p:spPr>
              <a:xfrm rot="11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41"/>
              <p:cNvSpPr/>
              <p:nvPr/>
            </p:nvSpPr>
            <p:spPr>
              <a:xfrm rot="12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42"/>
              <p:cNvSpPr/>
              <p:nvPr/>
            </p:nvSpPr>
            <p:spPr>
              <a:xfrm rot="12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43"/>
              <p:cNvSpPr/>
              <p:nvPr/>
            </p:nvSpPr>
            <p:spPr>
              <a:xfrm rot="12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Oval 44"/>
              <p:cNvSpPr/>
              <p:nvPr/>
            </p:nvSpPr>
            <p:spPr>
              <a:xfrm rot="12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45"/>
              <p:cNvSpPr/>
              <p:nvPr/>
            </p:nvSpPr>
            <p:spPr>
              <a:xfrm rot="13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46"/>
              <p:cNvSpPr/>
              <p:nvPr/>
            </p:nvSpPr>
            <p:spPr>
              <a:xfrm rot="13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47"/>
              <p:cNvSpPr/>
              <p:nvPr/>
            </p:nvSpPr>
            <p:spPr>
              <a:xfrm rot="13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48"/>
              <p:cNvSpPr/>
              <p:nvPr/>
            </p:nvSpPr>
            <p:spPr>
              <a:xfrm rot="14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49"/>
              <p:cNvSpPr/>
              <p:nvPr/>
            </p:nvSpPr>
            <p:spPr>
              <a:xfrm rot="14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50"/>
              <p:cNvSpPr/>
              <p:nvPr/>
            </p:nvSpPr>
            <p:spPr>
              <a:xfrm rot="14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51"/>
              <p:cNvSpPr/>
              <p:nvPr/>
            </p:nvSpPr>
            <p:spPr>
              <a:xfrm rot="15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52"/>
              <p:cNvSpPr/>
              <p:nvPr/>
            </p:nvSpPr>
            <p:spPr>
              <a:xfrm rot="15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Oval 53"/>
              <p:cNvSpPr/>
              <p:nvPr/>
            </p:nvSpPr>
            <p:spPr>
              <a:xfrm rot="15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54"/>
              <p:cNvSpPr/>
              <p:nvPr/>
            </p:nvSpPr>
            <p:spPr>
              <a:xfrm rot="15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55"/>
              <p:cNvSpPr/>
              <p:nvPr/>
            </p:nvSpPr>
            <p:spPr>
              <a:xfrm rot="16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56"/>
              <p:cNvSpPr/>
              <p:nvPr/>
            </p:nvSpPr>
            <p:spPr>
              <a:xfrm rot="16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57"/>
              <p:cNvSpPr/>
              <p:nvPr/>
            </p:nvSpPr>
            <p:spPr>
              <a:xfrm rot="16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58"/>
              <p:cNvSpPr/>
              <p:nvPr/>
            </p:nvSpPr>
            <p:spPr>
              <a:xfrm rot="17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59"/>
              <p:cNvSpPr/>
              <p:nvPr/>
            </p:nvSpPr>
            <p:spPr>
              <a:xfrm rot="17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60"/>
              <p:cNvSpPr/>
              <p:nvPr/>
            </p:nvSpPr>
            <p:spPr>
              <a:xfrm rot="17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61"/>
              <p:cNvSpPr/>
              <p:nvPr/>
            </p:nvSpPr>
            <p:spPr>
              <a:xfrm rot="18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62"/>
              <p:cNvSpPr/>
              <p:nvPr/>
            </p:nvSpPr>
            <p:spPr>
              <a:xfrm rot="18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63"/>
              <p:cNvSpPr/>
              <p:nvPr/>
            </p:nvSpPr>
            <p:spPr>
              <a:xfrm rot="18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64"/>
              <p:cNvSpPr/>
              <p:nvPr/>
            </p:nvSpPr>
            <p:spPr>
              <a:xfrm rot="189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Oval 65"/>
              <p:cNvSpPr/>
              <p:nvPr/>
            </p:nvSpPr>
            <p:spPr>
              <a:xfrm rot="192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Oval 66"/>
              <p:cNvSpPr/>
              <p:nvPr/>
            </p:nvSpPr>
            <p:spPr>
              <a:xfrm rot="195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Oval 67"/>
              <p:cNvSpPr/>
              <p:nvPr/>
            </p:nvSpPr>
            <p:spPr>
              <a:xfrm rot="198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Oval 68"/>
              <p:cNvSpPr/>
              <p:nvPr/>
            </p:nvSpPr>
            <p:spPr>
              <a:xfrm rot="201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69"/>
              <p:cNvSpPr/>
              <p:nvPr/>
            </p:nvSpPr>
            <p:spPr>
              <a:xfrm rot="204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Oval 70"/>
              <p:cNvSpPr/>
              <p:nvPr/>
            </p:nvSpPr>
            <p:spPr>
              <a:xfrm rot="207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Oval 71"/>
              <p:cNvSpPr/>
              <p:nvPr/>
            </p:nvSpPr>
            <p:spPr>
              <a:xfrm rot="210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Oval 72"/>
              <p:cNvSpPr/>
              <p:nvPr/>
            </p:nvSpPr>
            <p:spPr>
              <a:xfrm rot="213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Oval 73"/>
              <p:cNvSpPr/>
              <p:nvPr/>
            </p:nvSpPr>
            <p:spPr>
              <a:xfrm rot="21600000">
                <a:off x="5292436" y="1136073"/>
                <a:ext cx="581891" cy="4156363"/>
              </a:xfrm>
              <a:prstGeom prst="flowChartOr">
                <a:avLst/>
              </a:prstGeom>
              <a:noFill/>
              <a:ln w="19050">
                <a:gradFill>
                  <a:gsLst>
                    <a:gs pos="0">
                      <a:srgbClr val="00B050"/>
                    </a:gs>
                    <a:gs pos="0">
                      <a:srgbClr val="7030A0"/>
                    </a:gs>
                    <a:gs pos="98000">
                      <a:srgbClr val="7030A0"/>
                    </a:gs>
                    <a:gs pos="53000">
                      <a:srgbClr val="FF5D5D"/>
                    </a:gs>
                    <a:gs pos="100000">
                      <a:srgbClr val="00B05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44" name="Picture 343" descr="Screen Clippi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5931" y="1084074"/>
              <a:ext cx="1861793" cy="196459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18" name="Freeform: Shape 15">
            <a:extLst>
              <a:ext uri="{FF2B5EF4-FFF2-40B4-BE49-F238E27FC236}">
                <a16:creationId xmlns:a16="http://schemas.microsoft.com/office/drawing/2014/main" id="{D763DED6-A072-408F-BCE7-1C4E76C80C34}"/>
              </a:ext>
            </a:extLst>
          </p:cNvPr>
          <p:cNvSpPr/>
          <p:nvPr/>
        </p:nvSpPr>
        <p:spPr>
          <a:xfrm flipH="1">
            <a:off x="5340673" y="59324"/>
            <a:ext cx="2420601" cy="6089568"/>
          </a:xfrm>
          <a:custGeom>
            <a:avLst/>
            <a:gdLst>
              <a:gd name="connsiteX0" fmla="*/ 0 w 7167781"/>
              <a:gd name="connsiteY0" fmla="*/ 0 h 5850383"/>
              <a:gd name="connsiteX1" fmla="*/ 2986474 w 7167781"/>
              <a:gd name="connsiteY1" fmla="*/ 0 h 5850383"/>
              <a:gd name="connsiteX2" fmla="*/ 7167781 w 7167781"/>
              <a:gd name="connsiteY2" fmla="*/ 5824596 h 5850383"/>
              <a:gd name="connsiteX3" fmla="*/ 5292257 w 7167781"/>
              <a:gd name="connsiteY3" fmla="*/ 5850383 h 5850383"/>
              <a:gd name="connsiteX4" fmla="*/ 364242 w 7167781"/>
              <a:gd name="connsiteY4" fmla="*/ 3788819 h 5850383"/>
              <a:gd name="connsiteX5" fmla="*/ 0 w 7167781"/>
              <a:gd name="connsiteY5" fmla="*/ 3631938 h 5850383"/>
              <a:gd name="connsiteX0" fmla="*/ 0 w 7110631"/>
              <a:gd name="connsiteY0" fmla="*/ 0 h 5850383"/>
              <a:gd name="connsiteX1" fmla="*/ 2986474 w 7110631"/>
              <a:gd name="connsiteY1" fmla="*/ 0 h 5850383"/>
              <a:gd name="connsiteX2" fmla="*/ 7110631 w 7110631"/>
              <a:gd name="connsiteY2" fmla="*/ 5805546 h 5850383"/>
              <a:gd name="connsiteX3" fmla="*/ 5292257 w 7110631"/>
              <a:gd name="connsiteY3" fmla="*/ 5850383 h 5850383"/>
              <a:gd name="connsiteX4" fmla="*/ 364242 w 7110631"/>
              <a:gd name="connsiteY4" fmla="*/ 3788819 h 5850383"/>
              <a:gd name="connsiteX5" fmla="*/ 0 w 7110631"/>
              <a:gd name="connsiteY5" fmla="*/ 3631938 h 5850383"/>
              <a:gd name="connsiteX6" fmla="*/ 0 w 7110631"/>
              <a:gd name="connsiteY6" fmla="*/ 0 h 5850383"/>
              <a:gd name="connsiteX0" fmla="*/ 0 w 7243747"/>
              <a:gd name="connsiteY0" fmla="*/ 0 h 5850383"/>
              <a:gd name="connsiteX1" fmla="*/ 2986474 w 7243747"/>
              <a:gd name="connsiteY1" fmla="*/ 0 h 5850383"/>
              <a:gd name="connsiteX2" fmla="*/ 7243747 w 7243747"/>
              <a:gd name="connsiteY2" fmla="*/ 5738414 h 5850383"/>
              <a:gd name="connsiteX3" fmla="*/ 5292257 w 7243747"/>
              <a:gd name="connsiteY3" fmla="*/ 5850383 h 5850383"/>
              <a:gd name="connsiteX4" fmla="*/ 364242 w 7243747"/>
              <a:gd name="connsiteY4" fmla="*/ 3788819 h 5850383"/>
              <a:gd name="connsiteX5" fmla="*/ 0 w 7243747"/>
              <a:gd name="connsiteY5" fmla="*/ 3631938 h 5850383"/>
              <a:gd name="connsiteX6" fmla="*/ 0 w 7243747"/>
              <a:gd name="connsiteY6" fmla="*/ 0 h 5850383"/>
              <a:gd name="connsiteX0" fmla="*/ 0 w 7202025"/>
              <a:gd name="connsiteY0" fmla="*/ 0 h 5850383"/>
              <a:gd name="connsiteX1" fmla="*/ 2986474 w 7202025"/>
              <a:gd name="connsiteY1" fmla="*/ 0 h 5850383"/>
              <a:gd name="connsiteX2" fmla="*/ 7202025 w 7202025"/>
              <a:gd name="connsiteY2" fmla="*/ 5724386 h 5850383"/>
              <a:gd name="connsiteX3" fmla="*/ 5292257 w 7202025"/>
              <a:gd name="connsiteY3" fmla="*/ 5850383 h 5850383"/>
              <a:gd name="connsiteX4" fmla="*/ 364242 w 7202025"/>
              <a:gd name="connsiteY4" fmla="*/ 3788819 h 5850383"/>
              <a:gd name="connsiteX5" fmla="*/ 0 w 7202025"/>
              <a:gd name="connsiteY5" fmla="*/ 3631938 h 5850383"/>
              <a:gd name="connsiteX6" fmla="*/ 0 w 7202025"/>
              <a:gd name="connsiteY6" fmla="*/ 0 h 5850383"/>
              <a:gd name="connsiteX0" fmla="*/ 0 w 7202025"/>
              <a:gd name="connsiteY0" fmla="*/ 0 h 5876490"/>
              <a:gd name="connsiteX1" fmla="*/ 2986474 w 7202025"/>
              <a:gd name="connsiteY1" fmla="*/ 0 h 5876490"/>
              <a:gd name="connsiteX2" fmla="*/ 7202025 w 7202025"/>
              <a:gd name="connsiteY2" fmla="*/ 5724386 h 5876490"/>
              <a:gd name="connsiteX3" fmla="*/ 5175781 w 7202025"/>
              <a:gd name="connsiteY3" fmla="*/ 5876490 h 5876490"/>
              <a:gd name="connsiteX4" fmla="*/ 364242 w 7202025"/>
              <a:gd name="connsiteY4" fmla="*/ 3788819 h 5876490"/>
              <a:gd name="connsiteX5" fmla="*/ 0 w 7202025"/>
              <a:gd name="connsiteY5" fmla="*/ 3631938 h 5876490"/>
              <a:gd name="connsiteX6" fmla="*/ 0 w 7202025"/>
              <a:gd name="connsiteY6" fmla="*/ 0 h 5876490"/>
              <a:gd name="connsiteX0" fmla="*/ 0 w 6599934"/>
              <a:gd name="connsiteY0" fmla="*/ 0 h 5876490"/>
              <a:gd name="connsiteX1" fmla="*/ 2986474 w 6599934"/>
              <a:gd name="connsiteY1" fmla="*/ 0 h 5876490"/>
              <a:gd name="connsiteX2" fmla="*/ 6599934 w 6599934"/>
              <a:gd name="connsiteY2" fmla="*/ 5738845 h 5876490"/>
              <a:gd name="connsiteX3" fmla="*/ 5175781 w 6599934"/>
              <a:gd name="connsiteY3" fmla="*/ 5876490 h 5876490"/>
              <a:gd name="connsiteX4" fmla="*/ 364242 w 6599934"/>
              <a:gd name="connsiteY4" fmla="*/ 3788819 h 5876490"/>
              <a:gd name="connsiteX5" fmla="*/ 0 w 6599934"/>
              <a:gd name="connsiteY5" fmla="*/ 3631938 h 5876490"/>
              <a:gd name="connsiteX6" fmla="*/ 0 w 6599934"/>
              <a:gd name="connsiteY6" fmla="*/ 0 h 5876490"/>
              <a:gd name="connsiteX0" fmla="*/ 0 w 6599934"/>
              <a:gd name="connsiteY0" fmla="*/ 0 h 5818652"/>
              <a:gd name="connsiteX1" fmla="*/ 2986474 w 6599934"/>
              <a:gd name="connsiteY1" fmla="*/ 0 h 5818652"/>
              <a:gd name="connsiteX2" fmla="*/ 6599934 w 6599934"/>
              <a:gd name="connsiteY2" fmla="*/ 5738845 h 5818652"/>
              <a:gd name="connsiteX3" fmla="*/ 5620182 w 6599934"/>
              <a:gd name="connsiteY3" fmla="*/ 5818652 h 5818652"/>
              <a:gd name="connsiteX4" fmla="*/ 364242 w 6599934"/>
              <a:gd name="connsiteY4" fmla="*/ 3788819 h 5818652"/>
              <a:gd name="connsiteX5" fmla="*/ 0 w 6599934"/>
              <a:gd name="connsiteY5" fmla="*/ 3631938 h 5818652"/>
              <a:gd name="connsiteX6" fmla="*/ 0 w 6599934"/>
              <a:gd name="connsiteY6" fmla="*/ 0 h 5818652"/>
              <a:gd name="connsiteX0" fmla="*/ 272374 w 6599934"/>
              <a:gd name="connsiteY0" fmla="*/ 462699 h 5818652"/>
              <a:gd name="connsiteX1" fmla="*/ 2986474 w 6599934"/>
              <a:gd name="connsiteY1" fmla="*/ 0 h 5818652"/>
              <a:gd name="connsiteX2" fmla="*/ 6599934 w 6599934"/>
              <a:gd name="connsiteY2" fmla="*/ 5738845 h 5818652"/>
              <a:gd name="connsiteX3" fmla="*/ 5620182 w 6599934"/>
              <a:gd name="connsiteY3" fmla="*/ 5818652 h 5818652"/>
              <a:gd name="connsiteX4" fmla="*/ 364242 w 6599934"/>
              <a:gd name="connsiteY4" fmla="*/ 3788819 h 5818652"/>
              <a:gd name="connsiteX5" fmla="*/ 0 w 6599934"/>
              <a:gd name="connsiteY5" fmla="*/ 3631938 h 5818652"/>
              <a:gd name="connsiteX6" fmla="*/ 272374 w 6599934"/>
              <a:gd name="connsiteY6" fmla="*/ 462699 h 5818652"/>
              <a:gd name="connsiteX0" fmla="*/ 272374 w 6599934"/>
              <a:gd name="connsiteY0" fmla="*/ 260268 h 5616221"/>
              <a:gd name="connsiteX1" fmla="*/ 2871791 w 6599934"/>
              <a:gd name="connsiteY1" fmla="*/ 0 h 5616221"/>
              <a:gd name="connsiteX2" fmla="*/ 6599934 w 6599934"/>
              <a:gd name="connsiteY2" fmla="*/ 5536414 h 5616221"/>
              <a:gd name="connsiteX3" fmla="*/ 5620182 w 6599934"/>
              <a:gd name="connsiteY3" fmla="*/ 5616221 h 5616221"/>
              <a:gd name="connsiteX4" fmla="*/ 364242 w 6599934"/>
              <a:gd name="connsiteY4" fmla="*/ 3586388 h 5616221"/>
              <a:gd name="connsiteX5" fmla="*/ 0 w 6599934"/>
              <a:gd name="connsiteY5" fmla="*/ 3429507 h 5616221"/>
              <a:gd name="connsiteX6" fmla="*/ 272374 w 6599934"/>
              <a:gd name="connsiteY6" fmla="*/ 260268 h 5616221"/>
              <a:gd name="connsiteX0" fmla="*/ 0 w 6786295"/>
              <a:gd name="connsiteY0" fmla="*/ 0 h 5775274"/>
              <a:gd name="connsiteX1" fmla="*/ 3058152 w 6786295"/>
              <a:gd name="connsiteY1" fmla="*/ 159053 h 5775274"/>
              <a:gd name="connsiteX2" fmla="*/ 6786295 w 6786295"/>
              <a:gd name="connsiteY2" fmla="*/ 5695467 h 5775274"/>
              <a:gd name="connsiteX3" fmla="*/ 5806543 w 6786295"/>
              <a:gd name="connsiteY3" fmla="*/ 5775274 h 5775274"/>
              <a:gd name="connsiteX4" fmla="*/ 550603 w 6786295"/>
              <a:gd name="connsiteY4" fmla="*/ 3745441 h 5775274"/>
              <a:gd name="connsiteX5" fmla="*/ 186361 w 6786295"/>
              <a:gd name="connsiteY5" fmla="*/ 3588560 h 5775274"/>
              <a:gd name="connsiteX6" fmla="*/ 0 w 6786295"/>
              <a:gd name="connsiteY6" fmla="*/ 0 h 5775274"/>
              <a:gd name="connsiteX0" fmla="*/ 0 w 6786295"/>
              <a:gd name="connsiteY0" fmla="*/ 0 h 5775274"/>
              <a:gd name="connsiteX1" fmla="*/ 3058152 w 6786295"/>
              <a:gd name="connsiteY1" fmla="*/ 159053 h 5775274"/>
              <a:gd name="connsiteX2" fmla="*/ 6786295 w 6786295"/>
              <a:gd name="connsiteY2" fmla="*/ 5695467 h 5775274"/>
              <a:gd name="connsiteX3" fmla="*/ 5806543 w 6786295"/>
              <a:gd name="connsiteY3" fmla="*/ 5775274 h 5775274"/>
              <a:gd name="connsiteX4" fmla="*/ 550603 w 6786295"/>
              <a:gd name="connsiteY4" fmla="*/ 3745441 h 5775274"/>
              <a:gd name="connsiteX5" fmla="*/ 14336 w 6786295"/>
              <a:gd name="connsiteY5" fmla="*/ 3530724 h 5775274"/>
              <a:gd name="connsiteX6" fmla="*/ 0 w 6786295"/>
              <a:gd name="connsiteY6" fmla="*/ 0 h 5775274"/>
              <a:gd name="connsiteX0" fmla="*/ 0 w 6786295"/>
              <a:gd name="connsiteY0" fmla="*/ 260268 h 6035542"/>
              <a:gd name="connsiteX1" fmla="*/ 3086822 w 6786295"/>
              <a:gd name="connsiteY1" fmla="*/ 0 h 6035542"/>
              <a:gd name="connsiteX2" fmla="*/ 6786295 w 6786295"/>
              <a:gd name="connsiteY2" fmla="*/ 5955735 h 6035542"/>
              <a:gd name="connsiteX3" fmla="*/ 5806543 w 6786295"/>
              <a:gd name="connsiteY3" fmla="*/ 6035542 h 6035542"/>
              <a:gd name="connsiteX4" fmla="*/ 550603 w 6786295"/>
              <a:gd name="connsiteY4" fmla="*/ 4005709 h 6035542"/>
              <a:gd name="connsiteX5" fmla="*/ 14336 w 6786295"/>
              <a:gd name="connsiteY5" fmla="*/ 3790992 h 6035542"/>
              <a:gd name="connsiteX6" fmla="*/ 0 w 6786295"/>
              <a:gd name="connsiteY6" fmla="*/ 260268 h 6035542"/>
              <a:gd name="connsiteX0" fmla="*/ 0 w 6829301"/>
              <a:gd name="connsiteY0" fmla="*/ 0 h 6107839"/>
              <a:gd name="connsiteX1" fmla="*/ 3129828 w 6829301"/>
              <a:gd name="connsiteY1" fmla="*/ 72297 h 6107839"/>
              <a:gd name="connsiteX2" fmla="*/ 6829301 w 6829301"/>
              <a:gd name="connsiteY2" fmla="*/ 6028032 h 6107839"/>
              <a:gd name="connsiteX3" fmla="*/ 5849549 w 6829301"/>
              <a:gd name="connsiteY3" fmla="*/ 6107839 h 6107839"/>
              <a:gd name="connsiteX4" fmla="*/ 593609 w 6829301"/>
              <a:gd name="connsiteY4" fmla="*/ 4078006 h 6107839"/>
              <a:gd name="connsiteX5" fmla="*/ 57342 w 6829301"/>
              <a:gd name="connsiteY5" fmla="*/ 3863289 h 6107839"/>
              <a:gd name="connsiteX6" fmla="*/ 0 w 6829301"/>
              <a:gd name="connsiteY6" fmla="*/ 0 h 6107839"/>
              <a:gd name="connsiteX0" fmla="*/ 0 w 6829301"/>
              <a:gd name="connsiteY0" fmla="*/ 0 h 6107839"/>
              <a:gd name="connsiteX1" fmla="*/ 3129828 w 6829301"/>
              <a:gd name="connsiteY1" fmla="*/ 43378 h 6107839"/>
              <a:gd name="connsiteX2" fmla="*/ 6829301 w 6829301"/>
              <a:gd name="connsiteY2" fmla="*/ 6028032 h 6107839"/>
              <a:gd name="connsiteX3" fmla="*/ 5849549 w 6829301"/>
              <a:gd name="connsiteY3" fmla="*/ 6107839 h 6107839"/>
              <a:gd name="connsiteX4" fmla="*/ 593609 w 6829301"/>
              <a:gd name="connsiteY4" fmla="*/ 4078006 h 6107839"/>
              <a:gd name="connsiteX5" fmla="*/ 57342 w 6829301"/>
              <a:gd name="connsiteY5" fmla="*/ 3863289 h 6107839"/>
              <a:gd name="connsiteX6" fmla="*/ 0 w 6829301"/>
              <a:gd name="connsiteY6" fmla="*/ 0 h 6107839"/>
              <a:gd name="connsiteX0" fmla="*/ 0 w 6757624"/>
              <a:gd name="connsiteY0" fmla="*/ 0 h 6107839"/>
              <a:gd name="connsiteX1" fmla="*/ 3129828 w 6757624"/>
              <a:gd name="connsiteY1" fmla="*/ 43378 h 6107839"/>
              <a:gd name="connsiteX2" fmla="*/ 6757624 w 6757624"/>
              <a:gd name="connsiteY2" fmla="*/ 6056951 h 6107839"/>
              <a:gd name="connsiteX3" fmla="*/ 5849549 w 6757624"/>
              <a:gd name="connsiteY3" fmla="*/ 6107839 h 6107839"/>
              <a:gd name="connsiteX4" fmla="*/ 593609 w 6757624"/>
              <a:gd name="connsiteY4" fmla="*/ 4078006 h 6107839"/>
              <a:gd name="connsiteX5" fmla="*/ 57342 w 6757624"/>
              <a:gd name="connsiteY5" fmla="*/ 3863289 h 6107839"/>
              <a:gd name="connsiteX6" fmla="*/ 0 w 6757624"/>
              <a:gd name="connsiteY6" fmla="*/ 0 h 6107839"/>
              <a:gd name="connsiteX0" fmla="*/ 0 w 6873955"/>
              <a:gd name="connsiteY0" fmla="*/ 68844 h 6176683"/>
              <a:gd name="connsiteX1" fmla="*/ 6425921 w 6873955"/>
              <a:gd name="connsiteY1" fmla="*/ 0 h 6176683"/>
              <a:gd name="connsiteX2" fmla="*/ 6757624 w 6873955"/>
              <a:gd name="connsiteY2" fmla="*/ 6125795 h 6176683"/>
              <a:gd name="connsiteX3" fmla="*/ 5849549 w 6873955"/>
              <a:gd name="connsiteY3" fmla="*/ 6176683 h 6176683"/>
              <a:gd name="connsiteX4" fmla="*/ 593609 w 6873955"/>
              <a:gd name="connsiteY4" fmla="*/ 4146850 h 6176683"/>
              <a:gd name="connsiteX5" fmla="*/ 57342 w 6873955"/>
              <a:gd name="connsiteY5" fmla="*/ 3932133 h 6176683"/>
              <a:gd name="connsiteX6" fmla="*/ 0 w 6873955"/>
              <a:gd name="connsiteY6" fmla="*/ 68844 h 6176683"/>
              <a:gd name="connsiteX0" fmla="*/ 0 w 6757624"/>
              <a:gd name="connsiteY0" fmla="*/ 68844 h 6176683"/>
              <a:gd name="connsiteX1" fmla="*/ 6425921 w 6757624"/>
              <a:gd name="connsiteY1" fmla="*/ 0 h 6176683"/>
              <a:gd name="connsiteX2" fmla="*/ 6757624 w 6757624"/>
              <a:gd name="connsiteY2" fmla="*/ 6125795 h 6176683"/>
              <a:gd name="connsiteX3" fmla="*/ 5849549 w 6757624"/>
              <a:gd name="connsiteY3" fmla="*/ 6176683 h 6176683"/>
              <a:gd name="connsiteX4" fmla="*/ 593609 w 6757624"/>
              <a:gd name="connsiteY4" fmla="*/ 4146850 h 6176683"/>
              <a:gd name="connsiteX5" fmla="*/ 57342 w 6757624"/>
              <a:gd name="connsiteY5" fmla="*/ 3932133 h 6176683"/>
              <a:gd name="connsiteX6" fmla="*/ 0 w 6757624"/>
              <a:gd name="connsiteY6" fmla="*/ 68844 h 6176683"/>
              <a:gd name="connsiteX0" fmla="*/ 0 w 6757624"/>
              <a:gd name="connsiteY0" fmla="*/ 82872 h 6190711"/>
              <a:gd name="connsiteX1" fmla="*/ 6467644 w 6757624"/>
              <a:gd name="connsiteY1" fmla="*/ 0 h 6190711"/>
              <a:gd name="connsiteX2" fmla="*/ 6757624 w 6757624"/>
              <a:gd name="connsiteY2" fmla="*/ 6139823 h 6190711"/>
              <a:gd name="connsiteX3" fmla="*/ 5849549 w 6757624"/>
              <a:gd name="connsiteY3" fmla="*/ 6190711 h 6190711"/>
              <a:gd name="connsiteX4" fmla="*/ 593609 w 6757624"/>
              <a:gd name="connsiteY4" fmla="*/ 4160878 h 6190711"/>
              <a:gd name="connsiteX5" fmla="*/ 57342 w 6757624"/>
              <a:gd name="connsiteY5" fmla="*/ 3946161 h 6190711"/>
              <a:gd name="connsiteX6" fmla="*/ 0 w 6757624"/>
              <a:gd name="connsiteY6" fmla="*/ 82872 h 6190711"/>
              <a:gd name="connsiteX0" fmla="*/ 0 w 6922930"/>
              <a:gd name="connsiteY0" fmla="*/ 82872 h 6190711"/>
              <a:gd name="connsiteX1" fmla="*/ 6467644 w 6922930"/>
              <a:gd name="connsiteY1" fmla="*/ 0 h 6190711"/>
              <a:gd name="connsiteX2" fmla="*/ 6490199 w 6922930"/>
              <a:gd name="connsiteY2" fmla="*/ 4503878 h 6190711"/>
              <a:gd name="connsiteX3" fmla="*/ 6757624 w 6922930"/>
              <a:gd name="connsiteY3" fmla="*/ 6139823 h 6190711"/>
              <a:gd name="connsiteX4" fmla="*/ 5849549 w 6922930"/>
              <a:gd name="connsiteY4" fmla="*/ 6190711 h 6190711"/>
              <a:gd name="connsiteX5" fmla="*/ 593609 w 6922930"/>
              <a:gd name="connsiteY5" fmla="*/ 4160878 h 6190711"/>
              <a:gd name="connsiteX6" fmla="*/ 57342 w 6922930"/>
              <a:gd name="connsiteY6" fmla="*/ 3946161 h 6190711"/>
              <a:gd name="connsiteX7" fmla="*/ 0 w 6922930"/>
              <a:gd name="connsiteY7" fmla="*/ 82872 h 6190711"/>
              <a:gd name="connsiteX0" fmla="*/ 0 w 6922930"/>
              <a:gd name="connsiteY0" fmla="*/ 82872 h 6190711"/>
              <a:gd name="connsiteX1" fmla="*/ 6467644 w 6922930"/>
              <a:gd name="connsiteY1" fmla="*/ 0 h 6190711"/>
              <a:gd name="connsiteX2" fmla="*/ 6490199 w 6922930"/>
              <a:gd name="connsiteY2" fmla="*/ 4503878 h 6190711"/>
              <a:gd name="connsiteX3" fmla="*/ 6757624 w 6922930"/>
              <a:gd name="connsiteY3" fmla="*/ 6139823 h 6190711"/>
              <a:gd name="connsiteX4" fmla="*/ 5849549 w 6922930"/>
              <a:gd name="connsiteY4" fmla="*/ 6190711 h 6190711"/>
              <a:gd name="connsiteX5" fmla="*/ 593609 w 6922930"/>
              <a:gd name="connsiteY5" fmla="*/ 4160878 h 6190711"/>
              <a:gd name="connsiteX6" fmla="*/ 57342 w 6922930"/>
              <a:gd name="connsiteY6" fmla="*/ 3946161 h 6190711"/>
              <a:gd name="connsiteX7" fmla="*/ 0 w 6922930"/>
              <a:gd name="connsiteY7" fmla="*/ 82872 h 6190711"/>
              <a:gd name="connsiteX0" fmla="*/ 0 w 6929091"/>
              <a:gd name="connsiteY0" fmla="*/ 82872 h 6190711"/>
              <a:gd name="connsiteX1" fmla="*/ 6467644 w 6929091"/>
              <a:gd name="connsiteY1" fmla="*/ 0 h 6190711"/>
              <a:gd name="connsiteX2" fmla="*/ 6490199 w 6929091"/>
              <a:gd name="connsiteY2" fmla="*/ 4503878 h 6190711"/>
              <a:gd name="connsiteX3" fmla="*/ 6757624 w 6929091"/>
              <a:gd name="connsiteY3" fmla="*/ 6139823 h 6190711"/>
              <a:gd name="connsiteX4" fmla="*/ 5849549 w 6929091"/>
              <a:gd name="connsiteY4" fmla="*/ 6190711 h 6190711"/>
              <a:gd name="connsiteX5" fmla="*/ 593609 w 6929091"/>
              <a:gd name="connsiteY5" fmla="*/ 4160878 h 6190711"/>
              <a:gd name="connsiteX6" fmla="*/ 57342 w 6929091"/>
              <a:gd name="connsiteY6" fmla="*/ 3946161 h 6190711"/>
              <a:gd name="connsiteX7" fmla="*/ 0 w 6929091"/>
              <a:gd name="connsiteY7" fmla="*/ 82872 h 6190711"/>
              <a:gd name="connsiteX0" fmla="*/ 0 w 6990131"/>
              <a:gd name="connsiteY0" fmla="*/ 82872 h 6190711"/>
              <a:gd name="connsiteX1" fmla="*/ 6467644 w 6990131"/>
              <a:gd name="connsiteY1" fmla="*/ 0 h 6190711"/>
              <a:gd name="connsiteX2" fmla="*/ 6504107 w 6990131"/>
              <a:gd name="connsiteY2" fmla="*/ 786532 h 6190711"/>
              <a:gd name="connsiteX3" fmla="*/ 6490199 w 6990131"/>
              <a:gd name="connsiteY3" fmla="*/ 4503878 h 6190711"/>
              <a:gd name="connsiteX4" fmla="*/ 6757624 w 6990131"/>
              <a:gd name="connsiteY4" fmla="*/ 6139823 h 6190711"/>
              <a:gd name="connsiteX5" fmla="*/ 5849549 w 6990131"/>
              <a:gd name="connsiteY5" fmla="*/ 6190711 h 6190711"/>
              <a:gd name="connsiteX6" fmla="*/ 593609 w 6990131"/>
              <a:gd name="connsiteY6" fmla="*/ 4160878 h 6190711"/>
              <a:gd name="connsiteX7" fmla="*/ 57342 w 6990131"/>
              <a:gd name="connsiteY7" fmla="*/ 3946161 h 6190711"/>
              <a:gd name="connsiteX8" fmla="*/ 0 w 6990131"/>
              <a:gd name="connsiteY8" fmla="*/ 82872 h 6190711"/>
              <a:gd name="connsiteX0" fmla="*/ 0 w 6990131"/>
              <a:gd name="connsiteY0" fmla="*/ 82872 h 6211284"/>
              <a:gd name="connsiteX1" fmla="*/ 6467644 w 6990131"/>
              <a:gd name="connsiteY1" fmla="*/ 0 h 6211284"/>
              <a:gd name="connsiteX2" fmla="*/ 6504107 w 6990131"/>
              <a:gd name="connsiteY2" fmla="*/ 786532 h 6211284"/>
              <a:gd name="connsiteX3" fmla="*/ 6490199 w 6990131"/>
              <a:gd name="connsiteY3" fmla="*/ 4503878 h 6211284"/>
              <a:gd name="connsiteX4" fmla="*/ 6590734 w 6990131"/>
              <a:gd name="connsiteY4" fmla="*/ 6209962 h 6211284"/>
              <a:gd name="connsiteX5" fmla="*/ 5849549 w 6990131"/>
              <a:gd name="connsiteY5" fmla="*/ 6190711 h 6211284"/>
              <a:gd name="connsiteX6" fmla="*/ 593609 w 6990131"/>
              <a:gd name="connsiteY6" fmla="*/ 4160878 h 6211284"/>
              <a:gd name="connsiteX7" fmla="*/ 57342 w 6990131"/>
              <a:gd name="connsiteY7" fmla="*/ 3946161 h 6211284"/>
              <a:gd name="connsiteX8" fmla="*/ 0 w 6990131"/>
              <a:gd name="connsiteY8" fmla="*/ 82872 h 6211284"/>
              <a:gd name="connsiteX0" fmla="*/ 0 w 6990131"/>
              <a:gd name="connsiteY0" fmla="*/ 82872 h 6211284"/>
              <a:gd name="connsiteX1" fmla="*/ 6467644 w 6990131"/>
              <a:gd name="connsiteY1" fmla="*/ 0 h 6211284"/>
              <a:gd name="connsiteX2" fmla="*/ 6504107 w 6990131"/>
              <a:gd name="connsiteY2" fmla="*/ 786532 h 6211284"/>
              <a:gd name="connsiteX3" fmla="*/ 6531922 w 6990131"/>
              <a:gd name="connsiteY3" fmla="*/ 4503878 h 6211284"/>
              <a:gd name="connsiteX4" fmla="*/ 6590734 w 6990131"/>
              <a:gd name="connsiteY4" fmla="*/ 6209962 h 6211284"/>
              <a:gd name="connsiteX5" fmla="*/ 5849549 w 6990131"/>
              <a:gd name="connsiteY5" fmla="*/ 6190711 h 6211284"/>
              <a:gd name="connsiteX6" fmla="*/ 593609 w 6990131"/>
              <a:gd name="connsiteY6" fmla="*/ 4160878 h 6211284"/>
              <a:gd name="connsiteX7" fmla="*/ 57342 w 6990131"/>
              <a:gd name="connsiteY7" fmla="*/ 3946161 h 6211284"/>
              <a:gd name="connsiteX8" fmla="*/ 0 w 6990131"/>
              <a:gd name="connsiteY8" fmla="*/ 82872 h 6211284"/>
              <a:gd name="connsiteX0" fmla="*/ 0 w 6990131"/>
              <a:gd name="connsiteY0" fmla="*/ 82872 h 6211284"/>
              <a:gd name="connsiteX1" fmla="*/ 6467644 w 6990131"/>
              <a:gd name="connsiteY1" fmla="*/ 0 h 6211284"/>
              <a:gd name="connsiteX2" fmla="*/ 6504107 w 6990131"/>
              <a:gd name="connsiteY2" fmla="*/ 786532 h 6211284"/>
              <a:gd name="connsiteX3" fmla="*/ 6587552 w 6990131"/>
              <a:gd name="connsiteY3" fmla="*/ 4489850 h 6211284"/>
              <a:gd name="connsiteX4" fmla="*/ 6590734 w 6990131"/>
              <a:gd name="connsiteY4" fmla="*/ 6209962 h 6211284"/>
              <a:gd name="connsiteX5" fmla="*/ 5849549 w 6990131"/>
              <a:gd name="connsiteY5" fmla="*/ 6190711 h 6211284"/>
              <a:gd name="connsiteX6" fmla="*/ 593609 w 6990131"/>
              <a:gd name="connsiteY6" fmla="*/ 4160878 h 6211284"/>
              <a:gd name="connsiteX7" fmla="*/ 57342 w 6990131"/>
              <a:gd name="connsiteY7" fmla="*/ 3946161 h 6211284"/>
              <a:gd name="connsiteX8" fmla="*/ 0 w 6990131"/>
              <a:gd name="connsiteY8" fmla="*/ 82872 h 6211284"/>
              <a:gd name="connsiteX0" fmla="*/ 0 w 6990131"/>
              <a:gd name="connsiteY0" fmla="*/ 82872 h 6211284"/>
              <a:gd name="connsiteX1" fmla="*/ 6467644 w 6990131"/>
              <a:gd name="connsiteY1" fmla="*/ 0 h 6211284"/>
              <a:gd name="connsiteX2" fmla="*/ 6504107 w 6990131"/>
              <a:gd name="connsiteY2" fmla="*/ 786532 h 6211284"/>
              <a:gd name="connsiteX3" fmla="*/ 6629275 w 6990131"/>
              <a:gd name="connsiteY3" fmla="*/ 4489850 h 6211284"/>
              <a:gd name="connsiteX4" fmla="*/ 6590734 w 6990131"/>
              <a:gd name="connsiteY4" fmla="*/ 6209962 h 6211284"/>
              <a:gd name="connsiteX5" fmla="*/ 5849549 w 6990131"/>
              <a:gd name="connsiteY5" fmla="*/ 6190711 h 6211284"/>
              <a:gd name="connsiteX6" fmla="*/ 593609 w 6990131"/>
              <a:gd name="connsiteY6" fmla="*/ 4160878 h 6211284"/>
              <a:gd name="connsiteX7" fmla="*/ 57342 w 6990131"/>
              <a:gd name="connsiteY7" fmla="*/ 3946161 h 6211284"/>
              <a:gd name="connsiteX8" fmla="*/ 0 w 6990131"/>
              <a:gd name="connsiteY8" fmla="*/ 82872 h 6211284"/>
              <a:gd name="connsiteX0" fmla="*/ 0 w 6990131"/>
              <a:gd name="connsiteY0" fmla="*/ 82872 h 6211284"/>
              <a:gd name="connsiteX1" fmla="*/ 6467644 w 6990131"/>
              <a:gd name="connsiteY1" fmla="*/ 0 h 6211284"/>
              <a:gd name="connsiteX2" fmla="*/ 6504107 w 6990131"/>
              <a:gd name="connsiteY2" fmla="*/ 786532 h 6211284"/>
              <a:gd name="connsiteX3" fmla="*/ 6629275 w 6990131"/>
              <a:gd name="connsiteY3" fmla="*/ 4489850 h 6211284"/>
              <a:gd name="connsiteX4" fmla="*/ 6590734 w 6990131"/>
              <a:gd name="connsiteY4" fmla="*/ 6209962 h 6211284"/>
              <a:gd name="connsiteX5" fmla="*/ 5849549 w 6990131"/>
              <a:gd name="connsiteY5" fmla="*/ 6190711 h 6211284"/>
              <a:gd name="connsiteX6" fmla="*/ 593609 w 6990131"/>
              <a:gd name="connsiteY6" fmla="*/ 4160878 h 6211284"/>
              <a:gd name="connsiteX7" fmla="*/ 57342 w 6990131"/>
              <a:gd name="connsiteY7" fmla="*/ 3946161 h 6211284"/>
              <a:gd name="connsiteX8" fmla="*/ 0 w 6990131"/>
              <a:gd name="connsiteY8" fmla="*/ 82872 h 6211284"/>
              <a:gd name="connsiteX0" fmla="*/ 0 w 7025937"/>
              <a:gd name="connsiteY0" fmla="*/ 82872 h 6211284"/>
              <a:gd name="connsiteX1" fmla="*/ 6467644 w 7025937"/>
              <a:gd name="connsiteY1" fmla="*/ 0 h 6211284"/>
              <a:gd name="connsiteX2" fmla="*/ 6629276 w 7025937"/>
              <a:gd name="connsiteY2" fmla="*/ 772504 h 6211284"/>
              <a:gd name="connsiteX3" fmla="*/ 6629275 w 7025937"/>
              <a:gd name="connsiteY3" fmla="*/ 4489850 h 6211284"/>
              <a:gd name="connsiteX4" fmla="*/ 6590734 w 7025937"/>
              <a:gd name="connsiteY4" fmla="*/ 6209962 h 6211284"/>
              <a:gd name="connsiteX5" fmla="*/ 5849549 w 7025937"/>
              <a:gd name="connsiteY5" fmla="*/ 6190711 h 6211284"/>
              <a:gd name="connsiteX6" fmla="*/ 593609 w 7025937"/>
              <a:gd name="connsiteY6" fmla="*/ 4160878 h 6211284"/>
              <a:gd name="connsiteX7" fmla="*/ 57342 w 7025937"/>
              <a:gd name="connsiteY7" fmla="*/ 3946161 h 6211284"/>
              <a:gd name="connsiteX8" fmla="*/ 0 w 7025937"/>
              <a:gd name="connsiteY8" fmla="*/ 82872 h 6211284"/>
              <a:gd name="connsiteX0" fmla="*/ 0 w 7063104"/>
              <a:gd name="connsiteY0" fmla="*/ 82872 h 6211284"/>
              <a:gd name="connsiteX1" fmla="*/ 6467644 w 7063104"/>
              <a:gd name="connsiteY1" fmla="*/ 0 h 6211284"/>
              <a:gd name="connsiteX2" fmla="*/ 6629276 w 7063104"/>
              <a:gd name="connsiteY2" fmla="*/ 772504 h 6211284"/>
              <a:gd name="connsiteX3" fmla="*/ 6629275 w 7063104"/>
              <a:gd name="connsiteY3" fmla="*/ 4489850 h 6211284"/>
              <a:gd name="connsiteX4" fmla="*/ 6590734 w 7063104"/>
              <a:gd name="connsiteY4" fmla="*/ 6209962 h 6211284"/>
              <a:gd name="connsiteX5" fmla="*/ 5849549 w 7063104"/>
              <a:gd name="connsiteY5" fmla="*/ 6190711 h 6211284"/>
              <a:gd name="connsiteX6" fmla="*/ 593609 w 7063104"/>
              <a:gd name="connsiteY6" fmla="*/ 4160878 h 6211284"/>
              <a:gd name="connsiteX7" fmla="*/ 57342 w 7063104"/>
              <a:gd name="connsiteY7" fmla="*/ 3946161 h 6211284"/>
              <a:gd name="connsiteX8" fmla="*/ 0 w 7063104"/>
              <a:gd name="connsiteY8" fmla="*/ 82872 h 6211284"/>
              <a:gd name="connsiteX0" fmla="*/ 4379177 w 7005766"/>
              <a:gd name="connsiteY0" fmla="*/ 54817 h 6211284"/>
              <a:gd name="connsiteX1" fmla="*/ 6410306 w 7005766"/>
              <a:gd name="connsiteY1" fmla="*/ 0 h 6211284"/>
              <a:gd name="connsiteX2" fmla="*/ 6571938 w 7005766"/>
              <a:gd name="connsiteY2" fmla="*/ 772504 h 6211284"/>
              <a:gd name="connsiteX3" fmla="*/ 6571937 w 7005766"/>
              <a:gd name="connsiteY3" fmla="*/ 4489850 h 6211284"/>
              <a:gd name="connsiteX4" fmla="*/ 6533396 w 7005766"/>
              <a:gd name="connsiteY4" fmla="*/ 6209962 h 6211284"/>
              <a:gd name="connsiteX5" fmla="*/ 5792211 w 7005766"/>
              <a:gd name="connsiteY5" fmla="*/ 6190711 h 6211284"/>
              <a:gd name="connsiteX6" fmla="*/ 536271 w 7005766"/>
              <a:gd name="connsiteY6" fmla="*/ 4160878 h 6211284"/>
              <a:gd name="connsiteX7" fmla="*/ 4 w 7005766"/>
              <a:gd name="connsiteY7" fmla="*/ 3946161 h 6211284"/>
              <a:gd name="connsiteX8" fmla="*/ 4379177 w 7005766"/>
              <a:gd name="connsiteY8" fmla="*/ 54817 h 6211284"/>
              <a:gd name="connsiteX0" fmla="*/ 3842906 w 6469495"/>
              <a:gd name="connsiteY0" fmla="*/ 54817 h 6211284"/>
              <a:gd name="connsiteX1" fmla="*/ 5874035 w 6469495"/>
              <a:gd name="connsiteY1" fmla="*/ 0 h 6211284"/>
              <a:gd name="connsiteX2" fmla="*/ 6035667 w 6469495"/>
              <a:gd name="connsiteY2" fmla="*/ 772504 h 6211284"/>
              <a:gd name="connsiteX3" fmla="*/ 6035666 w 6469495"/>
              <a:gd name="connsiteY3" fmla="*/ 4489850 h 6211284"/>
              <a:gd name="connsiteX4" fmla="*/ 5997125 w 6469495"/>
              <a:gd name="connsiteY4" fmla="*/ 6209962 h 6211284"/>
              <a:gd name="connsiteX5" fmla="*/ 5255940 w 6469495"/>
              <a:gd name="connsiteY5" fmla="*/ 6190711 h 6211284"/>
              <a:gd name="connsiteX6" fmla="*/ 0 w 6469495"/>
              <a:gd name="connsiteY6" fmla="*/ 4160878 h 6211284"/>
              <a:gd name="connsiteX7" fmla="*/ 3149239 w 6469495"/>
              <a:gd name="connsiteY7" fmla="*/ 1224784 h 6211284"/>
              <a:gd name="connsiteX8" fmla="*/ 3842906 w 6469495"/>
              <a:gd name="connsiteY8" fmla="*/ 54817 h 6211284"/>
              <a:gd name="connsiteX0" fmla="*/ 693692 w 3320281"/>
              <a:gd name="connsiteY0" fmla="*/ 54817 h 6211284"/>
              <a:gd name="connsiteX1" fmla="*/ 2724821 w 3320281"/>
              <a:gd name="connsiteY1" fmla="*/ 0 h 6211284"/>
              <a:gd name="connsiteX2" fmla="*/ 2886453 w 3320281"/>
              <a:gd name="connsiteY2" fmla="*/ 772504 h 6211284"/>
              <a:gd name="connsiteX3" fmla="*/ 2886452 w 3320281"/>
              <a:gd name="connsiteY3" fmla="*/ 4489850 h 6211284"/>
              <a:gd name="connsiteX4" fmla="*/ 2847911 w 3320281"/>
              <a:gd name="connsiteY4" fmla="*/ 6209962 h 6211284"/>
              <a:gd name="connsiteX5" fmla="*/ 2106726 w 3320281"/>
              <a:gd name="connsiteY5" fmla="*/ 6190711 h 6211284"/>
              <a:gd name="connsiteX6" fmla="*/ 730997 w 3320281"/>
              <a:gd name="connsiteY6" fmla="*/ 64785 h 6211284"/>
              <a:gd name="connsiteX7" fmla="*/ 25 w 3320281"/>
              <a:gd name="connsiteY7" fmla="*/ 1224784 h 6211284"/>
              <a:gd name="connsiteX8" fmla="*/ 693692 w 3320281"/>
              <a:gd name="connsiteY8" fmla="*/ 54817 h 6211284"/>
              <a:gd name="connsiteX0" fmla="*/ 0 w 2626589"/>
              <a:gd name="connsiteY0" fmla="*/ 54817 h 6211284"/>
              <a:gd name="connsiteX1" fmla="*/ 2031129 w 2626589"/>
              <a:gd name="connsiteY1" fmla="*/ 0 h 6211284"/>
              <a:gd name="connsiteX2" fmla="*/ 2192761 w 2626589"/>
              <a:gd name="connsiteY2" fmla="*/ 772504 h 6211284"/>
              <a:gd name="connsiteX3" fmla="*/ 2192760 w 2626589"/>
              <a:gd name="connsiteY3" fmla="*/ 4489850 h 6211284"/>
              <a:gd name="connsiteX4" fmla="*/ 2154219 w 2626589"/>
              <a:gd name="connsiteY4" fmla="*/ 6209962 h 6211284"/>
              <a:gd name="connsiteX5" fmla="*/ 1413034 w 2626589"/>
              <a:gd name="connsiteY5" fmla="*/ 6190711 h 6211284"/>
              <a:gd name="connsiteX6" fmla="*/ 37305 w 2626589"/>
              <a:gd name="connsiteY6" fmla="*/ 64785 h 6211284"/>
              <a:gd name="connsiteX7" fmla="*/ 377217 w 2626589"/>
              <a:gd name="connsiteY7" fmla="*/ 1112562 h 6211284"/>
              <a:gd name="connsiteX8" fmla="*/ 0 w 2626589"/>
              <a:gd name="connsiteY8" fmla="*/ 54817 h 6211284"/>
              <a:gd name="connsiteX0" fmla="*/ 0 w 2626589"/>
              <a:gd name="connsiteY0" fmla="*/ 54817 h 6211284"/>
              <a:gd name="connsiteX1" fmla="*/ 2031129 w 2626589"/>
              <a:gd name="connsiteY1" fmla="*/ 0 h 6211284"/>
              <a:gd name="connsiteX2" fmla="*/ 2192761 w 2626589"/>
              <a:gd name="connsiteY2" fmla="*/ 772504 h 6211284"/>
              <a:gd name="connsiteX3" fmla="*/ 2192760 w 2626589"/>
              <a:gd name="connsiteY3" fmla="*/ 4489850 h 6211284"/>
              <a:gd name="connsiteX4" fmla="*/ 2154219 w 2626589"/>
              <a:gd name="connsiteY4" fmla="*/ 6209962 h 6211284"/>
              <a:gd name="connsiteX5" fmla="*/ 1413034 w 2626589"/>
              <a:gd name="connsiteY5" fmla="*/ 6190711 h 6211284"/>
              <a:gd name="connsiteX6" fmla="*/ 37305 w 2626589"/>
              <a:gd name="connsiteY6" fmla="*/ 64785 h 6211284"/>
              <a:gd name="connsiteX7" fmla="*/ 377217 w 2626589"/>
              <a:gd name="connsiteY7" fmla="*/ 1112562 h 6211284"/>
              <a:gd name="connsiteX8" fmla="*/ 0 w 2626589"/>
              <a:gd name="connsiteY8" fmla="*/ 54817 h 6211284"/>
              <a:gd name="connsiteX0" fmla="*/ 0 w 2626589"/>
              <a:gd name="connsiteY0" fmla="*/ 54817 h 6211284"/>
              <a:gd name="connsiteX1" fmla="*/ 2031129 w 2626589"/>
              <a:gd name="connsiteY1" fmla="*/ 0 h 6211284"/>
              <a:gd name="connsiteX2" fmla="*/ 2192761 w 2626589"/>
              <a:gd name="connsiteY2" fmla="*/ 772504 h 6211284"/>
              <a:gd name="connsiteX3" fmla="*/ 2192760 w 2626589"/>
              <a:gd name="connsiteY3" fmla="*/ 4489850 h 6211284"/>
              <a:gd name="connsiteX4" fmla="*/ 2154219 w 2626589"/>
              <a:gd name="connsiteY4" fmla="*/ 6209962 h 6211284"/>
              <a:gd name="connsiteX5" fmla="*/ 1413034 w 2626589"/>
              <a:gd name="connsiteY5" fmla="*/ 6190711 h 6211284"/>
              <a:gd name="connsiteX6" fmla="*/ 37305 w 2626589"/>
              <a:gd name="connsiteY6" fmla="*/ 64785 h 6211284"/>
              <a:gd name="connsiteX7" fmla="*/ 1713 w 2626589"/>
              <a:gd name="connsiteY7" fmla="*/ 116594 h 6211284"/>
              <a:gd name="connsiteX8" fmla="*/ 0 w 2626589"/>
              <a:gd name="connsiteY8" fmla="*/ 54817 h 6211284"/>
              <a:gd name="connsiteX0" fmla="*/ 0 w 2626589"/>
              <a:gd name="connsiteY0" fmla="*/ 54817 h 6211284"/>
              <a:gd name="connsiteX1" fmla="*/ 2031129 w 2626589"/>
              <a:gd name="connsiteY1" fmla="*/ 0 h 6211284"/>
              <a:gd name="connsiteX2" fmla="*/ 2192761 w 2626589"/>
              <a:gd name="connsiteY2" fmla="*/ 772504 h 6211284"/>
              <a:gd name="connsiteX3" fmla="*/ 2192760 w 2626589"/>
              <a:gd name="connsiteY3" fmla="*/ 4489850 h 6211284"/>
              <a:gd name="connsiteX4" fmla="*/ 2154219 w 2626589"/>
              <a:gd name="connsiteY4" fmla="*/ 6209962 h 6211284"/>
              <a:gd name="connsiteX5" fmla="*/ 1413034 w 2626589"/>
              <a:gd name="connsiteY5" fmla="*/ 6190711 h 6211284"/>
              <a:gd name="connsiteX6" fmla="*/ 37305 w 2626589"/>
              <a:gd name="connsiteY6" fmla="*/ 64785 h 6211284"/>
              <a:gd name="connsiteX7" fmla="*/ 1713 w 2626589"/>
              <a:gd name="connsiteY7" fmla="*/ 116594 h 6211284"/>
              <a:gd name="connsiteX8" fmla="*/ 0 w 2626589"/>
              <a:gd name="connsiteY8" fmla="*/ 54817 h 6211284"/>
              <a:gd name="connsiteX0" fmla="*/ 39580 w 2666169"/>
              <a:gd name="connsiteY0" fmla="*/ 54817 h 6211284"/>
              <a:gd name="connsiteX1" fmla="*/ 2070709 w 2666169"/>
              <a:gd name="connsiteY1" fmla="*/ 0 h 6211284"/>
              <a:gd name="connsiteX2" fmla="*/ 2232341 w 2666169"/>
              <a:gd name="connsiteY2" fmla="*/ 772504 h 6211284"/>
              <a:gd name="connsiteX3" fmla="*/ 2232340 w 2666169"/>
              <a:gd name="connsiteY3" fmla="*/ 4489850 h 6211284"/>
              <a:gd name="connsiteX4" fmla="*/ 2193799 w 2666169"/>
              <a:gd name="connsiteY4" fmla="*/ 6209962 h 6211284"/>
              <a:gd name="connsiteX5" fmla="*/ 1452614 w 2666169"/>
              <a:gd name="connsiteY5" fmla="*/ 6190711 h 6211284"/>
              <a:gd name="connsiteX6" fmla="*/ 76885 w 2666169"/>
              <a:gd name="connsiteY6" fmla="*/ 64785 h 6211284"/>
              <a:gd name="connsiteX7" fmla="*/ 41293 w 2666169"/>
              <a:gd name="connsiteY7" fmla="*/ 116594 h 6211284"/>
              <a:gd name="connsiteX8" fmla="*/ 744226 w 2666169"/>
              <a:gd name="connsiteY8" fmla="*/ 113201 h 6211284"/>
              <a:gd name="connsiteX9" fmla="*/ 39580 w 2666169"/>
              <a:gd name="connsiteY9" fmla="*/ 54817 h 6211284"/>
              <a:gd name="connsiteX0" fmla="*/ 38614 w 2665203"/>
              <a:gd name="connsiteY0" fmla="*/ 54817 h 6211284"/>
              <a:gd name="connsiteX1" fmla="*/ 2069743 w 2665203"/>
              <a:gd name="connsiteY1" fmla="*/ 0 h 6211284"/>
              <a:gd name="connsiteX2" fmla="*/ 2231375 w 2665203"/>
              <a:gd name="connsiteY2" fmla="*/ 772504 h 6211284"/>
              <a:gd name="connsiteX3" fmla="*/ 2231374 w 2665203"/>
              <a:gd name="connsiteY3" fmla="*/ 4489850 h 6211284"/>
              <a:gd name="connsiteX4" fmla="*/ 2192833 w 2665203"/>
              <a:gd name="connsiteY4" fmla="*/ 6209962 h 6211284"/>
              <a:gd name="connsiteX5" fmla="*/ 1451648 w 2665203"/>
              <a:gd name="connsiteY5" fmla="*/ 6190711 h 6211284"/>
              <a:gd name="connsiteX6" fmla="*/ 75919 w 2665203"/>
              <a:gd name="connsiteY6" fmla="*/ 64785 h 6211284"/>
              <a:gd name="connsiteX7" fmla="*/ 40327 w 2665203"/>
              <a:gd name="connsiteY7" fmla="*/ 116594 h 6211284"/>
              <a:gd name="connsiteX8" fmla="*/ 771075 w 2665203"/>
              <a:gd name="connsiteY8" fmla="*/ 29034 h 6211284"/>
              <a:gd name="connsiteX9" fmla="*/ 38614 w 2665203"/>
              <a:gd name="connsiteY9" fmla="*/ 54817 h 6211284"/>
              <a:gd name="connsiteX0" fmla="*/ 220808 w 2624876"/>
              <a:gd name="connsiteY0" fmla="*/ 0 h 6212578"/>
              <a:gd name="connsiteX1" fmla="*/ 2029416 w 2624876"/>
              <a:gd name="connsiteY1" fmla="*/ 1294 h 6212578"/>
              <a:gd name="connsiteX2" fmla="*/ 2191048 w 2624876"/>
              <a:gd name="connsiteY2" fmla="*/ 773798 h 6212578"/>
              <a:gd name="connsiteX3" fmla="*/ 2191047 w 2624876"/>
              <a:gd name="connsiteY3" fmla="*/ 4491144 h 6212578"/>
              <a:gd name="connsiteX4" fmla="*/ 2152506 w 2624876"/>
              <a:gd name="connsiteY4" fmla="*/ 6211256 h 6212578"/>
              <a:gd name="connsiteX5" fmla="*/ 1411321 w 2624876"/>
              <a:gd name="connsiteY5" fmla="*/ 6192005 h 6212578"/>
              <a:gd name="connsiteX6" fmla="*/ 35592 w 2624876"/>
              <a:gd name="connsiteY6" fmla="*/ 66079 h 6212578"/>
              <a:gd name="connsiteX7" fmla="*/ 0 w 2624876"/>
              <a:gd name="connsiteY7" fmla="*/ 117888 h 6212578"/>
              <a:gd name="connsiteX8" fmla="*/ 730748 w 2624876"/>
              <a:gd name="connsiteY8" fmla="*/ 30328 h 6212578"/>
              <a:gd name="connsiteX9" fmla="*/ 220808 w 2624876"/>
              <a:gd name="connsiteY9" fmla="*/ 0 h 6212578"/>
              <a:gd name="connsiteX0" fmla="*/ 185216 w 2589284"/>
              <a:gd name="connsiteY0" fmla="*/ 0 h 6212578"/>
              <a:gd name="connsiteX1" fmla="*/ 1993824 w 2589284"/>
              <a:gd name="connsiteY1" fmla="*/ 1294 h 6212578"/>
              <a:gd name="connsiteX2" fmla="*/ 2155456 w 2589284"/>
              <a:gd name="connsiteY2" fmla="*/ 773798 h 6212578"/>
              <a:gd name="connsiteX3" fmla="*/ 2155455 w 2589284"/>
              <a:gd name="connsiteY3" fmla="*/ 4491144 h 6212578"/>
              <a:gd name="connsiteX4" fmla="*/ 2116914 w 2589284"/>
              <a:gd name="connsiteY4" fmla="*/ 6211256 h 6212578"/>
              <a:gd name="connsiteX5" fmla="*/ 1375729 w 2589284"/>
              <a:gd name="connsiteY5" fmla="*/ 6192005 h 6212578"/>
              <a:gd name="connsiteX6" fmla="*/ 0 w 2589284"/>
              <a:gd name="connsiteY6" fmla="*/ 66079 h 6212578"/>
              <a:gd name="connsiteX7" fmla="*/ 33945 w 2589284"/>
              <a:gd name="connsiteY7" fmla="*/ 19694 h 6212578"/>
              <a:gd name="connsiteX8" fmla="*/ 695156 w 2589284"/>
              <a:gd name="connsiteY8" fmla="*/ 30328 h 6212578"/>
              <a:gd name="connsiteX9" fmla="*/ 185216 w 2589284"/>
              <a:gd name="connsiteY9" fmla="*/ 0 h 6212578"/>
              <a:gd name="connsiteX0" fmla="*/ 185216 w 2181110"/>
              <a:gd name="connsiteY0" fmla="*/ 0 h 6212578"/>
              <a:gd name="connsiteX1" fmla="*/ 1993824 w 2181110"/>
              <a:gd name="connsiteY1" fmla="*/ 1294 h 6212578"/>
              <a:gd name="connsiteX2" fmla="*/ 2058098 w 2181110"/>
              <a:gd name="connsiteY2" fmla="*/ 128524 h 6212578"/>
              <a:gd name="connsiteX3" fmla="*/ 2155456 w 2181110"/>
              <a:gd name="connsiteY3" fmla="*/ 773798 h 6212578"/>
              <a:gd name="connsiteX4" fmla="*/ 2155455 w 2181110"/>
              <a:gd name="connsiteY4" fmla="*/ 4491144 h 6212578"/>
              <a:gd name="connsiteX5" fmla="*/ 2116914 w 2181110"/>
              <a:gd name="connsiteY5" fmla="*/ 6211256 h 6212578"/>
              <a:gd name="connsiteX6" fmla="*/ 1375729 w 2181110"/>
              <a:gd name="connsiteY6" fmla="*/ 6192005 h 6212578"/>
              <a:gd name="connsiteX7" fmla="*/ 0 w 2181110"/>
              <a:gd name="connsiteY7" fmla="*/ 66079 h 6212578"/>
              <a:gd name="connsiteX8" fmla="*/ 33945 w 2181110"/>
              <a:gd name="connsiteY8" fmla="*/ 19694 h 6212578"/>
              <a:gd name="connsiteX9" fmla="*/ 695156 w 2181110"/>
              <a:gd name="connsiteY9" fmla="*/ 30328 h 6212578"/>
              <a:gd name="connsiteX10" fmla="*/ 185216 w 2181110"/>
              <a:gd name="connsiteY10" fmla="*/ 0 h 6212578"/>
              <a:gd name="connsiteX0" fmla="*/ 185216 w 2199173"/>
              <a:gd name="connsiteY0" fmla="*/ 0 h 6212578"/>
              <a:gd name="connsiteX1" fmla="*/ 1993824 w 2199173"/>
              <a:gd name="connsiteY1" fmla="*/ 1294 h 6212578"/>
              <a:gd name="connsiteX2" fmla="*/ 2113728 w 2199173"/>
              <a:gd name="connsiteY2" fmla="*/ 128524 h 6212578"/>
              <a:gd name="connsiteX3" fmla="*/ 2155456 w 2199173"/>
              <a:gd name="connsiteY3" fmla="*/ 773798 h 6212578"/>
              <a:gd name="connsiteX4" fmla="*/ 2155455 w 2199173"/>
              <a:gd name="connsiteY4" fmla="*/ 4491144 h 6212578"/>
              <a:gd name="connsiteX5" fmla="*/ 2116914 w 2199173"/>
              <a:gd name="connsiteY5" fmla="*/ 6211256 h 6212578"/>
              <a:gd name="connsiteX6" fmla="*/ 1375729 w 2199173"/>
              <a:gd name="connsiteY6" fmla="*/ 6192005 h 6212578"/>
              <a:gd name="connsiteX7" fmla="*/ 0 w 2199173"/>
              <a:gd name="connsiteY7" fmla="*/ 66079 h 6212578"/>
              <a:gd name="connsiteX8" fmla="*/ 33945 w 2199173"/>
              <a:gd name="connsiteY8" fmla="*/ 19694 h 6212578"/>
              <a:gd name="connsiteX9" fmla="*/ 695156 w 2199173"/>
              <a:gd name="connsiteY9" fmla="*/ 30328 h 6212578"/>
              <a:gd name="connsiteX10" fmla="*/ 185216 w 2199173"/>
              <a:gd name="connsiteY10" fmla="*/ 0 h 6212578"/>
              <a:gd name="connsiteX0" fmla="*/ 185216 w 2199173"/>
              <a:gd name="connsiteY0" fmla="*/ 0 h 6213256"/>
              <a:gd name="connsiteX1" fmla="*/ 1993824 w 2199173"/>
              <a:gd name="connsiteY1" fmla="*/ 1294 h 6213256"/>
              <a:gd name="connsiteX2" fmla="*/ 2113728 w 2199173"/>
              <a:gd name="connsiteY2" fmla="*/ 128524 h 6213256"/>
              <a:gd name="connsiteX3" fmla="*/ 2155456 w 2199173"/>
              <a:gd name="connsiteY3" fmla="*/ 773798 h 6213256"/>
              <a:gd name="connsiteX4" fmla="*/ 2155455 w 2199173"/>
              <a:gd name="connsiteY4" fmla="*/ 4491144 h 6213256"/>
              <a:gd name="connsiteX5" fmla="*/ 2116914 w 2199173"/>
              <a:gd name="connsiteY5" fmla="*/ 6211256 h 6213256"/>
              <a:gd name="connsiteX6" fmla="*/ 1222746 w 2199173"/>
              <a:gd name="connsiteY6" fmla="*/ 6206032 h 6213256"/>
              <a:gd name="connsiteX7" fmla="*/ 0 w 2199173"/>
              <a:gd name="connsiteY7" fmla="*/ 66079 h 6213256"/>
              <a:gd name="connsiteX8" fmla="*/ 33945 w 2199173"/>
              <a:gd name="connsiteY8" fmla="*/ 19694 h 6213256"/>
              <a:gd name="connsiteX9" fmla="*/ 695156 w 2199173"/>
              <a:gd name="connsiteY9" fmla="*/ 30328 h 6213256"/>
              <a:gd name="connsiteX10" fmla="*/ 185216 w 2199173"/>
              <a:gd name="connsiteY10" fmla="*/ 0 h 6213256"/>
              <a:gd name="connsiteX0" fmla="*/ 185216 w 2579331"/>
              <a:gd name="connsiteY0" fmla="*/ 12734 h 6225990"/>
              <a:gd name="connsiteX1" fmla="*/ 2466681 w 2579331"/>
              <a:gd name="connsiteY1" fmla="*/ 0 h 6225990"/>
              <a:gd name="connsiteX2" fmla="*/ 2113728 w 2579331"/>
              <a:gd name="connsiteY2" fmla="*/ 141258 h 6225990"/>
              <a:gd name="connsiteX3" fmla="*/ 2155456 w 2579331"/>
              <a:gd name="connsiteY3" fmla="*/ 786532 h 6225990"/>
              <a:gd name="connsiteX4" fmla="*/ 2155455 w 2579331"/>
              <a:gd name="connsiteY4" fmla="*/ 4503878 h 6225990"/>
              <a:gd name="connsiteX5" fmla="*/ 2116914 w 2579331"/>
              <a:gd name="connsiteY5" fmla="*/ 6223990 h 6225990"/>
              <a:gd name="connsiteX6" fmla="*/ 1222746 w 2579331"/>
              <a:gd name="connsiteY6" fmla="*/ 6218766 h 6225990"/>
              <a:gd name="connsiteX7" fmla="*/ 0 w 2579331"/>
              <a:gd name="connsiteY7" fmla="*/ 78813 h 6225990"/>
              <a:gd name="connsiteX8" fmla="*/ 33945 w 2579331"/>
              <a:gd name="connsiteY8" fmla="*/ 32428 h 6225990"/>
              <a:gd name="connsiteX9" fmla="*/ 695156 w 2579331"/>
              <a:gd name="connsiteY9" fmla="*/ 43062 h 6225990"/>
              <a:gd name="connsiteX10" fmla="*/ 185216 w 2579331"/>
              <a:gd name="connsiteY10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113728 w 2466681"/>
              <a:gd name="connsiteY2" fmla="*/ 141258 h 6225990"/>
              <a:gd name="connsiteX3" fmla="*/ 2155456 w 2466681"/>
              <a:gd name="connsiteY3" fmla="*/ 786532 h 6225990"/>
              <a:gd name="connsiteX4" fmla="*/ 2155455 w 2466681"/>
              <a:gd name="connsiteY4" fmla="*/ 4503878 h 6225990"/>
              <a:gd name="connsiteX5" fmla="*/ 2116914 w 2466681"/>
              <a:gd name="connsiteY5" fmla="*/ 6223990 h 6225990"/>
              <a:gd name="connsiteX6" fmla="*/ 1222746 w 2466681"/>
              <a:gd name="connsiteY6" fmla="*/ 6218766 h 6225990"/>
              <a:gd name="connsiteX7" fmla="*/ 0 w 2466681"/>
              <a:gd name="connsiteY7" fmla="*/ 78813 h 6225990"/>
              <a:gd name="connsiteX8" fmla="*/ 33945 w 2466681"/>
              <a:gd name="connsiteY8" fmla="*/ 32428 h 6225990"/>
              <a:gd name="connsiteX9" fmla="*/ 695156 w 2466681"/>
              <a:gd name="connsiteY9" fmla="*/ 43062 h 6225990"/>
              <a:gd name="connsiteX10" fmla="*/ 185216 w 2466681"/>
              <a:gd name="connsiteY10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113728 w 2466681"/>
              <a:gd name="connsiteY2" fmla="*/ 141258 h 6225990"/>
              <a:gd name="connsiteX3" fmla="*/ 2127641 w 2466681"/>
              <a:gd name="connsiteY3" fmla="*/ 4896653 h 6225990"/>
              <a:gd name="connsiteX4" fmla="*/ 2155455 w 2466681"/>
              <a:gd name="connsiteY4" fmla="*/ 4503878 h 6225990"/>
              <a:gd name="connsiteX5" fmla="*/ 2116914 w 2466681"/>
              <a:gd name="connsiteY5" fmla="*/ 6223990 h 6225990"/>
              <a:gd name="connsiteX6" fmla="*/ 1222746 w 2466681"/>
              <a:gd name="connsiteY6" fmla="*/ 6218766 h 6225990"/>
              <a:gd name="connsiteX7" fmla="*/ 0 w 2466681"/>
              <a:gd name="connsiteY7" fmla="*/ 78813 h 6225990"/>
              <a:gd name="connsiteX8" fmla="*/ 33945 w 2466681"/>
              <a:gd name="connsiteY8" fmla="*/ 32428 h 6225990"/>
              <a:gd name="connsiteX9" fmla="*/ 695156 w 2466681"/>
              <a:gd name="connsiteY9" fmla="*/ 43062 h 6225990"/>
              <a:gd name="connsiteX10" fmla="*/ 185216 w 2466681"/>
              <a:gd name="connsiteY10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461418 w 2466681"/>
              <a:gd name="connsiteY2" fmla="*/ 113203 h 6225990"/>
              <a:gd name="connsiteX3" fmla="*/ 2127641 w 2466681"/>
              <a:gd name="connsiteY3" fmla="*/ 4896653 h 6225990"/>
              <a:gd name="connsiteX4" fmla="*/ 2155455 w 2466681"/>
              <a:gd name="connsiteY4" fmla="*/ 4503878 h 6225990"/>
              <a:gd name="connsiteX5" fmla="*/ 2116914 w 2466681"/>
              <a:gd name="connsiteY5" fmla="*/ 6223990 h 6225990"/>
              <a:gd name="connsiteX6" fmla="*/ 1222746 w 2466681"/>
              <a:gd name="connsiteY6" fmla="*/ 6218766 h 6225990"/>
              <a:gd name="connsiteX7" fmla="*/ 0 w 2466681"/>
              <a:gd name="connsiteY7" fmla="*/ 78813 h 6225990"/>
              <a:gd name="connsiteX8" fmla="*/ 33945 w 2466681"/>
              <a:gd name="connsiteY8" fmla="*/ 32428 h 6225990"/>
              <a:gd name="connsiteX9" fmla="*/ 695156 w 2466681"/>
              <a:gd name="connsiteY9" fmla="*/ 43062 h 6225990"/>
              <a:gd name="connsiteX10" fmla="*/ 185216 w 2466681"/>
              <a:gd name="connsiteY10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461418 w 2466681"/>
              <a:gd name="connsiteY2" fmla="*/ 113203 h 6225990"/>
              <a:gd name="connsiteX3" fmla="*/ 2127641 w 2466681"/>
              <a:gd name="connsiteY3" fmla="*/ 4896653 h 6225990"/>
              <a:gd name="connsiteX4" fmla="*/ 2224993 w 2466681"/>
              <a:gd name="connsiteY4" fmla="*/ 4503879 h 6225990"/>
              <a:gd name="connsiteX5" fmla="*/ 2116914 w 2466681"/>
              <a:gd name="connsiteY5" fmla="*/ 6223990 h 6225990"/>
              <a:gd name="connsiteX6" fmla="*/ 1222746 w 2466681"/>
              <a:gd name="connsiteY6" fmla="*/ 6218766 h 6225990"/>
              <a:gd name="connsiteX7" fmla="*/ 0 w 2466681"/>
              <a:gd name="connsiteY7" fmla="*/ 78813 h 6225990"/>
              <a:gd name="connsiteX8" fmla="*/ 33945 w 2466681"/>
              <a:gd name="connsiteY8" fmla="*/ 32428 h 6225990"/>
              <a:gd name="connsiteX9" fmla="*/ 695156 w 2466681"/>
              <a:gd name="connsiteY9" fmla="*/ 43062 h 6225990"/>
              <a:gd name="connsiteX10" fmla="*/ 185216 w 2466681"/>
              <a:gd name="connsiteY10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461418 w 2466681"/>
              <a:gd name="connsiteY2" fmla="*/ 113203 h 6225990"/>
              <a:gd name="connsiteX3" fmla="*/ 2169365 w 2466681"/>
              <a:gd name="connsiteY3" fmla="*/ 4910680 h 6225990"/>
              <a:gd name="connsiteX4" fmla="*/ 2224993 w 2466681"/>
              <a:gd name="connsiteY4" fmla="*/ 4503879 h 6225990"/>
              <a:gd name="connsiteX5" fmla="*/ 2116914 w 2466681"/>
              <a:gd name="connsiteY5" fmla="*/ 6223990 h 6225990"/>
              <a:gd name="connsiteX6" fmla="*/ 1222746 w 2466681"/>
              <a:gd name="connsiteY6" fmla="*/ 6218766 h 6225990"/>
              <a:gd name="connsiteX7" fmla="*/ 0 w 2466681"/>
              <a:gd name="connsiteY7" fmla="*/ 78813 h 6225990"/>
              <a:gd name="connsiteX8" fmla="*/ 33945 w 2466681"/>
              <a:gd name="connsiteY8" fmla="*/ 32428 h 6225990"/>
              <a:gd name="connsiteX9" fmla="*/ 695156 w 2466681"/>
              <a:gd name="connsiteY9" fmla="*/ 43062 h 6225990"/>
              <a:gd name="connsiteX10" fmla="*/ 185216 w 2466681"/>
              <a:gd name="connsiteY10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461418 w 2466681"/>
              <a:gd name="connsiteY2" fmla="*/ 113203 h 6225990"/>
              <a:gd name="connsiteX3" fmla="*/ 2169365 w 2466681"/>
              <a:gd name="connsiteY3" fmla="*/ 4910680 h 6225990"/>
              <a:gd name="connsiteX4" fmla="*/ 2224993 w 2466681"/>
              <a:gd name="connsiteY4" fmla="*/ 4503879 h 6225990"/>
              <a:gd name="connsiteX5" fmla="*/ 2116914 w 2466681"/>
              <a:gd name="connsiteY5" fmla="*/ 6223990 h 6225990"/>
              <a:gd name="connsiteX6" fmla="*/ 1222746 w 2466681"/>
              <a:gd name="connsiteY6" fmla="*/ 6218766 h 6225990"/>
              <a:gd name="connsiteX7" fmla="*/ 0 w 2466681"/>
              <a:gd name="connsiteY7" fmla="*/ 78813 h 6225990"/>
              <a:gd name="connsiteX8" fmla="*/ 33945 w 2466681"/>
              <a:gd name="connsiteY8" fmla="*/ 32428 h 6225990"/>
              <a:gd name="connsiteX9" fmla="*/ 695156 w 2466681"/>
              <a:gd name="connsiteY9" fmla="*/ 43062 h 6225990"/>
              <a:gd name="connsiteX10" fmla="*/ 185216 w 2466681"/>
              <a:gd name="connsiteY10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461418 w 2466681"/>
              <a:gd name="connsiteY2" fmla="*/ 113203 h 6225990"/>
              <a:gd name="connsiteX3" fmla="*/ 2169365 w 2466681"/>
              <a:gd name="connsiteY3" fmla="*/ 4910680 h 6225990"/>
              <a:gd name="connsiteX4" fmla="*/ 2224993 w 2466681"/>
              <a:gd name="connsiteY4" fmla="*/ 4503879 h 6225990"/>
              <a:gd name="connsiteX5" fmla="*/ 2116914 w 2466681"/>
              <a:gd name="connsiteY5" fmla="*/ 6223990 h 6225990"/>
              <a:gd name="connsiteX6" fmla="*/ 1222746 w 2466681"/>
              <a:gd name="connsiteY6" fmla="*/ 6218766 h 6225990"/>
              <a:gd name="connsiteX7" fmla="*/ 0 w 2466681"/>
              <a:gd name="connsiteY7" fmla="*/ 78813 h 6225990"/>
              <a:gd name="connsiteX8" fmla="*/ 33945 w 2466681"/>
              <a:gd name="connsiteY8" fmla="*/ 32428 h 6225990"/>
              <a:gd name="connsiteX9" fmla="*/ 695156 w 2466681"/>
              <a:gd name="connsiteY9" fmla="*/ 43062 h 6225990"/>
              <a:gd name="connsiteX10" fmla="*/ 185216 w 2466681"/>
              <a:gd name="connsiteY10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461418 w 2466681"/>
              <a:gd name="connsiteY2" fmla="*/ 113203 h 6225990"/>
              <a:gd name="connsiteX3" fmla="*/ 2169365 w 2466681"/>
              <a:gd name="connsiteY3" fmla="*/ 4910680 h 6225990"/>
              <a:gd name="connsiteX4" fmla="*/ 2224993 w 2466681"/>
              <a:gd name="connsiteY4" fmla="*/ 4503879 h 6225990"/>
              <a:gd name="connsiteX5" fmla="*/ 2116914 w 2466681"/>
              <a:gd name="connsiteY5" fmla="*/ 6223990 h 6225990"/>
              <a:gd name="connsiteX6" fmla="*/ 1222746 w 2466681"/>
              <a:gd name="connsiteY6" fmla="*/ 6218766 h 6225990"/>
              <a:gd name="connsiteX7" fmla="*/ 0 w 2466681"/>
              <a:gd name="connsiteY7" fmla="*/ 78813 h 6225990"/>
              <a:gd name="connsiteX8" fmla="*/ 33945 w 2466681"/>
              <a:gd name="connsiteY8" fmla="*/ 32428 h 6225990"/>
              <a:gd name="connsiteX9" fmla="*/ 695156 w 2466681"/>
              <a:gd name="connsiteY9" fmla="*/ 43062 h 6225990"/>
              <a:gd name="connsiteX10" fmla="*/ 185216 w 2466681"/>
              <a:gd name="connsiteY10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461418 w 2466681"/>
              <a:gd name="connsiteY2" fmla="*/ 113203 h 6225990"/>
              <a:gd name="connsiteX3" fmla="*/ 2169365 w 2466681"/>
              <a:gd name="connsiteY3" fmla="*/ 4910680 h 6225990"/>
              <a:gd name="connsiteX4" fmla="*/ 2224993 w 2466681"/>
              <a:gd name="connsiteY4" fmla="*/ 4503879 h 6225990"/>
              <a:gd name="connsiteX5" fmla="*/ 2197174 w 2466681"/>
              <a:gd name="connsiteY5" fmla="*/ 5457764 h 6225990"/>
              <a:gd name="connsiteX6" fmla="*/ 2116914 w 2466681"/>
              <a:gd name="connsiteY6" fmla="*/ 6223990 h 6225990"/>
              <a:gd name="connsiteX7" fmla="*/ 1222746 w 2466681"/>
              <a:gd name="connsiteY7" fmla="*/ 6218766 h 6225990"/>
              <a:gd name="connsiteX8" fmla="*/ 0 w 2466681"/>
              <a:gd name="connsiteY8" fmla="*/ 78813 h 6225990"/>
              <a:gd name="connsiteX9" fmla="*/ 33945 w 2466681"/>
              <a:gd name="connsiteY9" fmla="*/ 32428 h 6225990"/>
              <a:gd name="connsiteX10" fmla="*/ 695156 w 2466681"/>
              <a:gd name="connsiteY10" fmla="*/ 43062 h 6225990"/>
              <a:gd name="connsiteX11" fmla="*/ 185216 w 2466681"/>
              <a:gd name="connsiteY11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461418 w 2466681"/>
              <a:gd name="connsiteY2" fmla="*/ 113203 h 6225990"/>
              <a:gd name="connsiteX3" fmla="*/ 2169365 w 2466681"/>
              <a:gd name="connsiteY3" fmla="*/ 4910680 h 6225990"/>
              <a:gd name="connsiteX4" fmla="*/ 2224993 w 2466681"/>
              <a:gd name="connsiteY4" fmla="*/ 4503879 h 6225990"/>
              <a:gd name="connsiteX5" fmla="*/ 2197174 w 2466681"/>
              <a:gd name="connsiteY5" fmla="*/ 5457764 h 6225990"/>
              <a:gd name="connsiteX6" fmla="*/ 2116914 w 2466681"/>
              <a:gd name="connsiteY6" fmla="*/ 6223990 h 6225990"/>
              <a:gd name="connsiteX7" fmla="*/ 1222746 w 2466681"/>
              <a:gd name="connsiteY7" fmla="*/ 6218766 h 6225990"/>
              <a:gd name="connsiteX8" fmla="*/ 0 w 2466681"/>
              <a:gd name="connsiteY8" fmla="*/ 78813 h 6225990"/>
              <a:gd name="connsiteX9" fmla="*/ 33945 w 2466681"/>
              <a:gd name="connsiteY9" fmla="*/ 32428 h 6225990"/>
              <a:gd name="connsiteX10" fmla="*/ 695156 w 2466681"/>
              <a:gd name="connsiteY10" fmla="*/ 43062 h 6225990"/>
              <a:gd name="connsiteX11" fmla="*/ 185216 w 2466681"/>
              <a:gd name="connsiteY11" fmla="*/ 12734 h 6225990"/>
              <a:gd name="connsiteX0" fmla="*/ 185216 w 2466681"/>
              <a:gd name="connsiteY0" fmla="*/ 12734 h 6225990"/>
              <a:gd name="connsiteX1" fmla="*/ 2466681 w 2466681"/>
              <a:gd name="connsiteY1" fmla="*/ 0 h 6225990"/>
              <a:gd name="connsiteX2" fmla="*/ 2461418 w 2466681"/>
              <a:gd name="connsiteY2" fmla="*/ 113203 h 6225990"/>
              <a:gd name="connsiteX3" fmla="*/ 2169365 w 2466681"/>
              <a:gd name="connsiteY3" fmla="*/ 4910680 h 6225990"/>
              <a:gd name="connsiteX4" fmla="*/ 2224993 w 2466681"/>
              <a:gd name="connsiteY4" fmla="*/ 4503879 h 6225990"/>
              <a:gd name="connsiteX5" fmla="*/ 2197174 w 2466681"/>
              <a:gd name="connsiteY5" fmla="*/ 5457764 h 6225990"/>
              <a:gd name="connsiteX6" fmla="*/ 2116914 w 2466681"/>
              <a:gd name="connsiteY6" fmla="*/ 6223990 h 6225990"/>
              <a:gd name="connsiteX7" fmla="*/ 1222746 w 2466681"/>
              <a:gd name="connsiteY7" fmla="*/ 6218766 h 6225990"/>
              <a:gd name="connsiteX8" fmla="*/ 0 w 2466681"/>
              <a:gd name="connsiteY8" fmla="*/ 78813 h 6225990"/>
              <a:gd name="connsiteX9" fmla="*/ 33945 w 2466681"/>
              <a:gd name="connsiteY9" fmla="*/ 32428 h 6225990"/>
              <a:gd name="connsiteX10" fmla="*/ 695156 w 2466681"/>
              <a:gd name="connsiteY10" fmla="*/ 43062 h 6225990"/>
              <a:gd name="connsiteX11" fmla="*/ 185216 w 2466681"/>
              <a:gd name="connsiteY11" fmla="*/ 12734 h 6225990"/>
              <a:gd name="connsiteX0" fmla="*/ 185216 w 2466681"/>
              <a:gd name="connsiteY0" fmla="*/ 12734 h 6253035"/>
              <a:gd name="connsiteX1" fmla="*/ 2466681 w 2466681"/>
              <a:gd name="connsiteY1" fmla="*/ 0 h 6253035"/>
              <a:gd name="connsiteX2" fmla="*/ 2461418 w 2466681"/>
              <a:gd name="connsiteY2" fmla="*/ 113203 h 6253035"/>
              <a:gd name="connsiteX3" fmla="*/ 2169365 w 2466681"/>
              <a:gd name="connsiteY3" fmla="*/ 4910680 h 6253035"/>
              <a:gd name="connsiteX4" fmla="*/ 2224993 w 2466681"/>
              <a:gd name="connsiteY4" fmla="*/ 4503879 h 6253035"/>
              <a:gd name="connsiteX5" fmla="*/ 2197174 w 2466681"/>
              <a:gd name="connsiteY5" fmla="*/ 5457764 h 6253035"/>
              <a:gd name="connsiteX6" fmla="*/ 2005654 w 2466681"/>
              <a:gd name="connsiteY6" fmla="*/ 6252046 h 6253035"/>
              <a:gd name="connsiteX7" fmla="*/ 1222746 w 2466681"/>
              <a:gd name="connsiteY7" fmla="*/ 6218766 h 6253035"/>
              <a:gd name="connsiteX8" fmla="*/ 0 w 2466681"/>
              <a:gd name="connsiteY8" fmla="*/ 78813 h 6253035"/>
              <a:gd name="connsiteX9" fmla="*/ 33945 w 2466681"/>
              <a:gd name="connsiteY9" fmla="*/ 32428 h 6253035"/>
              <a:gd name="connsiteX10" fmla="*/ 695156 w 2466681"/>
              <a:gd name="connsiteY10" fmla="*/ 43062 h 6253035"/>
              <a:gd name="connsiteX11" fmla="*/ 185216 w 2466681"/>
              <a:gd name="connsiteY11" fmla="*/ 12734 h 6253035"/>
              <a:gd name="connsiteX0" fmla="*/ 185216 w 2466681"/>
              <a:gd name="connsiteY0" fmla="*/ 12734 h 6253146"/>
              <a:gd name="connsiteX1" fmla="*/ 2466681 w 2466681"/>
              <a:gd name="connsiteY1" fmla="*/ 0 h 6253146"/>
              <a:gd name="connsiteX2" fmla="*/ 2461418 w 2466681"/>
              <a:gd name="connsiteY2" fmla="*/ 113203 h 6253146"/>
              <a:gd name="connsiteX3" fmla="*/ 2169365 w 2466681"/>
              <a:gd name="connsiteY3" fmla="*/ 4910680 h 6253146"/>
              <a:gd name="connsiteX4" fmla="*/ 2224993 w 2466681"/>
              <a:gd name="connsiteY4" fmla="*/ 4503879 h 6253146"/>
              <a:gd name="connsiteX5" fmla="*/ 2197174 w 2466681"/>
              <a:gd name="connsiteY5" fmla="*/ 5457764 h 6253146"/>
              <a:gd name="connsiteX6" fmla="*/ 2005654 w 2466681"/>
              <a:gd name="connsiteY6" fmla="*/ 6252046 h 6253146"/>
              <a:gd name="connsiteX7" fmla="*/ 1222746 w 2466681"/>
              <a:gd name="connsiteY7" fmla="*/ 6218766 h 6253146"/>
              <a:gd name="connsiteX8" fmla="*/ 0 w 2466681"/>
              <a:gd name="connsiteY8" fmla="*/ 78813 h 6253146"/>
              <a:gd name="connsiteX9" fmla="*/ 33945 w 2466681"/>
              <a:gd name="connsiteY9" fmla="*/ 32428 h 6253146"/>
              <a:gd name="connsiteX10" fmla="*/ 695156 w 2466681"/>
              <a:gd name="connsiteY10" fmla="*/ 43062 h 6253146"/>
              <a:gd name="connsiteX11" fmla="*/ 185216 w 2466681"/>
              <a:gd name="connsiteY11" fmla="*/ 12734 h 6253146"/>
              <a:gd name="connsiteX0" fmla="*/ 185216 w 2466681"/>
              <a:gd name="connsiteY0" fmla="*/ 12734 h 6253146"/>
              <a:gd name="connsiteX1" fmla="*/ 2466681 w 2466681"/>
              <a:gd name="connsiteY1" fmla="*/ 0 h 6253146"/>
              <a:gd name="connsiteX2" fmla="*/ 2461418 w 2466681"/>
              <a:gd name="connsiteY2" fmla="*/ 113203 h 6253146"/>
              <a:gd name="connsiteX3" fmla="*/ 2169365 w 2466681"/>
              <a:gd name="connsiteY3" fmla="*/ 4910680 h 6253146"/>
              <a:gd name="connsiteX4" fmla="*/ 2224993 w 2466681"/>
              <a:gd name="connsiteY4" fmla="*/ 4503879 h 6253146"/>
              <a:gd name="connsiteX5" fmla="*/ 2197174 w 2466681"/>
              <a:gd name="connsiteY5" fmla="*/ 5457764 h 6253146"/>
              <a:gd name="connsiteX6" fmla="*/ 2005654 w 2466681"/>
              <a:gd name="connsiteY6" fmla="*/ 6252046 h 6253146"/>
              <a:gd name="connsiteX7" fmla="*/ 1222746 w 2466681"/>
              <a:gd name="connsiteY7" fmla="*/ 6218766 h 6253146"/>
              <a:gd name="connsiteX8" fmla="*/ 0 w 2466681"/>
              <a:gd name="connsiteY8" fmla="*/ 78813 h 6253146"/>
              <a:gd name="connsiteX9" fmla="*/ 33945 w 2466681"/>
              <a:gd name="connsiteY9" fmla="*/ 32428 h 6253146"/>
              <a:gd name="connsiteX10" fmla="*/ 695156 w 2466681"/>
              <a:gd name="connsiteY10" fmla="*/ 43062 h 6253146"/>
              <a:gd name="connsiteX11" fmla="*/ 185216 w 2466681"/>
              <a:gd name="connsiteY11" fmla="*/ 12734 h 6253146"/>
              <a:gd name="connsiteX0" fmla="*/ 185216 w 2466681"/>
              <a:gd name="connsiteY0" fmla="*/ 12734 h 6253146"/>
              <a:gd name="connsiteX1" fmla="*/ 2466681 w 2466681"/>
              <a:gd name="connsiteY1" fmla="*/ 0 h 6253146"/>
              <a:gd name="connsiteX2" fmla="*/ 2461418 w 2466681"/>
              <a:gd name="connsiteY2" fmla="*/ 113203 h 6253146"/>
              <a:gd name="connsiteX3" fmla="*/ 2169365 w 2466681"/>
              <a:gd name="connsiteY3" fmla="*/ 4910680 h 6253146"/>
              <a:gd name="connsiteX4" fmla="*/ 2224993 w 2466681"/>
              <a:gd name="connsiteY4" fmla="*/ 4503879 h 6253146"/>
              <a:gd name="connsiteX5" fmla="*/ 2197174 w 2466681"/>
              <a:gd name="connsiteY5" fmla="*/ 5457764 h 6253146"/>
              <a:gd name="connsiteX6" fmla="*/ 2005654 w 2466681"/>
              <a:gd name="connsiteY6" fmla="*/ 6252046 h 6253146"/>
              <a:gd name="connsiteX7" fmla="*/ 1222746 w 2466681"/>
              <a:gd name="connsiteY7" fmla="*/ 6218766 h 6253146"/>
              <a:gd name="connsiteX8" fmla="*/ 0 w 2466681"/>
              <a:gd name="connsiteY8" fmla="*/ 78813 h 6253146"/>
              <a:gd name="connsiteX9" fmla="*/ 33945 w 2466681"/>
              <a:gd name="connsiteY9" fmla="*/ 32428 h 6253146"/>
              <a:gd name="connsiteX10" fmla="*/ 695156 w 2466681"/>
              <a:gd name="connsiteY10" fmla="*/ 43062 h 6253146"/>
              <a:gd name="connsiteX11" fmla="*/ 185216 w 2466681"/>
              <a:gd name="connsiteY11" fmla="*/ 12734 h 6253146"/>
              <a:gd name="connsiteX0" fmla="*/ 185216 w 2466681"/>
              <a:gd name="connsiteY0" fmla="*/ 12734 h 6253117"/>
              <a:gd name="connsiteX1" fmla="*/ 2466681 w 2466681"/>
              <a:gd name="connsiteY1" fmla="*/ 0 h 6253117"/>
              <a:gd name="connsiteX2" fmla="*/ 2461418 w 2466681"/>
              <a:gd name="connsiteY2" fmla="*/ 113203 h 6253117"/>
              <a:gd name="connsiteX3" fmla="*/ 2169365 w 2466681"/>
              <a:gd name="connsiteY3" fmla="*/ 4910680 h 6253117"/>
              <a:gd name="connsiteX4" fmla="*/ 2224993 w 2466681"/>
              <a:gd name="connsiteY4" fmla="*/ 4503879 h 6253117"/>
              <a:gd name="connsiteX5" fmla="*/ 2197174 w 2466681"/>
              <a:gd name="connsiteY5" fmla="*/ 5457764 h 6253117"/>
              <a:gd name="connsiteX6" fmla="*/ 2005654 w 2466681"/>
              <a:gd name="connsiteY6" fmla="*/ 6252046 h 6253117"/>
              <a:gd name="connsiteX7" fmla="*/ 1222746 w 2466681"/>
              <a:gd name="connsiteY7" fmla="*/ 6218766 h 6253117"/>
              <a:gd name="connsiteX8" fmla="*/ 0 w 2466681"/>
              <a:gd name="connsiteY8" fmla="*/ 78813 h 6253117"/>
              <a:gd name="connsiteX9" fmla="*/ 33945 w 2466681"/>
              <a:gd name="connsiteY9" fmla="*/ 32428 h 6253117"/>
              <a:gd name="connsiteX10" fmla="*/ 695156 w 2466681"/>
              <a:gd name="connsiteY10" fmla="*/ 43062 h 6253117"/>
              <a:gd name="connsiteX11" fmla="*/ 185216 w 2466681"/>
              <a:gd name="connsiteY11" fmla="*/ 12734 h 6253117"/>
              <a:gd name="connsiteX0" fmla="*/ 185216 w 2466681"/>
              <a:gd name="connsiteY0" fmla="*/ 12734 h 6253177"/>
              <a:gd name="connsiteX1" fmla="*/ 2466681 w 2466681"/>
              <a:gd name="connsiteY1" fmla="*/ 0 h 6253177"/>
              <a:gd name="connsiteX2" fmla="*/ 2461418 w 2466681"/>
              <a:gd name="connsiteY2" fmla="*/ 113203 h 6253177"/>
              <a:gd name="connsiteX3" fmla="*/ 2169365 w 2466681"/>
              <a:gd name="connsiteY3" fmla="*/ 4910680 h 6253177"/>
              <a:gd name="connsiteX4" fmla="*/ 2224993 w 2466681"/>
              <a:gd name="connsiteY4" fmla="*/ 4503879 h 6253177"/>
              <a:gd name="connsiteX5" fmla="*/ 2169359 w 2466681"/>
              <a:gd name="connsiteY5" fmla="*/ 5485819 h 6253177"/>
              <a:gd name="connsiteX6" fmla="*/ 2005654 w 2466681"/>
              <a:gd name="connsiteY6" fmla="*/ 6252046 h 6253177"/>
              <a:gd name="connsiteX7" fmla="*/ 1222746 w 2466681"/>
              <a:gd name="connsiteY7" fmla="*/ 6218766 h 6253177"/>
              <a:gd name="connsiteX8" fmla="*/ 0 w 2466681"/>
              <a:gd name="connsiteY8" fmla="*/ 78813 h 6253177"/>
              <a:gd name="connsiteX9" fmla="*/ 33945 w 2466681"/>
              <a:gd name="connsiteY9" fmla="*/ 32428 h 6253177"/>
              <a:gd name="connsiteX10" fmla="*/ 695156 w 2466681"/>
              <a:gd name="connsiteY10" fmla="*/ 43062 h 6253177"/>
              <a:gd name="connsiteX11" fmla="*/ 185216 w 2466681"/>
              <a:gd name="connsiteY11" fmla="*/ 12734 h 6253177"/>
              <a:gd name="connsiteX0" fmla="*/ 185216 w 2466681"/>
              <a:gd name="connsiteY0" fmla="*/ 12734 h 6253209"/>
              <a:gd name="connsiteX1" fmla="*/ 2466681 w 2466681"/>
              <a:gd name="connsiteY1" fmla="*/ 0 h 6253209"/>
              <a:gd name="connsiteX2" fmla="*/ 2461418 w 2466681"/>
              <a:gd name="connsiteY2" fmla="*/ 113203 h 6253209"/>
              <a:gd name="connsiteX3" fmla="*/ 2169365 w 2466681"/>
              <a:gd name="connsiteY3" fmla="*/ 4910680 h 6253209"/>
              <a:gd name="connsiteX4" fmla="*/ 2224993 w 2466681"/>
              <a:gd name="connsiteY4" fmla="*/ 4503879 h 6253209"/>
              <a:gd name="connsiteX5" fmla="*/ 2127636 w 2466681"/>
              <a:gd name="connsiteY5" fmla="*/ 5499847 h 6253209"/>
              <a:gd name="connsiteX6" fmla="*/ 2005654 w 2466681"/>
              <a:gd name="connsiteY6" fmla="*/ 6252046 h 6253209"/>
              <a:gd name="connsiteX7" fmla="*/ 1222746 w 2466681"/>
              <a:gd name="connsiteY7" fmla="*/ 6218766 h 6253209"/>
              <a:gd name="connsiteX8" fmla="*/ 0 w 2466681"/>
              <a:gd name="connsiteY8" fmla="*/ 78813 h 6253209"/>
              <a:gd name="connsiteX9" fmla="*/ 33945 w 2466681"/>
              <a:gd name="connsiteY9" fmla="*/ 32428 h 6253209"/>
              <a:gd name="connsiteX10" fmla="*/ 695156 w 2466681"/>
              <a:gd name="connsiteY10" fmla="*/ 43062 h 6253209"/>
              <a:gd name="connsiteX11" fmla="*/ 185216 w 2466681"/>
              <a:gd name="connsiteY11" fmla="*/ 12734 h 6253209"/>
              <a:gd name="connsiteX0" fmla="*/ 185216 w 2466681"/>
              <a:gd name="connsiteY0" fmla="*/ 12734 h 6259104"/>
              <a:gd name="connsiteX1" fmla="*/ 2466681 w 2466681"/>
              <a:gd name="connsiteY1" fmla="*/ 0 h 6259104"/>
              <a:gd name="connsiteX2" fmla="*/ 2461418 w 2466681"/>
              <a:gd name="connsiteY2" fmla="*/ 113203 h 6259104"/>
              <a:gd name="connsiteX3" fmla="*/ 2169365 w 2466681"/>
              <a:gd name="connsiteY3" fmla="*/ 4910680 h 6259104"/>
              <a:gd name="connsiteX4" fmla="*/ 2224993 w 2466681"/>
              <a:gd name="connsiteY4" fmla="*/ 4503879 h 6259104"/>
              <a:gd name="connsiteX5" fmla="*/ 2127636 w 2466681"/>
              <a:gd name="connsiteY5" fmla="*/ 5499847 h 6259104"/>
              <a:gd name="connsiteX6" fmla="*/ 2005654 w 2466681"/>
              <a:gd name="connsiteY6" fmla="*/ 6252046 h 6259104"/>
              <a:gd name="connsiteX7" fmla="*/ 1222746 w 2466681"/>
              <a:gd name="connsiteY7" fmla="*/ 6218766 h 6259104"/>
              <a:gd name="connsiteX8" fmla="*/ 0 w 2466681"/>
              <a:gd name="connsiteY8" fmla="*/ 78813 h 6259104"/>
              <a:gd name="connsiteX9" fmla="*/ 33945 w 2466681"/>
              <a:gd name="connsiteY9" fmla="*/ 32428 h 6259104"/>
              <a:gd name="connsiteX10" fmla="*/ 695156 w 2466681"/>
              <a:gd name="connsiteY10" fmla="*/ 43062 h 6259104"/>
              <a:gd name="connsiteX11" fmla="*/ 185216 w 2466681"/>
              <a:gd name="connsiteY11" fmla="*/ 12734 h 6259104"/>
              <a:gd name="connsiteX0" fmla="*/ 185216 w 2466681"/>
              <a:gd name="connsiteY0" fmla="*/ 12734 h 6259104"/>
              <a:gd name="connsiteX1" fmla="*/ 2466681 w 2466681"/>
              <a:gd name="connsiteY1" fmla="*/ 0 h 6259104"/>
              <a:gd name="connsiteX2" fmla="*/ 2461418 w 2466681"/>
              <a:gd name="connsiteY2" fmla="*/ 113203 h 6259104"/>
              <a:gd name="connsiteX3" fmla="*/ 2169365 w 2466681"/>
              <a:gd name="connsiteY3" fmla="*/ 4910680 h 6259104"/>
              <a:gd name="connsiteX4" fmla="*/ 2224993 w 2466681"/>
              <a:gd name="connsiteY4" fmla="*/ 4503879 h 6259104"/>
              <a:gd name="connsiteX5" fmla="*/ 2127636 w 2466681"/>
              <a:gd name="connsiteY5" fmla="*/ 5499847 h 6259104"/>
              <a:gd name="connsiteX6" fmla="*/ 2005654 w 2466681"/>
              <a:gd name="connsiteY6" fmla="*/ 6252046 h 6259104"/>
              <a:gd name="connsiteX7" fmla="*/ 1153208 w 2466681"/>
              <a:gd name="connsiteY7" fmla="*/ 6218766 h 6259104"/>
              <a:gd name="connsiteX8" fmla="*/ 0 w 2466681"/>
              <a:gd name="connsiteY8" fmla="*/ 78813 h 6259104"/>
              <a:gd name="connsiteX9" fmla="*/ 33945 w 2466681"/>
              <a:gd name="connsiteY9" fmla="*/ 32428 h 6259104"/>
              <a:gd name="connsiteX10" fmla="*/ 695156 w 2466681"/>
              <a:gd name="connsiteY10" fmla="*/ 43062 h 6259104"/>
              <a:gd name="connsiteX11" fmla="*/ 185216 w 2466681"/>
              <a:gd name="connsiteY11" fmla="*/ 12734 h 6259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66681" h="6259104">
                <a:moveTo>
                  <a:pt x="185216" y="12734"/>
                </a:moveTo>
                <a:lnTo>
                  <a:pt x="2466681" y="0"/>
                </a:lnTo>
                <a:cubicBezTo>
                  <a:pt x="2111265" y="6256742"/>
                  <a:pt x="2434479" y="-15548"/>
                  <a:pt x="2461418" y="113203"/>
                </a:cubicBezTo>
                <a:cubicBezTo>
                  <a:pt x="2488357" y="241954"/>
                  <a:pt x="2236584" y="4176563"/>
                  <a:pt x="2169365" y="4910680"/>
                </a:cubicBezTo>
                <a:cubicBezTo>
                  <a:pt x="2131402" y="6166325"/>
                  <a:pt x="2254596" y="3564905"/>
                  <a:pt x="2224993" y="4503879"/>
                </a:cubicBezTo>
                <a:cubicBezTo>
                  <a:pt x="2236582" y="4595060"/>
                  <a:pt x="2145649" y="5213162"/>
                  <a:pt x="2127636" y="5499847"/>
                </a:cubicBezTo>
                <a:cubicBezTo>
                  <a:pt x="2012270" y="6263475"/>
                  <a:pt x="2077660" y="6279516"/>
                  <a:pt x="2005654" y="6252046"/>
                </a:cubicBezTo>
                <a:cubicBezTo>
                  <a:pt x="1199680" y="6204531"/>
                  <a:pt x="1778383" y="6210170"/>
                  <a:pt x="1153208" y="6218766"/>
                </a:cubicBezTo>
                <a:lnTo>
                  <a:pt x="0" y="78813"/>
                </a:lnTo>
                <a:lnTo>
                  <a:pt x="33945" y="32428"/>
                </a:lnTo>
                <a:cubicBezTo>
                  <a:pt x="124307" y="112974"/>
                  <a:pt x="695441" y="53358"/>
                  <a:pt x="695156" y="43062"/>
                </a:cubicBezTo>
                <a:cubicBezTo>
                  <a:pt x="694871" y="32766"/>
                  <a:pt x="-56726" y="104077"/>
                  <a:pt x="185216" y="1273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60000"/>
                </a:schemeClr>
              </a:gs>
              <a:gs pos="73000">
                <a:srgbClr val="FFFF00">
                  <a:alpha val="53000"/>
                </a:srgbClr>
              </a:gs>
              <a:gs pos="87000">
                <a:srgbClr val="FFFF00">
                  <a:alpha val="65000"/>
                </a:srgbClr>
              </a:gs>
              <a:gs pos="100000">
                <a:srgbClr val="FFFF00">
                  <a:alpha val="81000"/>
                </a:srgbClr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9" name="Picture 418">
            <a:extLst>
              <a:ext uri="{FF2B5EF4-FFF2-40B4-BE49-F238E27FC236}">
                <a16:creationId xmlns:a16="http://schemas.microsoft.com/office/drawing/2014/main" id="{EE6A2048-3062-4912-BDB9-CA86EB97AB8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1226201" y="5264801"/>
            <a:ext cx="1745599" cy="1745599"/>
          </a:xfrm>
          <a:prstGeom prst="rect">
            <a:avLst/>
          </a:prstGeom>
        </p:spPr>
      </p:pic>
      <p:pic>
        <p:nvPicPr>
          <p:cNvPr id="420" name="Picture 9" descr="bumble3.gif"/>
          <p:cNvPicPr>
            <a:picLocks noChangeAspect="1"/>
          </p:cNvPicPr>
          <p:nvPr/>
        </p:nvPicPr>
        <p:blipFill>
          <a:blip r:embed="rId7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2580" y="5774581"/>
            <a:ext cx="1083420" cy="108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1" name="Picture 420">
            <a:extLst>
              <a:ext uri="{FF2B5EF4-FFF2-40B4-BE49-F238E27FC236}">
                <a16:creationId xmlns:a16="http://schemas.microsoft.com/office/drawing/2014/main" id="{EE6A2048-3062-4912-BDB9-CA86EB97AB8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095050" y="5112401"/>
            <a:ext cx="1745599" cy="1745599"/>
          </a:xfrm>
          <a:prstGeom prst="rect">
            <a:avLst/>
          </a:prstGeom>
        </p:spPr>
      </p:pic>
      <p:pic>
        <p:nvPicPr>
          <p:cNvPr id="422" name="Picture 9" descr="bumble3.gif"/>
          <p:cNvPicPr>
            <a:picLocks noChangeAspect="1"/>
          </p:cNvPicPr>
          <p:nvPr/>
        </p:nvPicPr>
        <p:blipFill>
          <a:blip r:embed="rId7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939725" y="5774581"/>
            <a:ext cx="1083420" cy="108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64135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7" grpId="1" animBg="1"/>
      <p:bldP spid="148" grpId="0"/>
      <p:bldP spid="340" grpId="0" animBg="1"/>
      <p:bldP spid="340" grpId="1" animBg="1"/>
      <p:bldP spid="341" grpId="0"/>
      <p:bldP spid="418" grpId="0" animBg="1"/>
      <p:bldP spid="41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19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20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19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20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21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-1203960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22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0222"/>
                  <a:ext cx="533400" cy="1228578"/>
                  <a:chOff x="152400" y="4410222"/>
                  <a:chExt cx="533400" cy="1228578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10222"/>
                    <a:ext cx="533400" cy="46657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23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-1203960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24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24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19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20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21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08421"/>
              <a:ext cx="533400" cy="1272694"/>
              <a:chOff x="152400" y="3156284"/>
              <a:chExt cx="533400" cy="1272694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156284"/>
                <a:ext cx="533400" cy="51069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22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23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5C43A5B1-3931-4257-BBEC-83F43F3A33B8}"/>
              </a:ext>
            </a:extLst>
          </p:cNvPr>
          <p:cNvCxnSpPr/>
          <p:nvPr/>
        </p:nvCxnSpPr>
        <p:spPr>
          <a:xfrm>
            <a:off x="1088571" y="171268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3D24B0BD-7839-486B-A3DA-89BC102A60F2}"/>
              </a:ext>
            </a:extLst>
          </p:cNvPr>
          <p:cNvSpPr txBox="1"/>
          <p:nvPr/>
        </p:nvSpPr>
        <p:spPr>
          <a:xfrm>
            <a:off x="7365466" y="5098302"/>
            <a:ext cx="2437606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C857E4E8-B4E2-4E1D-96CF-5038B84927D7}"/>
              </a:ext>
            </a:extLst>
          </p:cNvPr>
          <p:cNvGrpSpPr/>
          <p:nvPr/>
        </p:nvGrpSpPr>
        <p:grpSpPr>
          <a:xfrm>
            <a:off x="1062523" y="977940"/>
            <a:ext cx="1615144" cy="2231160"/>
            <a:chOff x="1207006" y="234186"/>
            <a:chExt cx="3580256" cy="3647285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18CE52BB-61FA-44FC-9B08-89B2BC112C28}"/>
                </a:ext>
              </a:extLst>
            </p:cNvPr>
            <p:cNvGrpSpPr/>
            <p:nvPr/>
          </p:nvGrpSpPr>
          <p:grpSpPr>
            <a:xfrm>
              <a:off x="1207006" y="857007"/>
              <a:ext cx="3130216" cy="3024464"/>
              <a:chOff x="1207006" y="857615"/>
              <a:chExt cx="3130216" cy="2794296"/>
            </a:xfrm>
          </p:grpSpPr>
          <p:cxnSp>
            <p:nvCxnSpPr>
              <p:cNvPr id="128" name="Straight Arrow Connector 127">
                <a:extLst>
                  <a:ext uri="{FF2B5EF4-FFF2-40B4-BE49-F238E27FC236}">
                    <a16:creationId xmlns:a16="http://schemas.microsoft.com/office/drawing/2014/main" id="{69C61955-4F67-47B8-BBE6-F77940C90E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05232" y="2730843"/>
                <a:ext cx="263199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>
                <a:extLst>
                  <a:ext uri="{FF2B5EF4-FFF2-40B4-BE49-F238E27FC236}">
                    <a16:creationId xmlns:a16="http://schemas.microsoft.com/office/drawing/2014/main" id="{3B517877-B437-4360-B15F-696BBBD67229}"/>
                  </a:ext>
                </a:extLst>
              </p:cNvPr>
              <p:cNvCxnSpPr/>
              <p:nvPr/>
            </p:nvCxnSpPr>
            <p:spPr>
              <a:xfrm flipV="1">
                <a:off x="1692875" y="857615"/>
                <a:ext cx="0" cy="186587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Arc 129">
                <a:extLst>
                  <a:ext uri="{FF2B5EF4-FFF2-40B4-BE49-F238E27FC236}">
                    <a16:creationId xmlns:a16="http://schemas.microsoft.com/office/drawing/2014/main" id="{E624AD83-EB40-4A85-BF45-1FCF5830F706}"/>
                  </a:ext>
                </a:extLst>
              </p:cNvPr>
              <p:cNvSpPr/>
              <p:nvPr/>
            </p:nvSpPr>
            <p:spPr>
              <a:xfrm>
                <a:off x="1207006" y="2008463"/>
                <a:ext cx="1314847" cy="1643448"/>
              </a:xfrm>
              <a:prstGeom prst="arc">
                <a:avLst>
                  <a:gd name="adj1" fmla="val 15622413"/>
                  <a:gd name="adj2" fmla="val 20638425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9C0CD280-41C9-43AF-A079-FF1DBBA9A2EE}"/>
                </a:ext>
              </a:extLst>
            </p:cNvPr>
            <p:cNvSpPr txBox="1"/>
            <p:nvPr/>
          </p:nvSpPr>
          <p:spPr>
            <a:xfrm>
              <a:off x="1426763" y="234186"/>
              <a:ext cx="53222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CABCFCFF-8B08-4DB3-A6E4-CE1E99ACCE80}"/>
                </a:ext>
              </a:extLst>
            </p:cNvPr>
            <p:cNvSpPr txBox="1"/>
            <p:nvPr/>
          </p:nvSpPr>
          <p:spPr>
            <a:xfrm>
              <a:off x="1436179" y="2936078"/>
              <a:ext cx="407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7F7FB587-C34C-4EF8-9729-2545D63C7552}"/>
                </a:ext>
              </a:extLst>
            </p:cNvPr>
            <p:cNvSpPr txBox="1"/>
            <p:nvPr/>
          </p:nvSpPr>
          <p:spPr>
            <a:xfrm>
              <a:off x="4416853" y="2637069"/>
              <a:ext cx="3704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D94EE74-7C96-4F97-9040-501CE1DCDF06}"/>
              </a:ext>
            </a:extLst>
          </p:cNvPr>
          <p:cNvGrpSpPr/>
          <p:nvPr/>
        </p:nvGrpSpPr>
        <p:grpSpPr>
          <a:xfrm>
            <a:off x="826840" y="5098302"/>
            <a:ext cx="2266782" cy="1608721"/>
            <a:chOff x="-275855" y="1047094"/>
            <a:chExt cx="5737784" cy="4113930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4754B265-71A1-46E4-BBED-9D3EE326EF6F}"/>
                </a:ext>
              </a:extLst>
            </p:cNvPr>
            <p:cNvGrpSpPr/>
            <p:nvPr/>
          </p:nvGrpSpPr>
          <p:grpSpPr>
            <a:xfrm>
              <a:off x="199923" y="1720727"/>
              <a:ext cx="4702572" cy="3440297"/>
              <a:chOff x="5541180" y="1865870"/>
              <a:chExt cx="4702572" cy="3440297"/>
            </a:xfrm>
          </p:grpSpPr>
          <p:cxnSp>
            <p:nvCxnSpPr>
              <p:cNvPr id="136" name="Straight Arrow Connector 135">
                <a:extLst>
                  <a:ext uri="{FF2B5EF4-FFF2-40B4-BE49-F238E27FC236}">
                    <a16:creationId xmlns:a16="http://schemas.microsoft.com/office/drawing/2014/main" id="{A4F7C57A-A707-45A4-8B1E-8E5FF7CF986F}"/>
                  </a:ext>
                </a:extLst>
              </p:cNvPr>
              <p:cNvCxnSpPr/>
              <p:nvPr/>
            </p:nvCxnSpPr>
            <p:spPr>
              <a:xfrm>
                <a:off x="7389341" y="3805881"/>
                <a:ext cx="2854411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>
                <a:extLst>
                  <a:ext uri="{FF2B5EF4-FFF2-40B4-BE49-F238E27FC236}">
                    <a16:creationId xmlns:a16="http://schemas.microsoft.com/office/drawing/2014/main" id="{D909989D-B449-4A8D-89AE-B54D97DAC0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27805" y="1865870"/>
                <a:ext cx="1173892" cy="19400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Arc 137">
                <a:extLst>
                  <a:ext uri="{FF2B5EF4-FFF2-40B4-BE49-F238E27FC236}">
                    <a16:creationId xmlns:a16="http://schemas.microsoft.com/office/drawing/2014/main" id="{6893202B-0AAA-413B-9B6F-5C78DA1B6256}"/>
                  </a:ext>
                </a:extLst>
              </p:cNvPr>
              <p:cNvSpPr/>
              <p:nvPr/>
            </p:nvSpPr>
            <p:spPr>
              <a:xfrm rot="20928376">
                <a:off x="5541180" y="2849290"/>
                <a:ext cx="2773741" cy="2456877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581CFB18-AD34-4539-AB3C-73CB574EDEEA}"/>
                </a:ext>
              </a:extLst>
            </p:cNvPr>
            <p:cNvSpPr txBox="1"/>
            <p:nvPr/>
          </p:nvSpPr>
          <p:spPr>
            <a:xfrm>
              <a:off x="-275855" y="1047094"/>
              <a:ext cx="5322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CEF0CC87-68AD-4FC0-B315-565350D554FE}"/>
                </a:ext>
              </a:extLst>
            </p:cNvPr>
            <p:cNvSpPr txBox="1"/>
            <p:nvPr/>
          </p:nvSpPr>
          <p:spPr>
            <a:xfrm>
              <a:off x="1856872" y="3705396"/>
              <a:ext cx="407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9E7628BC-14C0-4E10-9ECF-1784623C6E8A}"/>
                </a:ext>
              </a:extLst>
            </p:cNvPr>
            <p:cNvSpPr txBox="1"/>
            <p:nvPr/>
          </p:nvSpPr>
          <p:spPr>
            <a:xfrm>
              <a:off x="5054793" y="3443786"/>
              <a:ext cx="407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0AA0A298-BC82-4D7B-B421-58D388F52FC3}"/>
              </a:ext>
            </a:extLst>
          </p:cNvPr>
          <p:cNvSpPr txBox="1"/>
          <p:nvPr/>
        </p:nvSpPr>
        <p:spPr>
          <a:xfrm>
            <a:off x="7365473" y="1653488"/>
            <a:ext cx="2437599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সূক্ষ্মকোণ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22B8EA5-F6B9-4801-A194-7989D1FE8D2E}"/>
              </a:ext>
            </a:extLst>
          </p:cNvPr>
          <p:cNvSpPr txBox="1"/>
          <p:nvPr/>
        </p:nvSpPr>
        <p:spPr>
          <a:xfrm>
            <a:off x="7365466" y="3397337"/>
            <a:ext cx="2437598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স্থূলকোণ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DE72E45-FD9D-48D5-9C4E-D8CFC86766BF}"/>
              </a:ext>
            </a:extLst>
          </p:cNvPr>
          <p:cNvGrpSpPr/>
          <p:nvPr/>
        </p:nvGrpSpPr>
        <p:grpSpPr>
          <a:xfrm>
            <a:off x="1062523" y="3135727"/>
            <a:ext cx="2238550" cy="1833925"/>
            <a:chOff x="1082050" y="3415484"/>
            <a:chExt cx="2238550" cy="1833925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E28A81FA-3C45-41A4-878F-0AF75484D8BC}"/>
                </a:ext>
              </a:extLst>
            </p:cNvPr>
            <p:cNvGrpSpPr/>
            <p:nvPr/>
          </p:nvGrpSpPr>
          <p:grpSpPr>
            <a:xfrm>
              <a:off x="1210225" y="3851808"/>
              <a:ext cx="1605546" cy="1245804"/>
              <a:chOff x="1295883" y="1865870"/>
              <a:chExt cx="2349360" cy="2202983"/>
            </a:xfrm>
          </p:grpSpPr>
          <p:cxnSp>
            <p:nvCxnSpPr>
              <p:cNvPr id="146" name="Straight Arrow Connector 145">
                <a:extLst>
                  <a:ext uri="{FF2B5EF4-FFF2-40B4-BE49-F238E27FC236}">
                    <a16:creationId xmlns:a16="http://schemas.microsoft.com/office/drawing/2014/main" id="{1E388C53-C248-4CE0-98A6-0FF314A8167D}"/>
                  </a:ext>
                </a:extLst>
              </p:cNvPr>
              <p:cNvCxnSpPr/>
              <p:nvPr/>
            </p:nvCxnSpPr>
            <p:spPr>
              <a:xfrm>
                <a:off x="1569308" y="3632886"/>
                <a:ext cx="207593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Arrow Connector 146">
                <a:extLst>
                  <a:ext uri="{FF2B5EF4-FFF2-40B4-BE49-F238E27FC236}">
                    <a16:creationId xmlns:a16="http://schemas.microsoft.com/office/drawing/2014/main" id="{1C3FA8E2-924D-4196-B5FD-3E7356E05C21}"/>
                  </a:ext>
                </a:extLst>
              </p:cNvPr>
              <p:cNvCxnSpPr/>
              <p:nvPr/>
            </p:nvCxnSpPr>
            <p:spPr>
              <a:xfrm flipV="1">
                <a:off x="1569308" y="1865870"/>
                <a:ext cx="852616" cy="176701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Arc 147">
                <a:extLst>
                  <a:ext uri="{FF2B5EF4-FFF2-40B4-BE49-F238E27FC236}">
                    <a16:creationId xmlns:a16="http://schemas.microsoft.com/office/drawing/2014/main" id="{36D9160E-3D74-4E58-9B13-AE66C555E295}"/>
                  </a:ext>
                </a:extLst>
              </p:cNvPr>
              <p:cNvSpPr/>
              <p:nvPr/>
            </p:nvSpPr>
            <p:spPr>
              <a:xfrm rot="837767">
                <a:off x="1295883" y="2926501"/>
                <a:ext cx="1029827" cy="1142352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6D8F9BEA-0497-4BDD-B728-F4AAA5122856}"/>
                </a:ext>
              </a:extLst>
            </p:cNvPr>
            <p:cNvSpPr txBox="1"/>
            <p:nvPr/>
          </p:nvSpPr>
          <p:spPr>
            <a:xfrm>
              <a:off x="1807714" y="3415484"/>
              <a:ext cx="4264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4D129775-283F-4430-B8DF-41C32E8DE8E9}"/>
                </a:ext>
              </a:extLst>
            </p:cNvPr>
            <p:cNvSpPr txBox="1"/>
            <p:nvPr/>
          </p:nvSpPr>
          <p:spPr>
            <a:xfrm>
              <a:off x="1082050" y="4726189"/>
              <a:ext cx="4354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DB079B97-AD8D-44CE-9F83-72D4C96AD9AE}"/>
                </a:ext>
              </a:extLst>
            </p:cNvPr>
            <p:cNvSpPr txBox="1"/>
            <p:nvPr/>
          </p:nvSpPr>
          <p:spPr>
            <a:xfrm>
              <a:off x="2885171" y="4618055"/>
              <a:ext cx="4354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9" name="Right Arrow 148"/>
          <p:cNvSpPr/>
          <p:nvPr/>
        </p:nvSpPr>
        <p:spPr>
          <a:xfrm>
            <a:off x="1752600" y="2137406"/>
            <a:ext cx="1219200" cy="392229"/>
          </a:xfrm>
          <a:prstGeom prst="rightArrow">
            <a:avLst/>
          </a:prstGeom>
          <a:gradFill>
            <a:gsLst>
              <a:gs pos="23000">
                <a:schemeClr val="accent1">
                  <a:lumMod val="5000"/>
                  <a:lumOff val="95000"/>
                </a:schemeClr>
              </a:gs>
              <a:gs pos="43000">
                <a:srgbClr val="673105"/>
              </a:gs>
              <a:gs pos="62000">
                <a:srgbClr val="FF0000"/>
              </a:gs>
              <a:gs pos="71000">
                <a:srgbClr val="58BBE9"/>
              </a:gs>
              <a:gs pos="21000">
                <a:srgbClr val="FF0000"/>
              </a:gs>
              <a:gs pos="95000">
                <a:srgbClr val="FF0000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ight Arrow 149"/>
          <p:cNvSpPr/>
          <p:nvPr/>
        </p:nvSpPr>
        <p:spPr>
          <a:xfrm>
            <a:off x="1900966" y="4106758"/>
            <a:ext cx="1219200" cy="392229"/>
          </a:xfrm>
          <a:prstGeom prst="rightArrow">
            <a:avLst/>
          </a:prstGeom>
          <a:gradFill>
            <a:gsLst>
              <a:gs pos="23000">
                <a:schemeClr val="accent1">
                  <a:lumMod val="5000"/>
                  <a:lumOff val="95000"/>
                </a:schemeClr>
              </a:gs>
              <a:gs pos="43000">
                <a:srgbClr val="673105"/>
              </a:gs>
              <a:gs pos="62000">
                <a:srgbClr val="FF0000"/>
              </a:gs>
              <a:gs pos="71000">
                <a:srgbClr val="58BBE9"/>
              </a:gs>
              <a:gs pos="21000">
                <a:srgbClr val="FF0000"/>
              </a:gs>
              <a:gs pos="95000">
                <a:srgbClr val="FF0000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ight Arrow 150"/>
          <p:cNvSpPr/>
          <p:nvPr/>
        </p:nvSpPr>
        <p:spPr>
          <a:xfrm>
            <a:off x="2001408" y="5607282"/>
            <a:ext cx="1219200" cy="392229"/>
          </a:xfrm>
          <a:prstGeom prst="rightArrow">
            <a:avLst/>
          </a:prstGeom>
          <a:gradFill>
            <a:gsLst>
              <a:gs pos="23000">
                <a:schemeClr val="accent1">
                  <a:lumMod val="5000"/>
                  <a:lumOff val="95000"/>
                </a:schemeClr>
              </a:gs>
              <a:gs pos="43000">
                <a:srgbClr val="673105"/>
              </a:gs>
              <a:gs pos="62000">
                <a:srgbClr val="FF0000"/>
              </a:gs>
              <a:gs pos="71000">
                <a:srgbClr val="58BBE9"/>
              </a:gs>
              <a:gs pos="21000">
                <a:srgbClr val="FF0000"/>
              </a:gs>
              <a:gs pos="95000">
                <a:srgbClr val="FF0000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ounded Rectangle 151"/>
          <p:cNvSpPr/>
          <p:nvPr/>
        </p:nvSpPr>
        <p:spPr>
          <a:xfrm>
            <a:off x="1872831" y="462150"/>
            <a:ext cx="8219804" cy="77558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 পাশের চিত্রের সাথে ডান পাশের শব্দের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ঃ-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09362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34779 -0.45509 " pathEditMode="relative" rAng="0" ptsTypes="AA">
                                      <p:cBhvr>
                                        <p:cTn id="10" dur="1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6" y="-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-0.33529 0.34445 " pathEditMode="relative" rAng="0" ptsTypes="AA">
                                      <p:cBhvr>
                                        <p:cTn id="17" dur="1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71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-0.33529 0.29537 " pathEditMode="relative" rAng="0" ptsTypes="AA">
                                      <p:cBhvr>
                                        <p:cTn id="24" dur="1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71" y="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39" grpId="0" animBg="1"/>
      <p:bldP spid="140" grpId="0" animBg="1"/>
      <p:bldP spid="149" grpId="0" animBg="1"/>
      <p:bldP spid="150" grpId="0" animBg="1"/>
      <p:bldP spid="1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19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20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19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20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21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19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20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21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-1203960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22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0222"/>
                  <a:ext cx="533400" cy="1228578"/>
                  <a:chOff x="152400" y="4410222"/>
                  <a:chExt cx="533400" cy="1228578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10222"/>
                    <a:ext cx="533400" cy="46657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23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-1203960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24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24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19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20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21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08421"/>
              <a:ext cx="533400" cy="1272694"/>
              <a:chOff x="152400" y="3156284"/>
              <a:chExt cx="533400" cy="1272694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156284"/>
                <a:ext cx="533400" cy="51069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22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23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21" name="Group 120"/>
          <p:cNvGrpSpPr/>
          <p:nvPr/>
        </p:nvGrpSpPr>
        <p:grpSpPr>
          <a:xfrm rot="5400000">
            <a:off x="4637147" y="-136869"/>
            <a:ext cx="1679224" cy="2995939"/>
            <a:chOff x="1400175" y="1539240"/>
            <a:chExt cx="1700214" cy="3033388"/>
          </a:xfrm>
        </p:grpSpPr>
        <p:grpSp>
          <p:nvGrpSpPr>
            <p:cNvPr id="122" name="Group 121"/>
            <p:cNvGrpSpPr/>
            <p:nvPr/>
          </p:nvGrpSpPr>
          <p:grpSpPr>
            <a:xfrm>
              <a:off x="1400175" y="1539240"/>
              <a:ext cx="1700214" cy="3033388"/>
              <a:chOff x="1371600" y="1499073"/>
              <a:chExt cx="1700214" cy="3033388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7D61CC0A-49F3-49E4-8BA3-A3422587A14B}"/>
                  </a:ext>
                </a:extLst>
              </p:cNvPr>
              <p:cNvSpPr/>
              <p:nvPr/>
            </p:nvSpPr>
            <p:spPr>
              <a:xfrm>
                <a:off x="1857375" y="1499073"/>
                <a:ext cx="734819" cy="3033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8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125" name="Group 124"/>
              <p:cNvGrpSpPr/>
              <p:nvPr/>
            </p:nvGrpSpPr>
            <p:grpSpPr>
              <a:xfrm>
                <a:off x="1371600" y="2182178"/>
                <a:ext cx="1700214" cy="2265517"/>
                <a:chOff x="204764" y="2395052"/>
                <a:chExt cx="2364500" cy="3186918"/>
              </a:xfrm>
            </p:grpSpPr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7" name="Notched Right Arrow 126"/>
                <p:cNvSpPr/>
                <p:nvPr/>
              </p:nvSpPr>
              <p:spPr>
                <a:xfrm rot="16200000">
                  <a:off x="215830" y="3743826"/>
                  <a:ext cx="2277457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 rot="16200000">
              <a:off x="1460985" y="2499326"/>
              <a:ext cx="1799565" cy="1163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346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দলগত </a:t>
              </a:r>
            </a:p>
            <a:p>
              <a:pPr algn="ctr">
                <a:lnSpc>
                  <a:spcPct val="76000"/>
                </a:lnSpc>
              </a:pPr>
              <a:r>
                <a:rPr lang="en-US" sz="4346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346" b="1" dirty="0"/>
            </a:p>
          </p:txBody>
        </p:sp>
      </p:grpSp>
      <p:sp>
        <p:nvSpPr>
          <p:cNvPr id="129" name="Flowchart: Terminator 128">
            <a:extLst>
              <a:ext uri="{FF2B5EF4-FFF2-40B4-BE49-F238E27FC236}">
                <a16:creationId xmlns:a16="http://schemas.microsoft.com/office/drawing/2014/main" id="{A002D563-CA04-4548-BAD1-A535B58B4A8E}"/>
              </a:ext>
            </a:extLst>
          </p:cNvPr>
          <p:cNvSpPr/>
          <p:nvPr/>
        </p:nvSpPr>
        <p:spPr>
          <a:xfrm>
            <a:off x="1168511" y="3101732"/>
            <a:ext cx="6187218" cy="934224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সূক্ষ্মকোণ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0" name="Flowchart: Terminator 129">
            <a:extLst>
              <a:ext uri="{FF2B5EF4-FFF2-40B4-BE49-F238E27FC236}">
                <a16:creationId xmlns:a16="http://schemas.microsoft.com/office/drawing/2014/main" id="{A002D563-CA04-4548-BAD1-A535B58B4A8E}"/>
              </a:ext>
            </a:extLst>
          </p:cNvPr>
          <p:cNvSpPr/>
          <p:nvPr/>
        </p:nvSpPr>
        <p:spPr>
          <a:xfrm>
            <a:off x="1143000" y="4001320"/>
            <a:ext cx="6874390" cy="934224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স্থূলকোণ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189" y="521488"/>
            <a:ext cx="2961014" cy="269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1777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19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20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19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20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21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19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20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21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22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19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20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21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22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0222"/>
                  <a:ext cx="533400" cy="1228578"/>
                  <a:chOff x="152400" y="4410222"/>
                  <a:chExt cx="533400" cy="1228578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10222"/>
                    <a:ext cx="533400" cy="46657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23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-1203960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24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24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19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20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21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08421"/>
              <a:ext cx="533400" cy="1272694"/>
              <a:chOff x="152400" y="3156284"/>
              <a:chExt cx="533400" cy="1272694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156284"/>
                <a:ext cx="533400" cy="51069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22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23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121" name="Picture 12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951728"/>
            <a:ext cx="5133394" cy="5906272"/>
          </a:xfrm>
          <a:prstGeom prst="rect">
            <a:avLst/>
          </a:prstGeom>
        </p:spPr>
      </p:pic>
      <p:pic>
        <p:nvPicPr>
          <p:cNvPr id="122" name="Picture 12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194" y="951728"/>
            <a:ext cx="5001206" cy="5906272"/>
          </a:xfrm>
          <a:prstGeom prst="rect">
            <a:avLst/>
          </a:prstGeom>
        </p:spPr>
      </p:pic>
      <p:sp>
        <p:nvSpPr>
          <p:cNvPr id="123" name="Rounded Rectangle 122"/>
          <p:cNvSpPr/>
          <p:nvPr/>
        </p:nvSpPr>
        <p:spPr>
          <a:xfrm>
            <a:off x="1066800" y="152400"/>
            <a:ext cx="10134600" cy="62318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1343281"/>
      </p:ext>
    </p:extLst>
  </p:cSld>
  <p:clrMapOvr>
    <a:masterClrMapping/>
  </p:clrMapOvr>
  <p:transition spd="med">
    <p:pull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19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20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19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20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21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19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20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21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7620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22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19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20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21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22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0222"/>
                  <a:ext cx="533400" cy="1228578"/>
                  <a:chOff x="152400" y="4410222"/>
                  <a:chExt cx="533400" cy="1228578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10222"/>
                    <a:ext cx="533400" cy="46657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23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23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19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20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21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22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-1203960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24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24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19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20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21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08421"/>
              <a:ext cx="533400" cy="1272694"/>
              <a:chOff x="152400" y="3156284"/>
              <a:chExt cx="533400" cy="1272694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156284"/>
                <a:ext cx="533400" cy="51069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22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23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121" name="TextBox 120"/>
          <p:cNvSpPr txBox="1"/>
          <p:nvPr/>
        </p:nvSpPr>
        <p:spPr>
          <a:xfrm>
            <a:off x="1166183" y="3358470"/>
            <a:ext cx="4764072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bn-IN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কোনটি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সমকোণ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2" name="TextBox 121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757187" y="5071694"/>
            <a:ext cx="1459325" cy="7078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>
                <a:ln w="0"/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</a:endParaRPr>
          </a:p>
        </p:txBody>
      </p:sp>
      <p:sp>
        <p:nvSpPr>
          <p:cNvPr id="123" name="TextBox 122">
            <a:hlinkClick r:id="" action="ppaction://noaction">
              <a:snd r:embed="rId5" name="chimes.wav"/>
            </a:hlinkClick>
          </p:cNvPr>
          <p:cNvSpPr txBox="1"/>
          <p:nvPr/>
        </p:nvSpPr>
        <p:spPr>
          <a:xfrm>
            <a:off x="3716255" y="5071694"/>
            <a:ext cx="1270591" cy="7078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4" name="TextBox 123">
            <a:hlinkClick r:id="" action="ppaction://noaction">
              <a:snd r:embed="rId5" name="chimes.wav"/>
            </a:hlinkClick>
          </p:cNvPr>
          <p:cNvSpPr txBox="1"/>
          <p:nvPr/>
        </p:nvSpPr>
        <p:spPr>
          <a:xfrm>
            <a:off x="6272951" y="5071694"/>
            <a:ext cx="1152147" cy="7078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endParaRPr lang="en-US" sz="4000" dirty="0">
              <a:ln w="0"/>
              <a:solidFill>
                <a:schemeClr val="tx1"/>
              </a:solidFill>
            </a:endParaRPr>
          </a:p>
        </p:txBody>
      </p:sp>
      <p:sp>
        <p:nvSpPr>
          <p:cNvPr id="125" name="TextBox 124">
            <a:hlinkClick r:id="" action="ppaction://noaction">
              <a:snd r:embed="rId5" name="chimes.wav"/>
            </a:hlinkClick>
          </p:cNvPr>
          <p:cNvSpPr txBox="1"/>
          <p:nvPr/>
        </p:nvSpPr>
        <p:spPr>
          <a:xfrm>
            <a:off x="9343816" y="5100706"/>
            <a:ext cx="826321" cy="7078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882378" y="2077759"/>
            <a:ext cx="193073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733146" y="1677650"/>
            <a:ext cx="2229201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glow" dir="tl">
              <a:rot lat="0" lon="0" rev="5400000"/>
            </a:lightRig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44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4400" dirty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28600" y="4691152"/>
            <a:ext cx="7620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11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115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4111646" y="355937"/>
            <a:ext cx="3727813" cy="1015663"/>
            <a:chOff x="3837645" y="1089044"/>
            <a:chExt cx="3727813" cy="1015663"/>
          </a:xfrm>
        </p:grpSpPr>
        <p:pic>
          <p:nvPicPr>
            <p:cNvPr id="130" name="Picture 129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31" name="TextBox 130"/>
            <p:cNvSpPr txBox="1"/>
            <p:nvPr/>
          </p:nvSpPr>
          <p:spPr>
            <a:xfrm>
              <a:off x="4063251" y="1089044"/>
              <a:ext cx="327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>
                  <a:ln w="11430"/>
                  <a:latin typeface="NikoshBAN" pitchFamily="2" charset="0"/>
                  <a:cs typeface="NikoshBAN" pitchFamily="2" charset="0"/>
                </a:rPr>
                <a:t>মূল্যায়নঃ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7381676" y="2899793"/>
            <a:ext cx="443865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উত্তরের অপশনগুলোতে ক্লিক কর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1166183" y="4431622"/>
            <a:ext cx="1601673" cy="1586345"/>
            <a:chOff x="304800" y="1083294"/>
            <a:chExt cx="1601673" cy="1888506"/>
          </a:xfrm>
        </p:grpSpPr>
        <p:grpSp>
          <p:nvGrpSpPr>
            <p:cNvPr id="134" name="Group 28"/>
            <p:cNvGrpSpPr/>
            <p:nvPr/>
          </p:nvGrpSpPr>
          <p:grpSpPr>
            <a:xfrm>
              <a:off x="762199" y="1083294"/>
              <a:ext cx="1144274" cy="1371072"/>
              <a:chOff x="913607" y="1854344"/>
              <a:chExt cx="2210593" cy="2057401"/>
            </a:xfrm>
          </p:grpSpPr>
          <p:cxnSp>
            <p:nvCxnSpPr>
              <p:cNvPr id="136" name="Straight Connector 135"/>
              <p:cNvCxnSpPr/>
              <p:nvPr/>
            </p:nvCxnSpPr>
            <p:spPr>
              <a:xfrm rot="5400000">
                <a:off x="-114300" y="2882251"/>
                <a:ext cx="2057401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914400" y="3886200"/>
                <a:ext cx="2209800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5" name="Arc 134"/>
            <p:cNvSpPr/>
            <p:nvPr/>
          </p:nvSpPr>
          <p:spPr>
            <a:xfrm>
              <a:off x="304800" y="1905000"/>
              <a:ext cx="838200" cy="1066800"/>
            </a:xfrm>
            <a:prstGeom prst="arc">
              <a:avLst>
                <a:gd name="adj1" fmla="val 16307832"/>
                <a:gd name="adj2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953251" y="4646367"/>
            <a:ext cx="1981994" cy="1371600"/>
            <a:chOff x="-76200" y="1600200"/>
            <a:chExt cx="1981994" cy="1371600"/>
          </a:xfrm>
        </p:grpSpPr>
        <p:cxnSp>
          <p:nvCxnSpPr>
            <p:cNvPr id="139" name="Straight Connector 138"/>
            <p:cNvCxnSpPr/>
            <p:nvPr/>
          </p:nvCxnSpPr>
          <p:spPr>
            <a:xfrm>
              <a:off x="762411" y="2513542"/>
              <a:ext cx="1143383" cy="10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6200000" flipV="1">
              <a:off x="38100" y="1790700"/>
              <a:ext cx="914400" cy="533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Arc 140"/>
            <p:cNvSpPr/>
            <p:nvPr/>
          </p:nvSpPr>
          <p:spPr>
            <a:xfrm>
              <a:off x="-76200" y="2057400"/>
              <a:ext cx="1143000" cy="914400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7028385" y="5103566"/>
            <a:ext cx="1600200" cy="990600"/>
            <a:chOff x="457200" y="4038600"/>
            <a:chExt cx="1600200" cy="990600"/>
          </a:xfrm>
        </p:grpSpPr>
        <p:grpSp>
          <p:nvGrpSpPr>
            <p:cNvPr id="143" name="Group 21"/>
            <p:cNvGrpSpPr/>
            <p:nvPr/>
          </p:nvGrpSpPr>
          <p:grpSpPr>
            <a:xfrm>
              <a:off x="457200" y="4038600"/>
              <a:ext cx="1600200" cy="685800"/>
              <a:chOff x="457200" y="4114800"/>
              <a:chExt cx="1600200" cy="685800"/>
            </a:xfrm>
          </p:grpSpPr>
          <p:cxnSp>
            <p:nvCxnSpPr>
              <p:cNvPr id="145" name="Straight Connector 144"/>
              <p:cNvCxnSpPr/>
              <p:nvPr/>
            </p:nvCxnSpPr>
            <p:spPr>
              <a:xfrm>
                <a:off x="457200" y="4419600"/>
                <a:ext cx="1600200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Oval 145"/>
              <p:cNvSpPr/>
              <p:nvPr/>
            </p:nvSpPr>
            <p:spPr>
              <a:xfrm>
                <a:off x="1219200" y="4343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914400" y="4114800"/>
                <a:ext cx="685800" cy="6858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4" name="Rectangle 143"/>
            <p:cNvSpPr/>
            <p:nvPr/>
          </p:nvSpPr>
          <p:spPr>
            <a:xfrm>
              <a:off x="838200" y="4495800"/>
              <a:ext cx="8382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10141619" y="4639439"/>
            <a:ext cx="1600200" cy="1371600"/>
            <a:chOff x="838200" y="3276600"/>
            <a:chExt cx="1600200" cy="1371600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838200" y="4191000"/>
              <a:ext cx="1600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838200" y="3276600"/>
              <a:ext cx="1143000" cy="914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Arc 150"/>
            <p:cNvSpPr/>
            <p:nvPr/>
          </p:nvSpPr>
          <p:spPr>
            <a:xfrm>
              <a:off x="1066800" y="3733800"/>
              <a:ext cx="685800" cy="914400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284686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</p:childTnLst>
        </p:cTn>
      </p:par>
    </p:tnLst>
    <p:bldLst>
      <p:bldP spid="126" grpId="0" animBg="1"/>
      <p:bldP spid="126" grpId="1" animBg="1"/>
      <p:bldP spid="126" grpId="2" animBg="1"/>
      <p:bldP spid="126" grpId="3" animBg="1"/>
      <p:bldP spid="126" grpId="4" animBg="1"/>
      <p:bldP spid="126" grpId="5" animBg="1"/>
      <p:bldP spid="127" grpId="0" animBg="1"/>
      <p:bldP spid="128" grpId="0"/>
      <p:bldP spid="1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19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20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19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20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21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19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20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21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7620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22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19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20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21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22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7620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0222"/>
                  <a:ext cx="533400" cy="1228578"/>
                  <a:chOff x="152400" y="4410222"/>
                  <a:chExt cx="533400" cy="1228578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10222"/>
                    <a:ext cx="533400" cy="46657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23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23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19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20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21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22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24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24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19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20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21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08421"/>
              <a:ext cx="533400" cy="1272694"/>
              <a:chOff x="152400" y="3156284"/>
              <a:chExt cx="533400" cy="1272694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156284"/>
                <a:ext cx="533400" cy="51069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22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23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121" name="TextBox 120"/>
          <p:cNvSpPr txBox="1"/>
          <p:nvPr/>
        </p:nvSpPr>
        <p:spPr>
          <a:xfrm>
            <a:off x="472567" y="3102812"/>
            <a:ext cx="5844206" cy="7078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সূক্ষ্মকোণ</a:t>
            </a:r>
            <a:r>
              <a:rPr lang="as-IN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22" name="TextBox 121">
            <a:hlinkClick r:id="" action="ppaction://noaction">
              <a:snd r:embed="rId4" name="chimes.wav"/>
            </a:hlinkClick>
          </p:cNvPr>
          <p:cNvSpPr txBox="1"/>
          <p:nvPr/>
        </p:nvSpPr>
        <p:spPr>
          <a:xfrm>
            <a:off x="127262" y="4739968"/>
            <a:ext cx="856465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3" name="TextBox 122">
            <a:hlinkClick r:id="" action="ppaction://noaction">
              <a:snd r:embed="rId4" name="chimes.wav"/>
            </a:hlinkClick>
          </p:cNvPr>
          <p:cNvSpPr txBox="1"/>
          <p:nvPr/>
        </p:nvSpPr>
        <p:spPr>
          <a:xfrm>
            <a:off x="2821739" y="4739968"/>
            <a:ext cx="864530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4" name="TextBox 123">
            <a:hlinkClick r:id="" action="ppaction://noaction">
              <a:snd r:embed="rId4" name="chimes.wav"/>
            </a:hlinkClick>
          </p:cNvPr>
          <p:cNvSpPr txBox="1"/>
          <p:nvPr/>
        </p:nvSpPr>
        <p:spPr>
          <a:xfrm>
            <a:off x="5932387" y="4739968"/>
            <a:ext cx="856465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</a:p>
        </p:txBody>
      </p:sp>
      <p:sp>
        <p:nvSpPr>
          <p:cNvPr id="125" name="TextBox 124">
            <a:hlinkClick r:id="" action="ppaction://noaction">
              <a:snd r:embed="rId5" name="applause.wav"/>
            </a:hlinkClick>
          </p:cNvPr>
          <p:cNvSpPr txBox="1"/>
          <p:nvPr/>
        </p:nvSpPr>
        <p:spPr>
          <a:xfrm>
            <a:off x="8997093" y="4739969"/>
            <a:ext cx="864530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157746" y="1805036"/>
            <a:ext cx="2209801" cy="707886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157746" y="1522382"/>
            <a:ext cx="2696242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glow" dir="tl">
              <a:rot lat="0" lon="0" rev="5400000"/>
            </a:lightRig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40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lang="en-US" sz="3600" dirty="0">
              <a:ln w="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8398824" y="4114800"/>
            <a:ext cx="1196537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11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115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3693196" y="355937"/>
            <a:ext cx="3727813" cy="1015663"/>
            <a:chOff x="3837645" y="1089044"/>
            <a:chExt cx="3727813" cy="1015663"/>
          </a:xfrm>
        </p:grpSpPr>
        <p:pic>
          <p:nvPicPr>
            <p:cNvPr id="130" name="Picture 12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31" name="TextBox 130"/>
            <p:cNvSpPr txBox="1"/>
            <p:nvPr/>
          </p:nvSpPr>
          <p:spPr>
            <a:xfrm>
              <a:off x="4063251" y="1089044"/>
              <a:ext cx="327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>
                  <a:ln w="11430"/>
                  <a:latin typeface="NikoshBAN" pitchFamily="2" charset="0"/>
                  <a:cs typeface="NikoshBAN" pitchFamily="2" charset="0"/>
                </a:rPr>
                <a:t>মূল্যায়নঃ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6991349" y="2078663"/>
            <a:ext cx="443865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উত্তরের অপশনগুলোতে ক্লিক কর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472567" y="3991993"/>
            <a:ext cx="1601673" cy="1586345"/>
            <a:chOff x="304800" y="1083294"/>
            <a:chExt cx="1601673" cy="1888506"/>
          </a:xfrm>
        </p:grpSpPr>
        <p:grpSp>
          <p:nvGrpSpPr>
            <p:cNvPr id="134" name="Group 28"/>
            <p:cNvGrpSpPr/>
            <p:nvPr/>
          </p:nvGrpSpPr>
          <p:grpSpPr>
            <a:xfrm>
              <a:off x="762199" y="1083294"/>
              <a:ext cx="1144274" cy="1371072"/>
              <a:chOff x="913607" y="1854344"/>
              <a:chExt cx="2210593" cy="2057401"/>
            </a:xfrm>
          </p:grpSpPr>
          <p:cxnSp>
            <p:nvCxnSpPr>
              <p:cNvPr id="136" name="Straight Connector 135"/>
              <p:cNvCxnSpPr/>
              <p:nvPr/>
            </p:nvCxnSpPr>
            <p:spPr>
              <a:xfrm rot="5400000">
                <a:off x="-114300" y="2882251"/>
                <a:ext cx="2057401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914400" y="3886200"/>
                <a:ext cx="2209800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5" name="Arc 134"/>
            <p:cNvSpPr/>
            <p:nvPr/>
          </p:nvSpPr>
          <p:spPr>
            <a:xfrm>
              <a:off x="304800" y="1905000"/>
              <a:ext cx="838200" cy="1066800"/>
            </a:xfrm>
            <a:prstGeom prst="arc">
              <a:avLst>
                <a:gd name="adj1" fmla="val 16307832"/>
                <a:gd name="adj2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2948273" y="4258755"/>
            <a:ext cx="1981994" cy="1371600"/>
            <a:chOff x="-76200" y="1600200"/>
            <a:chExt cx="1981994" cy="1371600"/>
          </a:xfrm>
        </p:grpSpPr>
        <p:cxnSp>
          <p:nvCxnSpPr>
            <p:cNvPr id="139" name="Straight Connector 138"/>
            <p:cNvCxnSpPr/>
            <p:nvPr/>
          </p:nvCxnSpPr>
          <p:spPr>
            <a:xfrm>
              <a:off x="762411" y="2513542"/>
              <a:ext cx="1143383" cy="10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6200000" flipV="1">
              <a:off x="38100" y="1790700"/>
              <a:ext cx="914400" cy="533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Arc 140"/>
            <p:cNvSpPr/>
            <p:nvPr/>
          </p:nvSpPr>
          <p:spPr>
            <a:xfrm>
              <a:off x="-76200" y="2057400"/>
              <a:ext cx="1143000" cy="914400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9695018" y="4212148"/>
            <a:ext cx="1600200" cy="1371600"/>
            <a:chOff x="838200" y="3276600"/>
            <a:chExt cx="1600200" cy="1371600"/>
          </a:xfrm>
        </p:grpSpPr>
        <p:cxnSp>
          <p:nvCxnSpPr>
            <p:cNvPr id="143" name="Straight Connector 142"/>
            <p:cNvCxnSpPr/>
            <p:nvPr/>
          </p:nvCxnSpPr>
          <p:spPr>
            <a:xfrm>
              <a:off x="838200" y="4191000"/>
              <a:ext cx="1600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V="1">
              <a:off x="838200" y="3276600"/>
              <a:ext cx="1143000" cy="914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Arc 144"/>
            <p:cNvSpPr/>
            <p:nvPr/>
          </p:nvSpPr>
          <p:spPr>
            <a:xfrm>
              <a:off x="1066800" y="3733800"/>
              <a:ext cx="685800" cy="914400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6767627" y="4790376"/>
            <a:ext cx="1600200" cy="990600"/>
            <a:chOff x="457200" y="4038600"/>
            <a:chExt cx="1600200" cy="990600"/>
          </a:xfrm>
        </p:grpSpPr>
        <p:grpSp>
          <p:nvGrpSpPr>
            <p:cNvPr id="147" name="Group 21"/>
            <p:cNvGrpSpPr/>
            <p:nvPr/>
          </p:nvGrpSpPr>
          <p:grpSpPr>
            <a:xfrm>
              <a:off x="457200" y="4038600"/>
              <a:ext cx="1600200" cy="685800"/>
              <a:chOff x="457200" y="4114800"/>
              <a:chExt cx="1600200" cy="685800"/>
            </a:xfrm>
          </p:grpSpPr>
          <p:cxnSp>
            <p:nvCxnSpPr>
              <p:cNvPr id="149" name="Straight Connector 148"/>
              <p:cNvCxnSpPr/>
              <p:nvPr/>
            </p:nvCxnSpPr>
            <p:spPr>
              <a:xfrm>
                <a:off x="457200" y="4419600"/>
                <a:ext cx="1600200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Oval 149"/>
              <p:cNvSpPr/>
              <p:nvPr/>
            </p:nvSpPr>
            <p:spPr>
              <a:xfrm>
                <a:off x="1219200" y="4343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914400" y="4114800"/>
                <a:ext cx="685800" cy="6858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8" name="Rectangle 147"/>
            <p:cNvSpPr/>
            <p:nvPr/>
          </p:nvSpPr>
          <p:spPr>
            <a:xfrm>
              <a:off x="838200" y="4495800"/>
              <a:ext cx="8382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911624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"/>
                            </p:stCondLst>
                            <p:childTnLst>
                              <p:par>
                                <p:cTn id="58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121" grpId="0"/>
      <p:bldP spid="122" grpId="0"/>
      <p:bldP spid="123" grpId="0"/>
      <p:bldP spid="124" grpId="0"/>
      <p:bldP spid="125" grpId="0"/>
      <p:bldP spid="126" grpId="0" animBg="1"/>
      <p:bldP spid="126" grpId="1" animBg="1"/>
      <p:bldP spid="126" grpId="2" animBg="1"/>
      <p:bldP spid="126" grpId="3" animBg="1"/>
      <p:bldP spid="126" grpId="4" animBg="1"/>
      <p:bldP spid="126" grpId="5" animBg="1"/>
      <p:bldP spid="127" grpId="0" animBg="1"/>
      <p:bldP spid="128" grpId="0"/>
      <p:bldP spid="1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25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26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27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-1203960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28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25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26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27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28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121" name="TextBox 120"/>
          <p:cNvSpPr txBox="1"/>
          <p:nvPr/>
        </p:nvSpPr>
        <p:spPr>
          <a:xfrm>
            <a:off x="754894" y="3318018"/>
            <a:ext cx="4572000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স্থুলকোণ? 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92475" y="5019018"/>
            <a:ext cx="831526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646202" y="5019017"/>
            <a:ext cx="544798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299759" y="5019017"/>
            <a:ext cx="939241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endParaRPr lang="en-US" sz="3600" dirty="0">
              <a:ln w="0"/>
              <a:solidFill>
                <a:schemeClr val="tx1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9372600" y="5019017"/>
            <a:ext cx="762000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958463" y="1720614"/>
            <a:ext cx="1878481" cy="707886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675192" y="1517808"/>
            <a:ext cx="2445022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glow" dir="tl">
              <a:rot lat="0" lon="0" rev="5400000"/>
            </a:lightRig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44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n w="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খ </a:t>
            </a:r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409799" y="2078663"/>
            <a:ext cx="443865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উত্তরের অপশনগুলোতে ক্লিক কর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3124200" y="4487876"/>
            <a:ext cx="76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115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4111646" y="355937"/>
            <a:ext cx="3727813" cy="1015663"/>
            <a:chOff x="3837645" y="1089044"/>
            <a:chExt cx="3727813" cy="1015663"/>
          </a:xfrm>
        </p:grpSpPr>
        <p:pic>
          <p:nvPicPr>
            <p:cNvPr id="131" name="Picture 13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32" name="TextBox 131"/>
            <p:cNvSpPr txBox="1"/>
            <p:nvPr/>
          </p:nvSpPr>
          <p:spPr>
            <a:xfrm>
              <a:off x="4063251" y="1089044"/>
              <a:ext cx="327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>
                  <a:ln w="11430"/>
                  <a:latin typeface="NikoshBAN" pitchFamily="2" charset="0"/>
                  <a:cs typeface="NikoshBAN" pitchFamily="2" charset="0"/>
                </a:rPr>
                <a:t>মূল্যায়নঃ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143794" y="4267200"/>
            <a:ext cx="1601673" cy="1586345"/>
            <a:chOff x="304800" y="1083294"/>
            <a:chExt cx="1601673" cy="1888506"/>
          </a:xfrm>
        </p:grpSpPr>
        <p:grpSp>
          <p:nvGrpSpPr>
            <p:cNvPr id="134" name="Group 28"/>
            <p:cNvGrpSpPr/>
            <p:nvPr/>
          </p:nvGrpSpPr>
          <p:grpSpPr>
            <a:xfrm>
              <a:off x="762199" y="1083294"/>
              <a:ext cx="1144274" cy="1371072"/>
              <a:chOff x="913607" y="1854344"/>
              <a:chExt cx="2210593" cy="2057401"/>
            </a:xfrm>
          </p:grpSpPr>
          <p:cxnSp>
            <p:nvCxnSpPr>
              <p:cNvPr id="136" name="Straight Connector 135"/>
              <p:cNvCxnSpPr/>
              <p:nvPr/>
            </p:nvCxnSpPr>
            <p:spPr>
              <a:xfrm rot="5400000">
                <a:off x="-114300" y="2882251"/>
                <a:ext cx="2057401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914400" y="3886200"/>
                <a:ext cx="2209800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5" name="Arc 134"/>
            <p:cNvSpPr/>
            <p:nvPr/>
          </p:nvSpPr>
          <p:spPr>
            <a:xfrm>
              <a:off x="304800" y="1905000"/>
              <a:ext cx="838200" cy="1066800"/>
            </a:xfrm>
            <a:prstGeom prst="arc">
              <a:avLst>
                <a:gd name="adj1" fmla="val 16307832"/>
                <a:gd name="adj2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734560" y="4481945"/>
            <a:ext cx="1981994" cy="1371600"/>
            <a:chOff x="-76200" y="1600200"/>
            <a:chExt cx="1981994" cy="1371600"/>
          </a:xfrm>
        </p:grpSpPr>
        <p:cxnSp>
          <p:nvCxnSpPr>
            <p:cNvPr id="139" name="Straight Connector 138"/>
            <p:cNvCxnSpPr/>
            <p:nvPr/>
          </p:nvCxnSpPr>
          <p:spPr>
            <a:xfrm>
              <a:off x="762411" y="2513542"/>
              <a:ext cx="1143383" cy="10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6200000" flipV="1">
              <a:off x="38100" y="1790700"/>
              <a:ext cx="914400" cy="533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Arc 140"/>
            <p:cNvSpPr/>
            <p:nvPr/>
          </p:nvSpPr>
          <p:spPr>
            <a:xfrm>
              <a:off x="-76200" y="2057400"/>
              <a:ext cx="1143000" cy="914400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10134600" y="4481945"/>
            <a:ext cx="1600200" cy="1371600"/>
            <a:chOff x="838200" y="3276600"/>
            <a:chExt cx="1600200" cy="1371600"/>
          </a:xfrm>
        </p:grpSpPr>
        <p:cxnSp>
          <p:nvCxnSpPr>
            <p:cNvPr id="143" name="Straight Connector 142"/>
            <p:cNvCxnSpPr/>
            <p:nvPr/>
          </p:nvCxnSpPr>
          <p:spPr>
            <a:xfrm>
              <a:off x="838200" y="4191000"/>
              <a:ext cx="1600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V="1">
              <a:off x="838200" y="3276600"/>
              <a:ext cx="1143000" cy="914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Arc 144"/>
            <p:cNvSpPr/>
            <p:nvPr/>
          </p:nvSpPr>
          <p:spPr>
            <a:xfrm>
              <a:off x="1066800" y="3733800"/>
              <a:ext cx="685800" cy="914400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6830796" y="5019017"/>
            <a:ext cx="1600200" cy="990600"/>
            <a:chOff x="457200" y="4038600"/>
            <a:chExt cx="1600200" cy="990600"/>
          </a:xfrm>
        </p:grpSpPr>
        <p:grpSp>
          <p:nvGrpSpPr>
            <p:cNvPr id="147" name="Group 21"/>
            <p:cNvGrpSpPr/>
            <p:nvPr/>
          </p:nvGrpSpPr>
          <p:grpSpPr>
            <a:xfrm>
              <a:off x="457200" y="4038600"/>
              <a:ext cx="1600200" cy="685800"/>
              <a:chOff x="457200" y="4114800"/>
              <a:chExt cx="1600200" cy="685800"/>
            </a:xfrm>
          </p:grpSpPr>
          <p:cxnSp>
            <p:nvCxnSpPr>
              <p:cNvPr id="149" name="Straight Connector 148"/>
              <p:cNvCxnSpPr/>
              <p:nvPr/>
            </p:nvCxnSpPr>
            <p:spPr>
              <a:xfrm>
                <a:off x="457200" y="4419600"/>
                <a:ext cx="1600200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Oval 149"/>
              <p:cNvSpPr/>
              <p:nvPr/>
            </p:nvSpPr>
            <p:spPr>
              <a:xfrm>
                <a:off x="1219200" y="4343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914400" y="4114800"/>
                <a:ext cx="685800" cy="6858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8" name="Rectangle 147"/>
            <p:cNvSpPr/>
            <p:nvPr/>
          </p:nvSpPr>
          <p:spPr>
            <a:xfrm>
              <a:off x="838200" y="4495800"/>
              <a:ext cx="8382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450525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121" grpId="0"/>
      <p:bldP spid="122" grpId="0"/>
      <p:bldP spid="123" grpId="0"/>
      <p:bldP spid="124" grpId="0"/>
      <p:bldP spid="125" grpId="0"/>
      <p:bldP spid="126" grpId="0" animBg="1"/>
      <p:bldP spid="126" grpId="1" animBg="1"/>
      <p:bldP spid="126" grpId="2" animBg="1"/>
      <p:bldP spid="126" grpId="3" animBg="1"/>
      <p:bldP spid="126" grpId="4" animBg="1"/>
      <p:bldP spid="126" grpId="5" animBg="1"/>
      <p:bldP spid="126" grpId="6" animBg="1"/>
      <p:bldP spid="127" grpId="0" animBg="1"/>
      <p:bldP spid="128" grpId="0"/>
      <p:bldP spid="1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25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26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25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26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27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-1203960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28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25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26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27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28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21" name="Group 120"/>
          <p:cNvGrpSpPr/>
          <p:nvPr/>
        </p:nvGrpSpPr>
        <p:grpSpPr>
          <a:xfrm>
            <a:off x="3959246" y="381000"/>
            <a:ext cx="3727813" cy="1015663"/>
            <a:chOff x="3837645" y="1089044"/>
            <a:chExt cx="3727813" cy="1015663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23" name="TextBox 122"/>
            <p:cNvSpPr txBox="1"/>
            <p:nvPr/>
          </p:nvSpPr>
          <p:spPr>
            <a:xfrm>
              <a:off x="4063251" y="1089044"/>
              <a:ext cx="327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>
                  <a:ln w="11430"/>
                  <a:latin typeface="NikoshBAN" pitchFamily="2" charset="0"/>
                  <a:cs typeface="NikoshBAN" pitchFamily="2" charset="0"/>
                </a:rPr>
                <a:t>মূল্যায়নঃ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4" name="Rectangle 123"/>
          <p:cNvSpPr/>
          <p:nvPr/>
        </p:nvSpPr>
        <p:spPr>
          <a:xfrm>
            <a:off x="7301352" y="1998822"/>
            <a:ext cx="4204848" cy="2438400"/>
          </a:xfrm>
          <a:prstGeom prst="rect">
            <a:avLst/>
          </a:prstGeom>
          <a:solidFill>
            <a:srgbClr val="FFE7E7"/>
          </a:solid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914400" y="1853863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914400" y="2647807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914400" y="3441540"/>
            <a:ext cx="5739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কোণে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914400" y="4233834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সমকোণে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শীর্ষবিন্দু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914400" y="5026128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সমকোণের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7461452" y="2303336"/>
            <a:ext cx="3816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রেখার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7552687" y="2303336"/>
            <a:ext cx="39127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৯০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410404" y="2303336"/>
            <a:ext cx="34630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সমকোণে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7271134" y="2318522"/>
            <a:ext cx="38846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৪)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সমকোণে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শীর্ষবিন্দু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7555560" y="2303336"/>
            <a:ext cx="36002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৫)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সমকোণের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৯০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672343" y="4726052"/>
            <a:ext cx="3366655" cy="584775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নাও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914400" y="5818422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সূক্ষ্মকোণ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7524978" y="2300431"/>
            <a:ext cx="39127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৯০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ডিগ্রীর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সূক্ষ্মকোণ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7874268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8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6" grpId="0"/>
      <p:bldP spid="127" grpId="0"/>
      <p:bldP spid="128" grpId="0"/>
      <p:bldP spid="129" grpId="0"/>
      <p:bldP spid="130" grpId="0"/>
      <p:bldP spid="130" grpId="1"/>
      <p:bldP spid="131" grpId="0"/>
      <p:bldP spid="131" grpId="1"/>
      <p:bldP spid="132" grpId="0"/>
      <p:bldP spid="132" grpId="1"/>
      <p:bldP spid="133" grpId="0"/>
      <p:bldP spid="133" grpId="1"/>
      <p:bldP spid="134" grpId="0"/>
      <p:bldP spid="134" grpId="1"/>
      <p:bldP spid="135" grpId="0" animBg="1"/>
      <p:bldP spid="136" grpId="0"/>
      <p:bldP spid="1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25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26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26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26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27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25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26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27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-1203960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28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25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26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27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28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121" name="Picture 120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2244"/>
          <a:stretch/>
        </p:blipFill>
        <p:spPr>
          <a:xfrm>
            <a:off x="152401" y="4679453"/>
            <a:ext cx="11819020" cy="2226172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7804">
            <a:off x="2753698" y="5086400"/>
            <a:ext cx="1800482" cy="1674448"/>
          </a:xfrm>
          <a:prstGeom prst="rect">
            <a:avLst/>
          </a:prstGeom>
        </p:spPr>
      </p:pic>
      <p:sp>
        <p:nvSpPr>
          <p:cNvPr id="123" name="Rectangle 122"/>
          <p:cNvSpPr/>
          <p:nvPr/>
        </p:nvSpPr>
        <p:spPr>
          <a:xfrm>
            <a:off x="5337228" y="1220537"/>
            <a:ext cx="5945388" cy="1533657"/>
          </a:xfrm>
          <a:prstGeom prst="rect">
            <a:avLst/>
          </a:prstGeom>
          <a:ln w="15875" cmpd="thickThin">
            <a:solidFill>
              <a:schemeClr val="accent2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0622"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সূক্ষ্ণকোণ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স্থূলকোণ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লিখে আ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ন</a:t>
            </a: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3581400" y="381000"/>
            <a:ext cx="1777348" cy="2995939"/>
            <a:chOff x="1321922" y="1539240"/>
            <a:chExt cx="1799565" cy="3033388"/>
          </a:xfrm>
        </p:grpSpPr>
        <p:grpSp>
          <p:nvGrpSpPr>
            <p:cNvPr id="125" name="Group 124"/>
            <p:cNvGrpSpPr/>
            <p:nvPr/>
          </p:nvGrpSpPr>
          <p:grpSpPr>
            <a:xfrm>
              <a:off x="1400175" y="1539240"/>
              <a:ext cx="1700214" cy="3033388"/>
              <a:chOff x="1371600" y="1499073"/>
              <a:chExt cx="1700214" cy="3033388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7D61CC0A-49F3-49E4-8BA3-A3422587A14B}"/>
                  </a:ext>
                </a:extLst>
              </p:cNvPr>
              <p:cNvSpPr/>
              <p:nvPr/>
            </p:nvSpPr>
            <p:spPr>
              <a:xfrm>
                <a:off x="1857375" y="1499073"/>
                <a:ext cx="734819" cy="30333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8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128" name="Group 127"/>
              <p:cNvGrpSpPr/>
              <p:nvPr/>
            </p:nvGrpSpPr>
            <p:grpSpPr>
              <a:xfrm>
                <a:off x="1371600" y="2182178"/>
                <a:ext cx="1700214" cy="2306157"/>
                <a:chOff x="204764" y="2395052"/>
                <a:chExt cx="2364500" cy="3244086"/>
              </a:xfrm>
            </p:grpSpPr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8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0" name="Notched Right Arrow 129"/>
                <p:cNvSpPr/>
                <p:nvPr/>
              </p:nvSpPr>
              <p:spPr>
                <a:xfrm rot="16200000">
                  <a:off x="215830" y="3800994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1321922" y="2616052"/>
              <a:ext cx="1799565" cy="1163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346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346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346" b="1" dirty="0"/>
            </a:p>
          </p:txBody>
        </p:sp>
      </p:grpSp>
      <p:sp>
        <p:nvSpPr>
          <p:cNvPr id="132" name="4-Point Star 131"/>
          <p:cNvSpPr/>
          <p:nvPr/>
        </p:nvSpPr>
        <p:spPr>
          <a:xfrm>
            <a:off x="5796492" y="1474480"/>
            <a:ext cx="452623" cy="379663"/>
          </a:xfrm>
          <a:prstGeom prst="star4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079" tIns="48538" rIns="97079" bIns="48538" rtlCol="0" anchor="ctr"/>
          <a:lstStyle/>
          <a:p>
            <a:pPr algn="ctr"/>
            <a:endParaRPr lang="en-US" sz="1778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" name="Picture 132" descr="F:\New Folder (3)\bari_0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3829" y="2096941"/>
            <a:ext cx="2964872" cy="3079058"/>
          </a:xfrm>
          <a:prstGeom prst="rect">
            <a:avLst/>
          </a:prstGeom>
          <a:noFill/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962" y="3882172"/>
            <a:ext cx="2571838" cy="1684554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92887" y="5412240"/>
            <a:ext cx="754251" cy="788888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78060" flipH="1" flipV="1">
            <a:off x="1204367" y="5042447"/>
            <a:ext cx="1320232" cy="1050573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78060" flipH="1" flipV="1">
            <a:off x="6533795" y="5013640"/>
            <a:ext cx="1320232" cy="105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2462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25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26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26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26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27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25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26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27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28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25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26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27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28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121" name="Picture 1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398440"/>
            <a:ext cx="10427368" cy="5157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758" y="4191000"/>
            <a:ext cx="3616957" cy="2167643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2627" y="2956530"/>
            <a:ext cx="1640377" cy="1600200"/>
          </a:xfrm>
          <a:prstGeom prst="rect">
            <a:avLst/>
          </a:prstGeom>
        </p:spPr>
      </p:pic>
      <p:sp>
        <p:nvSpPr>
          <p:cNvPr id="124" name="TextBox 123"/>
          <p:cNvSpPr txBox="1"/>
          <p:nvPr/>
        </p:nvSpPr>
        <p:spPr>
          <a:xfrm>
            <a:off x="720436" y="169672"/>
            <a:ext cx="100584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/>
            <a:r>
              <a:rPr lang="bn-BD" sz="7200" dirty="0">
                <a:ln w="22225">
                  <a:solidFill>
                    <a:schemeClr val="tx1"/>
                  </a:solidFill>
                  <a:prstDash val="solid"/>
                </a:ln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</a:t>
            </a:r>
            <a:r>
              <a:rPr lang="bn-IN" sz="7200" dirty="0">
                <a:ln w="22225">
                  <a:solidFill>
                    <a:schemeClr val="tx1"/>
                  </a:solidFill>
                  <a:prstDash val="solid"/>
                </a:ln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ln w="22225">
                <a:solidFill>
                  <a:schemeClr val="tx1"/>
                </a:solidFill>
                <a:prstDash val="solid"/>
              </a:ln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34534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1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7620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2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7620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-1203960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9600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-1203960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6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6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61915"/>
              <a:ext cx="533400" cy="1219200"/>
              <a:chOff x="152400" y="3209778"/>
              <a:chExt cx="533400" cy="1219200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121" name="Picture 12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24" b="3117"/>
          <a:stretch/>
        </p:blipFill>
        <p:spPr>
          <a:xfrm>
            <a:off x="3023992" y="1105729"/>
            <a:ext cx="5791200" cy="4533071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266">
            <a:off x="8461877" y="5615115"/>
            <a:ext cx="2426418" cy="1365621"/>
          </a:xfrm>
          <a:prstGeom prst="rect">
            <a:avLst/>
          </a:prstGeom>
        </p:spPr>
      </p:pic>
      <p:pic>
        <p:nvPicPr>
          <p:cNvPr id="123" name="10C2AA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76600" y="1447800"/>
            <a:ext cx="5209530" cy="2667000"/>
          </a:xfrm>
          <a:prstGeom prst="rect">
            <a:avLst/>
          </a:prstGeom>
        </p:spPr>
      </p:pic>
      <p:sp>
        <p:nvSpPr>
          <p:cNvPr id="124" name="Rounded Rectangle 123"/>
          <p:cNvSpPr/>
          <p:nvPr/>
        </p:nvSpPr>
        <p:spPr>
          <a:xfrm>
            <a:off x="4834568" y="5719312"/>
            <a:ext cx="2170047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স্যার , কোণ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3352798" y="381000"/>
            <a:ext cx="5791201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 ! </a:t>
            </a:r>
            <a:endParaRPr lang="en-US" sz="3600" u="sng" dirty="0">
              <a:ln w="0">
                <a:noFill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3352799" y="393383"/>
            <a:ext cx="5791201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ভিডিওটিতে তোমরা কী দেখতে পেলে?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275961"/>
      </p:ext>
    </p:extLst>
  </p:cSld>
  <p:clrMapOvr>
    <a:masterClrMapping/>
  </p:clrMapOvr>
  <p:transition spd="med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42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10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24" dur="1" fill="hold"/>
                                            <p:tgtEl>
                                              <p:spTgt spid="12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8" dur="1000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9" dur="10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 fullScrn="1">
                  <p:cMediaNode vol="100000" showWhenStopped="0">
                    <p:cTn id="41" fill="hold" display="0">
                      <p:stCondLst>
                        <p:cond delay="indefinite"/>
                      </p:stCondLst>
                    </p:cTn>
                    <p:tgtEl>
                      <p:spTgt spid="123"/>
                    </p:tgtEl>
                  </p:cMediaNode>
                </p:video>
              </p:childTnLst>
            </p:cTn>
          </p:par>
        </p:tnLst>
        <p:bldLst>
          <p:bldP spid="124" grpId="0" animBg="1"/>
          <p:bldP spid="125" grpId="0" animBg="1"/>
          <p:bldP spid="125" grpId="1" animBg="1"/>
          <p:bldP spid="1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42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10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24" dur="1" fill="hold"/>
                                            <p:tgtEl>
                                              <p:spTgt spid="12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8" dur="1000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9" dur="10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 fullScrn="1">
                  <p:cMediaNode vol="100000" showWhenStopped="0">
                    <p:cTn id="41" fill="hold" display="0">
                      <p:stCondLst>
                        <p:cond delay="indefinite"/>
                      </p:stCondLst>
                    </p:cTn>
                    <p:tgtEl>
                      <p:spTgt spid="123"/>
                    </p:tgtEl>
                  </p:cMediaNode>
                </p:video>
              </p:childTnLst>
            </p:cTn>
          </p:par>
        </p:tnLst>
        <p:bldLst>
          <p:bldP spid="124" grpId="0" animBg="1"/>
          <p:bldP spid="125" grpId="0" animBg="1"/>
          <p:bldP spid="125" grpId="1" animBg="1"/>
          <p:bldP spid="126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1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7620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2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7620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7620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9600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-1203960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6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6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61915"/>
              <a:ext cx="533400" cy="1219200"/>
              <a:chOff x="152400" y="3209778"/>
              <a:chExt cx="533400" cy="1219200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121" name="Picture 120" descr="clipartlord-com-exclusive-this-cute-cartoon-ice-cream-in-cone-clip-art-PWiHx6-clipar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193" y="1219200"/>
            <a:ext cx="3657607" cy="4419610"/>
          </a:xfrm>
          <a:prstGeom prst="rect">
            <a:avLst/>
          </a:prstGeom>
        </p:spPr>
      </p:pic>
      <p:cxnSp>
        <p:nvCxnSpPr>
          <p:cNvPr id="122" name="Straight Connector 121"/>
          <p:cNvCxnSpPr/>
          <p:nvPr/>
        </p:nvCxnSpPr>
        <p:spPr>
          <a:xfrm>
            <a:off x="3363025" y="3276602"/>
            <a:ext cx="1208970" cy="2358452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4572001" y="3196645"/>
            <a:ext cx="1295399" cy="2442166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Arc 123"/>
          <p:cNvSpPr/>
          <p:nvPr/>
        </p:nvSpPr>
        <p:spPr>
          <a:xfrm rot="21289982">
            <a:off x="3047996" y="4664334"/>
            <a:ext cx="2057400" cy="152400"/>
          </a:xfrm>
          <a:prstGeom prst="arc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5" name="Content Placeholder 3" descr="5c9d7926401556900b43ada6566384d4_clock-900-clipart-clock-images_640-640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391400" y="2170786"/>
            <a:ext cx="2454548" cy="2454548"/>
          </a:xfrm>
          <a:prstGeom prst="rect">
            <a:avLst/>
          </a:prstGeom>
        </p:spPr>
      </p:pic>
      <p:sp>
        <p:nvSpPr>
          <p:cNvPr id="126" name="Arc 125"/>
          <p:cNvSpPr/>
          <p:nvPr/>
        </p:nvSpPr>
        <p:spPr>
          <a:xfrm rot="915740">
            <a:off x="8173402" y="3017487"/>
            <a:ext cx="762000" cy="609600"/>
          </a:xfrm>
          <a:prstGeom prst="arc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/>
        </p:nvSpPr>
        <p:spPr>
          <a:xfrm>
            <a:off x="3886200" y="392725"/>
            <a:ext cx="5334000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2954258" y="362079"/>
            <a:ext cx="6876450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এবার মনোযোগ সহকারে লক্ষ করঃ-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3363023" y="5791200"/>
            <a:ext cx="2417945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 আই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সক্রি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7696208" y="4909068"/>
            <a:ext cx="1870417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ঘড়ি</a:t>
            </a:r>
            <a:endParaRPr lang="en-US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902763"/>
      </p:ext>
    </p:extLst>
  </p:cSld>
  <p:clrMapOvr>
    <a:masterClrMapping/>
  </p:clrMapOvr>
  <p:transition spd="med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1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1000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3" dur="10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10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10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10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10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4" grpId="0" animBg="1"/>
          <p:bldP spid="126" grpId="0" animBg="1"/>
          <p:bldP spid="127" grpId="0" animBg="1"/>
          <p:bldP spid="127" grpId="1" animBg="1"/>
          <p:bldP spid="128" grpId="0" animBg="1"/>
          <p:bldP spid="129" grpId="0" animBg="1"/>
          <p:bldP spid="1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1000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3" dur="10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10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10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10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10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4" grpId="0" animBg="1"/>
          <p:bldP spid="126" grpId="0" animBg="1"/>
          <p:bldP spid="127" grpId="0" animBg="1"/>
          <p:bldP spid="127" grpId="1" animBg="1"/>
          <p:bldP spid="128" grpId="0" animBg="1"/>
          <p:bldP spid="129" grpId="0" animBg="1"/>
          <p:bldP spid="130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1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7620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2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7620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7620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7620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9600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-1203960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6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6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61915"/>
              <a:ext cx="533400" cy="1219200"/>
              <a:chOff x="152400" y="3209778"/>
              <a:chExt cx="533400" cy="1219200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121" name="Rounded Rectangle 120"/>
          <p:cNvSpPr/>
          <p:nvPr/>
        </p:nvSpPr>
        <p:spPr>
          <a:xfrm>
            <a:off x="1997645" y="152400"/>
            <a:ext cx="7543799" cy="790608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2" name="Rectangle: Rounded Corners 4">
            <a:extLst>
              <a:ext uri="{FF2B5EF4-FFF2-40B4-BE49-F238E27FC236}">
                <a16:creationId xmlns:a16="http://schemas.microsoft.com/office/drawing/2014/main" id="{C4001AA1-4F8B-4463-AF9A-3F1FC127CCCF}"/>
              </a:ext>
            </a:extLst>
          </p:cNvPr>
          <p:cNvSpPr/>
          <p:nvPr/>
        </p:nvSpPr>
        <p:spPr>
          <a:xfrm>
            <a:off x="2767265" y="3461511"/>
            <a:ext cx="5912069" cy="1341664"/>
          </a:xfrm>
          <a:prstGeom prst="roundRect">
            <a:avLst>
              <a:gd name="adj" fmla="val 2941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317500" h="317500" prst="slope"/>
            <a:bevelB/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583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9583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3" name="Rectangle: Rounded Corners 3">
            <a:extLst>
              <a:ext uri="{FF2B5EF4-FFF2-40B4-BE49-F238E27FC236}">
                <a16:creationId xmlns:a16="http://schemas.microsoft.com/office/drawing/2014/main" id="{DDE3C631-5D87-427D-9718-003D0455270D}"/>
              </a:ext>
            </a:extLst>
          </p:cNvPr>
          <p:cNvSpPr/>
          <p:nvPr/>
        </p:nvSpPr>
        <p:spPr>
          <a:xfrm>
            <a:off x="2773796" y="3507775"/>
            <a:ext cx="5912069" cy="1350941"/>
          </a:xfrm>
          <a:prstGeom prst="roundRect">
            <a:avLst>
              <a:gd name="adj" fmla="val 2941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317500" h="317500" prst="slope"/>
            <a:bevelB/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endParaRPr lang="en-US" sz="4000" dirty="0">
              <a:ln w="22225">
                <a:solidFill>
                  <a:srgbClr val="C00000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F5D0BEF-0333-4A85-BB8C-827C2484A747}"/>
              </a:ext>
            </a:extLst>
          </p:cNvPr>
          <p:cNvGrpSpPr/>
          <p:nvPr/>
        </p:nvGrpSpPr>
        <p:grpSpPr>
          <a:xfrm>
            <a:off x="2556082" y="1152971"/>
            <a:ext cx="6426926" cy="2308541"/>
            <a:chOff x="3807650" y="235516"/>
            <a:chExt cx="4696691" cy="2382991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B40B9442-1DC1-422F-BF73-E1EEB666CBB3}"/>
                </a:ext>
              </a:extLst>
            </p:cNvPr>
            <p:cNvSpPr/>
            <p:nvPr/>
          </p:nvSpPr>
          <p:spPr>
            <a:xfrm>
              <a:off x="3865418" y="235516"/>
              <a:ext cx="4475018" cy="2244438"/>
            </a:xfrm>
            <a:prstGeom prst="rect">
              <a:avLst/>
            </a:prstGeom>
            <a:solidFill>
              <a:srgbClr val="E8FE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: Rounded Corners 5">
              <a:extLst>
                <a:ext uri="{FF2B5EF4-FFF2-40B4-BE49-F238E27FC236}">
                  <a16:creationId xmlns:a16="http://schemas.microsoft.com/office/drawing/2014/main" id="{B7097A5A-D8E9-4A27-BF40-BC4E1BE88AE6}"/>
                </a:ext>
              </a:extLst>
            </p:cNvPr>
            <p:cNvSpPr/>
            <p:nvPr/>
          </p:nvSpPr>
          <p:spPr>
            <a:xfrm>
              <a:off x="3807650" y="2410690"/>
              <a:ext cx="4696691" cy="207817"/>
            </a:xfrm>
            <a:prstGeom prst="roundRect">
              <a:avLst/>
            </a:prstGeom>
            <a:solidFill>
              <a:srgbClr val="FFAFA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2014689" y="203116"/>
            <a:ext cx="735405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বলোতো দেখি আজকের পাঠ কী হতে পারে?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8" name="Picture 127" descr="864e778088ca988974d5c19af1ece1e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8396" y="1678975"/>
            <a:ext cx="2466676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9" name="Group 128"/>
          <p:cNvGrpSpPr/>
          <p:nvPr/>
        </p:nvGrpSpPr>
        <p:grpSpPr>
          <a:xfrm>
            <a:off x="1447688" y="5202703"/>
            <a:ext cx="1600312" cy="1807697"/>
            <a:chOff x="1874404" y="4332847"/>
            <a:chExt cx="1600312" cy="1807697"/>
          </a:xfrm>
        </p:grpSpPr>
        <p:grpSp>
          <p:nvGrpSpPr>
            <p:cNvPr id="130" name="Group 129"/>
            <p:cNvGrpSpPr/>
            <p:nvPr/>
          </p:nvGrpSpPr>
          <p:grpSpPr>
            <a:xfrm>
              <a:off x="1969471" y="4332847"/>
              <a:ext cx="1505245" cy="1350498"/>
              <a:chOff x="1547444" y="3052690"/>
              <a:chExt cx="1505245" cy="1350498"/>
            </a:xfrm>
          </p:grpSpPr>
          <p:cxnSp>
            <p:nvCxnSpPr>
              <p:cNvPr id="132" name="Straight Arrow Connector 131"/>
              <p:cNvCxnSpPr/>
              <p:nvPr/>
            </p:nvCxnSpPr>
            <p:spPr>
              <a:xfrm flipH="1" flipV="1">
                <a:off x="1559173" y="3052690"/>
                <a:ext cx="14067" cy="135049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/>
              <p:nvPr/>
            </p:nvCxnSpPr>
            <p:spPr>
              <a:xfrm flipV="1">
                <a:off x="1547444" y="4358643"/>
                <a:ext cx="1505245" cy="28136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1" name="Arc 130"/>
            <p:cNvSpPr/>
            <p:nvPr/>
          </p:nvSpPr>
          <p:spPr>
            <a:xfrm>
              <a:off x="1874404" y="5333999"/>
              <a:ext cx="457200" cy="806545"/>
            </a:xfrm>
            <a:prstGeom prst="arc">
              <a:avLst>
                <a:gd name="adj1" fmla="val 15125999"/>
                <a:gd name="adj2" fmla="val 19968290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5547245" y="5229542"/>
            <a:ext cx="1463155" cy="1628458"/>
            <a:chOff x="4562620" y="4399551"/>
            <a:chExt cx="1463155" cy="1628458"/>
          </a:xfrm>
        </p:grpSpPr>
        <p:grpSp>
          <p:nvGrpSpPr>
            <p:cNvPr id="135" name="Group 134"/>
            <p:cNvGrpSpPr/>
            <p:nvPr/>
          </p:nvGrpSpPr>
          <p:grpSpPr>
            <a:xfrm>
              <a:off x="4562620" y="4399551"/>
              <a:ext cx="1463155" cy="1283794"/>
              <a:chOff x="4562620" y="3291842"/>
              <a:chExt cx="1533380" cy="1378633"/>
            </a:xfrm>
          </p:grpSpPr>
          <p:cxnSp>
            <p:nvCxnSpPr>
              <p:cNvPr id="137" name="Straight Arrow Connector 136"/>
              <p:cNvCxnSpPr/>
              <p:nvPr/>
            </p:nvCxnSpPr>
            <p:spPr>
              <a:xfrm flipV="1">
                <a:off x="4562620" y="3291842"/>
                <a:ext cx="909712" cy="1378633"/>
              </a:xfrm>
              <a:prstGeom prst="straightConnector1">
                <a:avLst/>
              </a:prstGeom>
              <a:ln w="57150">
                <a:solidFill>
                  <a:schemeClr val="bg2">
                    <a:lumMod val="1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/>
              <p:cNvCxnSpPr/>
              <p:nvPr/>
            </p:nvCxnSpPr>
            <p:spPr>
              <a:xfrm flipV="1">
                <a:off x="4590755" y="4628270"/>
                <a:ext cx="1505245" cy="28136"/>
              </a:xfrm>
              <a:prstGeom prst="straightConnector1">
                <a:avLst/>
              </a:prstGeom>
              <a:ln w="57150">
                <a:solidFill>
                  <a:schemeClr val="bg2">
                    <a:lumMod val="1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6" name="Arc 135"/>
            <p:cNvSpPr/>
            <p:nvPr/>
          </p:nvSpPr>
          <p:spPr>
            <a:xfrm>
              <a:off x="4695089" y="5113609"/>
              <a:ext cx="457200" cy="914400"/>
            </a:xfrm>
            <a:prstGeom prst="arc">
              <a:avLst>
                <a:gd name="adj1" fmla="val 16200000"/>
                <a:gd name="adj2" fmla="val 701371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9608348" y="5201693"/>
            <a:ext cx="1288252" cy="1656307"/>
            <a:chOff x="7703348" y="4332847"/>
            <a:chExt cx="1288252" cy="1656307"/>
          </a:xfrm>
        </p:grpSpPr>
        <p:grpSp>
          <p:nvGrpSpPr>
            <p:cNvPr id="140" name="Group 139"/>
            <p:cNvGrpSpPr/>
            <p:nvPr/>
          </p:nvGrpSpPr>
          <p:grpSpPr>
            <a:xfrm>
              <a:off x="7703348" y="4332847"/>
              <a:ext cx="1288252" cy="1266098"/>
              <a:chOff x="7544973" y="3657599"/>
              <a:chExt cx="2039815" cy="1645918"/>
            </a:xfrm>
          </p:grpSpPr>
          <p:cxnSp>
            <p:nvCxnSpPr>
              <p:cNvPr id="142" name="Straight Arrow Connector 141"/>
              <p:cNvCxnSpPr/>
              <p:nvPr/>
            </p:nvCxnSpPr>
            <p:spPr>
              <a:xfrm flipH="1" flipV="1">
                <a:off x="7544973" y="3657599"/>
                <a:ext cx="534570" cy="164591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/>
              <p:cNvCxnSpPr/>
              <p:nvPr/>
            </p:nvCxnSpPr>
            <p:spPr>
              <a:xfrm flipV="1">
                <a:off x="8079543" y="5275381"/>
                <a:ext cx="1505245" cy="28136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1" name="Arc 140"/>
            <p:cNvSpPr/>
            <p:nvPr/>
          </p:nvSpPr>
          <p:spPr>
            <a:xfrm>
              <a:off x="7921366" y="5029200"/>
              <a:ext cx="457200" cy="959954"/>
            </a:xfrm>
            <a:prstGeom prst="arc">
              <a:avLst>
                <a:gd name="adj1" fmla="val 13908083"/>
                <a:gd name="adj2" fmla="val 701371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6006152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-3.125E-6 0.329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.3294 L -3.125E-6 -3.33333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1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7620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2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7620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7620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7620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9600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7620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6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6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61915"/>
              <a:ext cx="533400" cy="1219200"/>
              <a:chOff x="152400" y="3209778"/>
              <a:chExt cx="533400" cy="1219200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121" name="Picture 120">
            <a:extLst>
              <a:ext uri="{FF2B5EF4-FFF2-40B4-BE49-F238E27FC236}">
                <a16:creationId xmlns:a16="http://schemas.microsoft.com/office/drawing/2014/main" id="{2BAF908F-2725-4DEA-94BE-A88327E4F4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5390334"/>
            <a:ext cx="4099207" cy="1467666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FC898378-524C-43E0-9BE4-4A7D806E48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5394834"/>
            <a:ext cx="3857897" cy="1463166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71155BAE-88A2-4752-BE39-D3C98691EB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897" y="5390334"/>
            <a:ext cx="3533504" cy="1467666"/>
          </a:xfrm>
          <a:prstGeom prst="rect">
            <a:avLst/>
          </a:prstGeom>
        </p:spPr>
      </p:pic>
      <p:grpSp>
        <p:nvGrpSpPr>
          <p:cNvPr id="124" name="Group 123"/>
          <p:cNvGrpSpPr/>
          <p:nvPr/>
        </p:nvGrpSpPr>
        <p:grpSpPr>
          <a:xfrm>
            <a:off x="228600" y="914400"/>
            <a:ext cx="11285621" cy="4380088"/>
            <a:chOff x="358036" y="1120136"/>
            <a:chExt cx="11499111" cy="4434839"/>
          </a:xfrm>
        </p:grpSpPr>
        <p:grpSp>
          <p:nvGrpSpPr>
            <p:cNvPr id="125" name="Group 124"/>
            <p:cNvGrpSpPr/>
            <p:nvPr/>
          </p:nvGrpSpPr>
          <p:grpSpPr>
            <a:xfrm>
              <a:off x="1110487" y="1120136"/>
              <a:ext cx="10746660" cy="4434839"/>
              <a:chOff x="1679495" y="1244724"/>
              <a:chExt cx="10007809" cy="3708967"/>
            </a:xfrm>
          </p:grpSpPr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B225AB4E-9EB4-4B0D-8B51-99C33E5CE775}"/>
                  </a:ext>
                </a:extLst>
              </p:cNvPr>
              <p:cNvSpPr/>
              <p:nvPr/>
            </p:nvSpPr>
            <p:spPr>
              <a:xfrm>
                <a:off x="2453466" y="1257910"/>
                <a:ext cx="9233838" cy="3695425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8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7D61CC0A-49F3-49E4-8BA3-A3422587A14B}"/>
                  </a:ext>
                </a:extLst>
              </p:cNvPr>
              <p:cNvSpPr/>
              <p:nvPr/>
            </p:nvSpPr>
            <p:spPr>
              <a:xfrm>
                <a:off x="1679495" y="1244724"/>
                <a:ext cx="748188" cy="37089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8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358036" y="2254460"/>
              <a:ext cx="2267366" cy="2829988"/>
              <a:chOff x="180874" y="2318160"/>
              <a:chExt cx="2327044" cy="3043639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E66CFF82-C205-45CC-9E5B-CF29E78990C6}"/>
                  </a:ext>
                </a:extLst>
              </p:cNvPr>
              <p:cNvSpPr/>
              <p:nvPr/>
            </p:nvSpPr>
            <p:spPr>
              <a:xfrm>
                <a:off x="294885" y="2318160"/>
                <a:ext cx="2110532" cy="2165607"/>
              </a:xfrm>
              <a:prstGeom prst="ellipse">
                <a:avLst/>
              </a:prstGeom>
              <a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8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29" name="Notched Right Arrow 128"/>
              <p:cNvSpPr/>
              <p:nvPr/>
            </p:nvSpPr>
            <p:spPr>
              <a:xfrm rot="16200000">
                <a:off x="216717" y="3451102"/>
                <a:ext cx="2277456" cy="1543937"/>
              </a:xfrm>
              <a:prstGeom prst="notchedRightArrow">
                <a:avLst/>
              </a:prstGeom>
              <a:solidFill>
                <a:srgbClr val="00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8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FF2F21DA-04F9-4CAF-8758-9852D1F9674E}"/>
                  </a:ext>
                </a:extLst>
              </p:cNvPr>
              <p:cNvSpPr/>
              <p:nvPr/>
            </p:nvSpPr>
            <p:spPr>
              <a:xfrm>
                <a:off x="437021" y="2483985"/>
                <a:ext cx="1803920" cy="183735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8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1F8E02A4-19AA-491A-8B8E-198490D326B3}"/>
                  </a:ext>
                </a:extLst>
              </p:cNvPr>
              <p:cNvSpPr/>
              <p:nvPr/>
            </p:nvSpPr>
            <p:spPr>
              <a:xfrm>
                <a:off x="180874" y="2779906"/>
                <a:ext cx="2327044" cy="1092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4148" b="1" dirty="0">
                    <a:ln w="0"/>
                    <a:latin typeface="NikoshBAN" pitchFamily="2" charset="0"/>
                    <a:cs typeface="NikoshBAN" pitchFamily="2" charset="0"/>
                  </a:rPr>
                  <a:t>শিখনফল</a:t>
                </a:r>
                <a:r>
                  <a:rPr lang="bn-BD" sz="5926" b="1" dirty="0">
                    <a:ln w="0"/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5926" b="1" dirty="0">
                  <a:ln w="0"/>
                  <a:latin typeface="Calibri" pitchFamily="34" charset="0"/>
                </a:endParaRPr>
              </a:p>
            </p:txBody>
          </p:sp>
        </p:grpSp>
        <p:cxnSp>
          <p:nvCxnSpPr>
            <p:cNvPr id="127" name="Straight Connector 126"/>
            <p:cNvCxnSpPr/>
            <p:nvPr/>
          </p:nvCxnSpPr>
          <p:spPr>
            <a:xfrm flipH="1">
              <a:off x="2996329" y="2098297"/>
              <a:ext cx="11047" cy="3246984"/>
            </a:xfrm>
            <a:prstGeom prst="line">
              <a:avLst/>
            </a:prstGeom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5391455-9F56-4C45-8BA4-C9D030665F99}"/>
              </a:ext>
            </a:extLst>
          </p:cNvPr>
          <p:cNvSpPr/>
          <p:nvPr/>
        </p:nvSpPr>
        <p:spPr>
          <a:xfrm>
            <a:off x="2510886" y="1642250"/>
            <a:ext cx="6920529" cy="551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২৮.</a:t>
            </a:r>
            <a:r>
              <a:rPr lang="bn-BD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bn-BD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 কী তা বলতে ও</a:t>
            </a:r>
            <a:r>
              <a:rPr lang="en-US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6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6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6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2B98C68F-9C64-41E5-AFF3-89809DDEC3AE}"/>
              </a:ext>
            </a:extLst>
          </p:cNvPr>
          <p:cNvSpPr/>
          <p:nvPr/>
        </p:nvSpPr>
        <p:spPr>
          <a:xfrm>
            <a:off x="3009163" y="2784996"/>
            <a:ext cx="4669652" cy="498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২৮.</a:t>
            </a:r>
            <a:r>
              <a:rPr lang="bn-BD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.২ </a:t>
            </a:r>
            <a:r>
              <a:rPr lang="bn-BD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সমকোণ আঁকতে</a:t>
            </a:r>
            <a:r>
              <a:rPr lang="en-US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6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   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1C794CD-BC79-47FD-B09D-BC4E1FCD914E}"/>
              </a:ext>
            </a:extLst>
          </p:cNvPr>
          <p:cNvSpPr/>
          <p:nvPr/>
        </p:nvSpPr>
        <p:spPr>
          <a:xfrm>
            <a:off x="2444105" y="3929027"/>
            <a:ext cx="7901710" cy="498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২৮.</a:t>
            </a:r>
            <a:r>
              <a:rPr lang="bn-BD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as-IN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সূক্ষ্মকোণ ও স্থূলকোণ শনাক্ত</a:t>
            </a:r>
            <a:r>
              <a:rPr lang="as-IN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 </a:t>
            </a:r>
            <a:r>
              <a:rPr lang="en-US" sz="316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as-IN" sz="316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378E25E7-3F9E-4621-A8A2-96FF0481C48F}"/>
              </a:ext>
            </a:extLst>
          </p:cNvPr>
          <p:cNvSpPr/>
          <p:nvPr/>
        </p:nvSpPr>
        <p:spPr>
          <a:xfrm>
            <a:off x="2023900" y="1656728"/>
            <a:ext cx="574216" cy="516958"/>
          </a:xfrm>
          <a:prstGeom prst="ellipse">
            <a:avLst/>
          </a:prstGeom>
          <a:solidFill>
            <a:srgbClr val="F010C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1CDB3B78-404D-4F3D-99A8-4364E998FC9B}"/>
              </a:ext>
            </a:extLst>
          </p:cNvPr>
          <p:cNvSpPr/>
          <p:nvPr/>
        </p:nvSpPr>
        <p:spPr>
          <a:xfrm>
            <a:off x="2504745" y="2784993"/>
            <a:ext cx="574216" cy="51695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56371C25-BEBE-4739-81D9-E162DA0201BB}"/>
              </a:ext>
            </a:extLst>
          </p:cNvPr>
          <p:cNvSpPr/>
          <p:nvPr/>
        </p:nvSpPr>
        <p:spPr>
          <a:xfrm>
            <a:off x="2046434" y="3864751"/>
            <a:ext cx="574216" cy="51695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759776" y="1040286"/>
            <a:ext cx="4105640" cy="57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61" dirty="0" err="1">
                <a:ln w="0"/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161" dirty="0">
                <a:ln w="0"/>
                <a:latin typeface="NikoshBAN" pitchFamily="2" charset="0"/>
                <a:cs typeface="NikoshBAN" pitchFamily="2" charset="0"/>
              </a:rPr>
              <a:t> পাঠ শেষে শিক্ষার্থীরা..</a:t>
            </a:r>
            <a:r>
              <a:rPr lang="bn-IN" sz="3161" dirty="0">
                <a:ln w="0"/>
                <a:latin typeface="NikoshBAN" pitchFamily="2" charset="0"/>
                <a:cs typeface="NikoshBAN" pitchFamily="2" charset="0"/>
              </a:rPr>
              <a:t>.</a:t>
            </a:r>
            <a:endParaRPr lang="en-US" sz="3161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99093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36" grpId="0"/>
      <p:bldP spid="137" grpId="0" animBg="1"/>
      <p:bldP spid="138" grpId="0" animBg="1"/>
      <p:bldP spid="1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8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-1203960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10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0222"/>
                  <a:ext cx="533400" cy="1228578"/>
                  <a:chOff x="152400" y="4410222"/>
                  <a:chExt cx="533400" cy="1228578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10222"/>
                    <a:ext cx="533400" cy="46657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11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-1203960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12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12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7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08421"/>
              <a:ext cx="533400" cy="1272694"/>
              <a:chOff x="152400" y="3156284"/>
              <a:chExt cx="533400" cy="1272694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156284"/>
                <a:ext cx="533400" cy="51069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10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11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121" name="Picture 120">
            <a:extLst>
              <a:ext uri="{FF2B5EF4-FFF2-40B4-BE49-F238E27FC236}">
                <a16:creationId xmlns:a16="http://schemas.microsoft.com/office/drawing/2014/main" id="{9E9EF407-C85D-4FC7-8BB6-D28932197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3172826"/>
            <a:ext cx="3057525" cy="2085975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AF934A43-7A38-4B15-8463-2F928C40888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6405" y="1893802"/>
            <a:ext cx="2215901" cy="3364999"/>
          </a:xfrm>
          <a:prstGeom prst="rect">
            <a:avLst/>
          </a:prstGeom>
        </p:spPr>
      </p:pic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5E600F8A-5D57-4572-8848-7BA8F432D05D}"/>
              </a:ext>
            </a:extLst>
          </p:cNvPr>
          <p:cNvCxnSpPr/>
          <p:nvPr/>
        </p:nvCxnSpPr>
        <p:spPr>
          <a:xfrm flipH="1">
            <a:off x="3400265" y="3714587"/>
            <a:ext cx="3103" cy="14187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2E6AA5D8-B49B-46F3-9890-776102E1E16F}"/>
              </a:ext>
            </a:extLst>
          </p:cNvPr>
          <p:cNvCxnSpPr/>
          <p:nvPr/>
        </p:nvCxnSpPr>
        <p:spPr>
          <a:xfrm flipH="1" flipV="1">
            <a:off x="1596416" y="3533161"/>
            <a:ext cx="1844527" cy="1814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Arc 124">
            <a:extLst>
              <a:ext uri="{FF2B5EF4-FFF2-40B4-BE49-F238E27FC236}">
                <a16:creationId xmlns:a16="http://schemas.microsoft.com/office/drawing/2014/main" id="{BD27EF10-4EE7-45A1-B744-58F0C27DDBEB}"/>
              </a:ext>
            </a:extLst>
          </p:cNvPr>
          <p:cNvSpPr/>
          <p:nvPr/>
        </p:nvSpPr>
        <p:spPr>
          <a:xfrm rot="11750402">
            <a:off x="2948629" y="3148530"/>
            <a:ext cx="1132109" cy="1132115"/>
          </a:xfrm>
          <a:prstGeom prst="arc">
            <a:avLst>
              <a:gd name="adj1" fmla="val 15952618"/>
              <a:gd name="adj2" fmla="val 21097658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30035939-C633-45F4-BBF1-6836DFD05AEA}"/>
              </a:ext>
            </a:extLst>
          </p:cNvPr>
          <p:cNvCxnSpPr>
            <a:cxnSpLocks/>
          </p:cNvCxnSpPr>
          <p:nvPr/>
        </p:nvCxnSpPr>
        <p:spPr>
          <a:xfrm flipV="1">
            <a:off x="9982200" y="3709475"/>
            <a:ext cx="1295400" cy="23694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B14DEFA8-150B-4A88-AB34-6BFC00C708E7}"/>
              </a:ext>
            </a:extLst>
          </p:cNvPr>
          <p:cNvCxnSpPr/>
          <p:nvPr/>
        </p:nvCxnSpPr>
        <p:spPr>
          <a:xfrm>
            <a:off x="10011228" y="3960931"/>
            <a:ext cx="0" cy="10507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Arc 127">
            <a:extLst>
              <a:ext uri="{FF2B5EF4-FFF2-40B4-BE49-F238E27FC236}">
                <a16:creationId xmlns:a16="http://schemas.microsoft.com/office/drawing/2014/main" id="{600F3CD6-6A0A-497C-9659-EFAC095B6F05}"/>
              </a:ext>
            </a:extLst>
          </p:cNvPr>
          <p:cNvSpPr/>
          <p:nvPr/>
        </p:nvSpPr>
        <p:spPr>
          <a:xfrm rot="4715245">
            <a:off x="9184762" y="3213906"/>
            <a:ext cx="1323153" cy="1253898"/>
          </a:xfrm>
          <a:prstGeom prst="arc">
            <a:avLst>
              <a:gd name="adj1" fmla="val 16807323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937F6BD-50F4-42EC-B4FF-CC003A0F6B2F}"/>
              </a:ext>
            </a:extLst>
          </p:cNvPr>
          <p:cNvGrpSpPr/>
          <p:nvPr/>
        </p:nvGrpSpPr>
        <p:grpSpPr>
          <a:xfrm>
            <a:off x="1574179" y="3172826"/>
            <a:ext cx="2484322" cy="1984831"/>
            <a:chOff x="2039334" y="2351314"/>
            <a:chExt cx="2484322" cy="1984831"/>
          </a:xfrm>
        </p:grpSpPr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5E600F8A-5D57-4572-8848-7BA8F432D05D}"/>
                </a:ext>
              </a:extLst>
            </p:cNvPr>
            <p:cNvCxnSpPr/>
            <p:nvPr/>
          </p:nvCxnSpPr>
          <p:spPr>
            <a:xfrm flipH="1">
              <a:off x="3843183" y="2917371"/>
              <a:ext cx="3103" cy="141877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2E6AA5D8-B49B-46F3-9890-776102E1E16F}"/>
                </a:ext>
              </a:extLst>
            </p:cNvPr>
            <p:cNvCxnSpPr/>
            <p:nvPr/>
          </p:nvCxnSpPr>
          <p:spPr>
            <a:xfrm flipH="1" flipV="1">
              <a:off x="2039334" y="2735945"/>
              <a:ext cx="1844527" cy="18142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Arc 131">
              <a:extLst>
                <a:ext uri="{FF2B5EF4-FFF2-40B4-BE49-F238E27FC236}">
                  <a16:creationId xmlns:a16="http://schemas.microsoft.com/office/drawing/2014/main" id="{BD27EF10-4EE7-45A1-B744-58F0C27DDBEB}"/>
                </a:ext>
              </a:extLst>
            </p:cNvPr>
            <p:cNvSpPr/>
            <p:nvPr/>
          </p:nvSpPr>
          <p:spPr>
            <a:xfrm rot="11750402">
              <a:off x="3391547" y="2351314"/>
              <a:ext cx="1132109" cy="1132115"/>
            </a:xfrm>
            <a:prstGeom prst="arc">
              <a:avLst>
                <a:gd name="adj1" fmla="val 15952618"/>
                <a:gd name="adj2" fmla="val 21097658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9219390" y="3207462"/>
            <a:ext cx="2058210" cy="1832379"/>
            <a:chOff x="6443113" y="2930375"/>
            <a:chExt cx="2058210" cy="1832379"/>
          </a:xfrm>
        </p:grpSpPr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30035939-C633-45F4-BBF1-6836DFD05A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05923" y="3460572"/>
              <a:ext cx="1295400" cy="23694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B14DEFA8-150B-4A88-AB34-6BFC00C708E7}"/>
                </a:ext>
              </a:extLst>
            </p:cNvPr>
            <p:cNvCxnSpPr/>
            <p:nvPr/>
          </p:nvCxnSpPr>
          <p:spPr>
            <a:xfrm>
              <a:off x="7234951" y="3712028"/>
              <a:ext cx="0" cy="105072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Arc 135">
              <a:extLst>
                <a:ext uri="{FF2B5EF4-FFF2-40B4-BE49-F238E27FC236}">
                  <a16:creationId xmlns:a16="http://schemas.microsoft.com/office/drawing/2014/main" id="{600F3CD6-6A0A-497C-9659-EFAC095B6F05}"/>
                </a:ext>
              </a:extLst>
            </p:cNvPr>
            <p:cNvSpPr/>
            <p:nvPr/>
          </p:nvSpPr>
          <p:spPr>
            <a:xfrm rot="4715245">
              <a:off x="6408485" y="2965003"/>
              <a:ext cx="1323153" cy="1253898"/>
            </a:xfrm>
            <a:prstGeom prst="arc">
              <a:avLst>
                <a:gd name="adj1" fmla="val 16807323"/>
                <a:gd name="adj2" fmla="val 0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7" name="Curved Right Arrow 136"/>
          <p:cNvSpPr/>
          <p:nvPr/>
        </p:nvSpPr>
        <p:spPr>
          <a:xfrm>
            <a:off x="5029200" y="4200417"/>
            <a:ext cx="609600" cy="1655292"/>
          </a:xfrm>
          <a:prstGeom prst="curvedRightArrow">
            <a:avLst>
              <a:gd name="adj1" fmla="val 25000"/>
              <a:gd name="adj2" fmla="val 63979"/>
              <a:gd name="adj3" fmla="val 43182"/>
            </a:avLst>
          </a:prstGeom>
          <a:gradFill>
            <a:gsLst>
              <a:gs pos="23000">
                <a:schemeClr val="accent1">
                  <a:lumMod val="5000"/>
                  <a:lumOff val="95000"/>
                </a:schemeClr>
              </a:gs>
              <a:gs pos="43000">
                <a:srgbClr val="673105"/>
              </a:gs>
              <a:gs pos="62000">
                <a:srgbClr val="FF0000"/>
              </a:gs>
              <a:gs pos="71000">
                <a:srgbClr val="58BBE9"/>
              </a:gs>
              <a:gs pos="21000">
                <a:srgbClr val="FF0000"/>
              </a:gs>
              <a:gs pos="95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8" name="Curved Left Arrow 137"/>
          <p:cNvSpPr/>
          <p:nvPr/>
        </p:nvSpPr>
        <p:spPr>
          <a:xfrm>
            <a:off x="6858000" y="4200417"/>
            <a:ext cx="580572" cy="1588327"/>
          </a:xfrm>
          <a:prstGeom prst="curvedLeftArrow">
            <a:avLst>
              <a:gd name="adj1" fmla="val 25000"/>
              <a:gd name="adj2" fmla="val 50000"/>
              <a:gd name="adj3" fmla="val 39318"/>
            </a:avLst>
          </a:prstGeom>
          <a:gradFill>
            <a:gsLst>
              <a:gs pos="23000">
                <a:schemeClr val="accent1">
                  <a:lumMod val="5000"/>
                  <a:lumOff val="95000"/>
                </a:schemeClr>
              </a:gs>
              <a:gs pos="43000">
                <a:srgbClr val="673105"/>
              </a:gs>
              <a:gs pos="62000">
                <a:srgbClr val="FF0000"/>
              </a:gs>
              <a:gs pos="71000">
                <a:srgbClr val="58BBE9"/>
              </a:gs>
              <a:gs pos="21000">
                <a:srgbClr val="FF0000"/>
              </a:gs>
              <a:gs pos="95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2877150" y="472372"/>
            <a:ext cx="6876450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2836863" y="470095"/>
            <a:ext cx="6876450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এবার মনোযোগ সহকারে লক্ষ করঃ-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2877150" y="494391"/>
            <a:ext cx="6876450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 ও চেয়ারের কোণায় কী উৎপন্ন হলো?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2" name="Rounded Rectangle 141"/>
          <p:cNvSpPr/>
          <p:nvPr/>
        </p:nvSpPr>
        <p:spPr>
          <a:xfrm>
            <a:off x="1243609" y="5294673"/>
            <a:ext cx="1870417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9067800" y="5294672"/>
            <a:ext cx="1870417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5633151" y="5294672"/>
            <a:ext cx="1199131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399139"/>
      </p:ext>
    </p:extLst>
  </p:cSld>
  <p:clrMapOvr>
    <a:masterClrMapping/>
  </p:clrMapOvr>
  <p:transition spd="med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10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10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10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1000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3" dur="10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10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10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10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10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10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10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1000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58" dur="10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2" dur="1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3" dur="1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2.59259E-6 L 0.21003 0.00509 " pathEditMode="relative" rAng="0" ptsTypes="AA">
                                          <p:cBhvr>
                                            <p:cTn id="74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495" y="2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1.11111E-6 L -0.28424 -0.01759 " pathEditMode="relative" rAng="0" ptsTypes="AA">
                                          <p:cBhvr>
                                            <p:cTn id="76" dur="125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219" y="-88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78" presetID="22" presetClass="entr" presetSubtype="1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0" dur="10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1" repeatCount="3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3" dur="10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85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7" dur="10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8" dur="10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5" grpId="0" animBg="1"/>
          <p:bldP spid="128" grpId="0" animBg="1"/>
          <p:bldP spid="137" grpId="0" animBg="1"/>
          <p:bldP spid="138" grpId="0" animBg="1"/>
          <p:bldP spid="139" grpId="0" animBg="1"/>
          <p:bldP spid="139" grpId="1" animBg="1"/>
          <p:bldP spid="140" grpId="0" animBg="1"/>
          <p:bldP spid="140" grpId="1" animBg="1"/>
          <p:bldP spid="141" grpId="0" animBg="1"/>
          <p:bldP spid="142" grpId="0" animBg="1"/>
          <p:bldP spid="143" grpId="0" animBg="1"/>
          <p:bldP spid="1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1000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3" dur="10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10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10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10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10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10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10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1000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58" dur="10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2.59259E-6 L 0.21003 0.00509 " pathEditMode="relative" rAng="0" ptsTypes="AA">
                                          <p:cBhvr>
                                            <p:cTn id="74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495" y="2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1.11111E-6 L -0.28424 -0.01759 " pathEditMode="relative" rAng="0" ptsTypes="AA">
                                          <p:cBhvr>
                                            <p:cTn id="76" dur="125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219" y="-88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78" presetID="22" presetClass="entr" presetSubtype="1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0" dur="10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1" repeatCount="3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3" dur="10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8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10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5" grpId="0" animBg="1"/>
          <p:bldP spid="128" grpId="0" animBg="1"/>
          <p:bldP spid="137" grpId="0" animBg="1"/>
          <p:bldP spid="138" grpId="0" animBg="1"/>
          <p:bldP spid="139" grpId="0" animBg="1"/>
          <p:bldP spid="139" grpId="1" animBg="1"/>
          <p:bldP spid="140" grpId="0" animBg="1"/>
          <p:bldP spid="140" grpId="1" animBg="1"/>
          <p:bldP spid="141" grpId="0" animBg="1"/>
          <p:bldP spid="142" grpId="0" animBg="1"/>
          <p:bldP spid="143" grpId="0" animBg="1"/>
          <p:bldP spid="14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8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7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-1203960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10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0222"/>
                  <a:ext cx="533400" cy="1228578"/>
                  <a:chOff x="152400" y="4410222"/>
                  <a:chExt cx="533400" cy="1228578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10222"/>
                    <a:ext cx="533400" cy="46657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11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-1203960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12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12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7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08421"/>
              <a:ext cx="533400" cy="1272694"/>
              <a:chOff x="152400" y="3156284"/>
              <a:chExt cx="533400" cy="1272694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156284"/>
                <a:ext cx="533400" cy="51069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10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11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145" name="Curved Left Arrow 144"/>
          <p:cNvSpPr/>
          <p:nvPr/>
        </p:nvSpPr>
        <p:spPr>
          <a:xfrm>
            <a:off x="6907981" y="4267200"/>
            <a:ext cx="681962" cy="1659012"/>
          </a:xfrm>
          <a:prstGeom prst="curvedLeftArrow">
            <a:avLst>
              <a:gd name="adj1" fmla="val 25000"/>
              <a:gd name="adj2" fmla="val 50000"/>
              <a:gd name="adj3" fmla="val 24552"/>
            </a:avLst>
          </a:prstGeom>
          <a:gradFill>
            <a:gsLst>
              <a:gs pos="23000">
                <a:schemeClr val="accent1">
                  <a:lumMod val="5000"/>
                  <a:lumOff val="95000"/>
                </a:schemeClr>
              </a:gs>
              <a:gs pos="43000">
                <a:srgbClr val="673105"/>
              </a:gs>
              <a:gs pos="62000">
                <a:srgbClr val="FF0000"/>
              </a:gs>
              <a:gs pos="71000">
                <a:srgbClr val="58BBE9"/>
              </a:gs>
              <a:gs pos="21000">
                <a:srgbClr val="FF0000"/>
              </a:gs>
              <a:gs pos="95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6" name="Picture 145">
            <a:extLst>
              <a:ext uri="{FF2B5EF4-FFF2-40B4-BE49-F238E27FC236}">
                <a16:creationId xmlns:a16="http://schemas.microsoft.com/office/drawing/2014/main" id="{F12DCF99-C116-4A91-9103-BD1CDF0C82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96" b="99526" l="125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982"/>
          <a:stretch/>
        </p:blipFill>
        <p:spPr>
          <a:xfrm>
            <a:off x="811517" y="1496076"/>
            <a:ext cx="5131800" cy="359035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7C169593-0B45-4B1C-B6D4-191355A60652}"/>
              </a:ext>
            </a:extLst>
          </p:cNvPr>
          <p:cNvCxnSpPr>
            <a:cxnSpLocks/>
          </p:cNvCxnSpPr>
          <p:nvPr/>
        </p:nvCxnSpPr>
        <p:spPr>
          <a:xfrm flipV="1">
            <a:off x="2474403" y="2590800"/>
            <a:ext cx="2249714" cy="161108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0588C3D0-48CF-48CD-9323-60E927871758}"/>
              </a:ext>
            </a:extLst>
          </p:cNvPr>
          <p:cNvCxnSpPr/>
          <p:nvPr/>
        </p:nvCxnSpPr>
        <p:spPr>
          <a:xfrm>
            <a:off x="2447256" y="4200802"/>
            <a:ext cx="1625600" cy="9434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Arc 148">
            <a:extLst>
              <a:ext uri="{FF2B5EF4-FFF2-40B4-BE49-F238E27FC236}">
                <a16:creationId xmlns:a16="http://schemas.microsoft.com/office/drawing/2014/main" id="{4C3B0568-60C8-459C-A9D5-2C9C62B63428}"/>
              </a:ext>
            </a:extLst>
          </p:cNvPr>
          <p:cNvSpPr/>
          <p:nvPr/>
        </p:nvSpPr>
        <p:spPr>
          <a:xfrm rot="2427936">
            <a:off x="651248" y="3012719"/>
            <a:ext cx="2888343" cy="2449286"/>
          </a:xfrm>
          <a:prstGeom prst="arc">
            <a:avLst>
              <a:gd name="adj1" fmla="val 17513010"/>
              <a:gd name="adj2" fmla="val 20413644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" name="Group 149"/>
          <p:cNvGrpSpPr/>
          <p:nvPr/>
        </p:nvGrpSpPr>
        <p:grpSpPr>
          <a:xfrm>
            <a:off x="676183" y="2563091"/>
            <a:ext cx="4072869" cy="2871205"/>
            <a:chOff x="7433331" y="2743200"/>
            <a:chExt cx="4072869" cy="2871205"/>
          </a:xfrm>
        </p:grpSpPr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7C169593-0B45-4B1C-B6D4-191355A606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56486" y="2743200"/>
              <a:ext cx="2249714" cy="161108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0588C3D0-48CF-48CD-9323-60E927871758}"/>
                </a:ext>
              </a:extLst>
            </p:cNvPr>
            <p:cNvCxnSpPr/>
            <p:nvPr/>
          </p:nvCxnSpPr>
          <p:spPr>
            <a:xfrm>
              <a:off x="9229339" y="4353202"/>
              <a:ext cx="1625600" cy="94342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Arc 152">
              <a:extLst>
                <a:ext uri="{FF2B5EF4-FFF2-40B4-BE49-F238E27FC236}">
                  <a16:creationId xmlns:a16="http://schemas.microsoft.com/office/drawing/2014/main" id="{4C3B0568-60C8-459C-A9D5-2C9C62B63428}"/>
                </a:ext>
              </a:extLst>
            </p:cNvPr>
            <p:cNvSpPr/>
            <p:nvPr/>
          </p:nvSpPr>
          <p:spPr>
            <a:xfrm rot="2427936">
              <a:off x="7433331" y="3165119"/>
              <a:ext cx="2888343" cy="2449286"/>
            </a:xfrm>
            <a:prstGeom prst="arc">
              <a:avLst>
                <a:gd name="adj1" fmla="val 17513010"/>
                <a:gd name="adj2" fmla="val 20413644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4" name="Picture 153">
            <a:extLst>
              <a:ext uri="{FF2B5EF4-FFF2-40B4-BE49-F238E27FC236}">
                <a16:creationId xmlns:a16="http://schemas.microsoft.com/office/drawing/2014/main" id="{765AE7F5-BE6A-47AB-8DD0-B18DD557667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9573">
            <a:off x="7066543" y="1233510"/>
            <a:ext cx="4814494" cy="3282891"/>
          </a:xfrm>
          <a:prstGeom prst="rect">
            <a:avLst/>
          </a:prstGeom>
        </p:spPr>
      </p:pic>
      <p:grpSp>
        <p:nvGrpSpPr>
          <p:cNvPr id="155" name="Group 154">
            <a:extLst>
              <a:ext uri="{FF2B5EF4-FFF2-40B4-BE49-F238E27FC236}">
                <a16:creationId xmlns:a16="http://schemas.microsoft.com/office/drawing/2014/main" id="{CF9893C8-B19F-4B76-B99F-4FD10568F6C5}"/>
              </a:ext>
            </a:extLst>
          </p:cNvPr>
          <p:cNvGrpSpPr/>
          <p:nvPr/>
        </p:nvGrpSpPr>
        <p:grpSpPr>
          <a:xfrm>
            <a:off x="8610600" y="1583511"/>
            <a:ext cx="2890327" cy="1253029"/>
            <a:chOff x="2494473" y="1886857"/>
            <a:chExt cx="2890327" cy="1253029"/>
          </a:xfrm>
        </p:grpSpPr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8D99D3A5-4635-44FF-B2D5-9CA0FA27AD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94473" y="2772229"/>
              <a:ext cx="2890327" cy="2130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5B1A39A9-C302-4508-A488-FEF5A7746B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54400" y="1886857"/>
              <a:ext cx="1930400" cy="906673"/>
            </a:xfrm>
            <a:prstGeom prst="line">
              <a:avLst/>
            </a:prstGeom>
            <a:ln w="57150">
              <a:solidFill>
                <a:srgbClr val="2940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Arc 157">
              <a:extLst>
                <a:ext uri="{FF2B5EF4-FFF2-40B4-BE49-F238E27FC236}">
                  <a16:creationId xmlns:a16="http://schemas.microsoft.com/office/drawing/2014/main" id="{D9D69E52-FF58-4328-AC91-3873F38BDBEE}"/>
                </a:ext>
              </a:extLst>
            </p:cNvPr>
            <p:cNvSpPr/>
            <p:nvPr/>
          </p:nvSpPr>
          <p:spPr>
            <a:xfrm rot="14009404">
              <a:off x="4192222" y="2000975"/>
              <a:ext cx="1080494" cy="1197327"/>
            </a:xfrm>
            <a:prstGeom prst="arc">
              <a:avLst>
                <a:gd name="adj1" fmla="val 17405386"/>
                <a:gd name="adj2" fmla="val 20847811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8D99D3A5-4635-44FF-B2D5-9CA0FA27ADFC}"/>
              </a:ext>
            </a:extLst>
          </p:cNvPr>
          <p:cNvCxnSpPr>
            <a:cxnSpLocks/>
          </p:cNvCxnSpPr>
          <p:nvPr/>
        </p:nvCxnSpPr>
        <p:spPr>
          <a:xfrm>
            <a:off x="7640127" y="2479533"/>
            <a:ext cx="3860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5B1A39A9-C302-4508-A488-FEF5A7746BEE}"/>
              </a:ext>
            </a:extLst>
          </p:cNvPr>
          <p:cNvCxnSpPr>
            <a:cxnSpLocks/>
          </p:cNvCxnSpPr>
          <p:nvPr/>
        </p:nvCxnSpPr>
        <p:spPr>
          <a:xfrm flipH="1" flipV="1">
            <a:off x="9570527" y="1604276"/>
            <a:ext cx="1930400" cy="906673"/>
          </a:xfrm>
          <a:prstGeom prst="line">
            <a:avLst/>
          </a:prstGeom>
          <a:ln w="57150">
            <a:solidFill>
              <a:srgbClr val="294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Arc 275">
            <a:extLst>
              <a:ext uri="{FF2B5EF4-FFF2-40B4-BE49-F238E27FC236}">
                <a16:creationId xmlns:a16="http://schemas.microsoft.com/office/drawing/2014/main" id="{D9D69E52-FF58-4328-AC91-3873F38BDBEE}"/>
              </a:ext>
            </a:extLst>
          </p:cNvPr>
          <p:cNvSpPr/>
          <p:nvPr/>
        </p:nvSpPr>
        <p:spPr>
          <a:xfrm rot="14009404">
            <a:off x="10290085" y="1719821"/>
            <a:ext cx="1080494" cy="1197327"/>
          </a:xfrm>
          <a:prstGeom prst="arc">
            <a:avLst>
              <a:gd name="adj1" fmla="val 17405386"/>
              <a:gd name="adj2" fmla="val 20847811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7" name="Curved Right Arrow 276"/>
          <p:cNvSpPr/>
          <p:nvPr/>
        </p:nvSpPr>
        <p:spPr>
          <a:xfrm>
            <a:off x="4434840" y="4267200"/>
            <a:ext cx="779276" cy="1659012"/>
          </a:xfrm>
          <a:prstGeom prst="curvedRightArrow">
            <a:avLst>
              <a:gd name="adj1" fmla="val 18765"/>
              <a:gd name="adj2" fmla="val 53342"/>
              <a:gd name="adj3" fmla="val 43182"/>
            </a:avLst>
          </a:prstGeom>
          <a:gradFill>
            <a:gsLst>
              <a:gs pos="23000">
                <a:schemeClr val="accent1">
                  <a:lumMod val="5000"/>
                  <a:lumOff val="95000"/>
                </a:schemeClr>
              </a:gs>
              <a:gs pos="43000">
                <a:srgbClr val="673105"/>
              </a:gs>
              <a:gs pos="62000">
                <a:srgbClr val="FF0000"/>
              </a:gs>
              <a:gs pos="71000">
                <a:srgbClr val="58BBE9"/>
              </a:gs>
              <a:gs pos="21000">
                <a:srgbClr val="FF0000"/>
              </a:gs>
              <a:gs pos="95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8" name="Rounded Rectangle 277"/>
          <p:cNvSpPr/>
          <p:nvPr/>
        </p:nvSpPr>
        <p:spPr>
          <a:xfrm>
            <a:off x="1634500" y="5209056"/>
            <a:ext cx="1870417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8665310" y="4073797"/>
            <a:ext cx="1870417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স্যান্ডউইচ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0" name="Rounded Rectangle 279"/>
          <p:cNvSpPr/>
          <p:nvPr/>
        </p:nvSpPr>
        <p:spPr>
          <a:xfrm>
            <a:off x="5429986" y="5486400"/>
            <a:ext cx="1199131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1" name="Rounded Rectangle 280"/>
          <p:cNvSpPr/>
          <p:nvPr/>
        </p:nvSpPr>
        <p:spPr>
          <a:xfrm>
            <a:off x="2724068" y="443072"/>
            <a:ext cx="6876450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পারো এসব কিসের ছবি? 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2731325" y="449313"/>
            <a:ext cx="6876450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এবার মনোযোগ সহকারে লক্ষ করঃ-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2742493" y="445692"/>
            <a:ext cx="74084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স্যান্ডউইচের কোণায় কী উৎপন্ন হলো?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67802"/>
      </p:ext>
    </p:extLst>
  </p:cSld>
  <p:clrMapOvr>
    <a:masterClrMapping/>
  </p:clrMapOvr>
  <p:transition spd="med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10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10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10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1000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3" dur="1000"/>
                                            <p:tgtEl>
                                              <p:spTgt spid="28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10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10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10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5" dur="10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1000"/>
                                            <p:tgtEl>
                                              <p:spTgt spid="2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1000"/>
                                            <p:tgtEl>
                                              <p:spTgt spid="2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1000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58" dur="1000"/>
                                            <p:tgtEl>
                                              <p:spTgt spid="28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2" dur="100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3" dur="100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1.85185E-6 L 0.16914 -0.00764 " pathEditMode="relative" rAng="0" ptsTypes="AA">
                                          <p:cBhvr>
                                            <p:cTn id="70" dur="125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451" y="-3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2.22222E-6 L -0.27279 0.31111 " pathEditMode="relative" rAng="0" ptsTypes="AA">
                                          <p:cBhvr>
                                            <p:cTn id="75" dur="125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646" y="155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77" presetID="22" presetClass="entr" presetSubtype="1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9" dur="1000"/>
                                            <p:tgtEl>
                                              <p:spTgt spid="2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1" repeatCount="3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2" dur="10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84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6" dur="10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7" dur="10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5" grpId="0" animBg="1"/>
          <p:bldP spid="149" grpId="0" animBg="1"/>
          <p:bldP spid="276" grpId="0" animBg="1"/>
          <p:bldP spid="277" grpId="0" animBg="1"/>
          <p:bldP spid="278" grpId="0" animBg="1"/>
          <p:bldP spid="279" grpId="0" animBg="1"/>
          <p:bldP spid="280" grpId="0" animBg="1"/>
          <p:bldP spid="281" grpId="0" animBg="1"/>
          <p:bldP spid="281" grpId="1" animBg="1"/>
          <p:bldP spid="282" grpId="0" animBg="1"/>
          <p:bldP spid="282" grpId="1" animBg="1"/>
          <p:bldP spid="28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1000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3" dur="1000"/>
                                            <p:tgtEl>
                                              <p:spTgt spid="28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10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10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10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5" dur="10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1000"/>
                                            <p:tgtEl>
                                              <p:spTgt spid="2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1000"/>
                                            <p:tgtEl>
                                              <p:spTgt spid="2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7" dur="1000"/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58" dur="1000"/>
                                            <p:tgtEl>
                                              <p:spTgt spid="28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1.85185E-6 L 0.16914 -0.00764 " pathEditMode="relative" rAng="0" ptsTypes="AA">
                                          <p:cBhvr>
                                            <p:cTn id="70" dur="125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451" y="-3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2.22222E-6 L -0.27279 0.31111 " pathEditMode="relative" rAng="0" ptsTypes="AA">
                                          <p:cBhvr>
                                            <p:cTn id="75" dur="125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646" y="155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77" presetID="22" presetClass="entr" presetSubtype="1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9" dur="1000"/>
                                            <p:tgtEl>
                                              <p:spTgt spid="2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1" repeatCount="3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2" dur="10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8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5" grpId="0" animBg="1"/>
          <p:bldP spid="149" grpId="0" animBg="1"/>
          <p:bldP spid="276" grpId="0" animBg="1"/>
          <p:bldP spid="277" grpId="0" animBg="1"/>
          <p:bldP spid="278" grpId="0" animBg="1"/>
          <p:bldP spid="279" grpId="0" animBg="1"/>
          <p:bldP spid="280" grpId="0" animBg="1"/>
          <p:bldP spid="281" grpId="0" animBg="1"/>
          <p:bldP spid="281" grpId="1" animBg="1"/>
          <p:bldP spid="282" grpId="0" animBg="1"/>
          <p:bldP spid="282" grpId="1" animBg="1"/>
          <p:bldP spid="283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430000" y="0"/>
            <a:ext cx="533400" cy="1219200"/>
            <a:chOff x="9753600" y="914400"/>
            <a:chExt cx="533400" cy="1219200"/>
          </a:xfrm>
        </p:grpSpPr>
        <p:sp>
          <p:nvSpPr>
            <p:cNvPr id="5" name="Rectangle 4"/>
            <p:cNvSpPr/>
            <p:nvPr/>
          </p:nvSpPr>
          <p:spPr>
            <a:xfrm>
              <a:off x="9753600" y="91440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753600" y="923778"/>
              <a:ext cx="533400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600" y="1447800"/>
              <a:ext cx="533400" cy="542778"/>
            </a:xfrm>
            <a:prstGeom prst="rect">
              <a:avLst/>
            </a:prstGeom>
          </p:spPr>
        </p:pic>
      </p:grpSp>
      <p:grpSp>
        <p:nvGrpSpPr>
          <p:cNvPr id="160" name="Group 159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039600" y="0"/>
                <a:ext cx="12192000" cy="685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</p:pic>
          <p:grpSp>
            <p:nvGrpSpPr>
              <p:cNvPr id="171" name="Group 170"/>
              <p:cNvGrpSpPr/>
              <p:nvPr/>
            </p:nvGrpSpPr>
            <p:grpSpPr>
              <a:xfrm>
                <a:off x="152400" y="762000"/>
                <a:ext cx="533400" cy="1219200"/>
                <a:chOff x="152400" y="762000"/>
                <a:chExt cx="533400" cy="121920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152400" y="7620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152400" y="7713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8</a:t>
                  </a:r>
                </a:p>
              </p:txBody>
            </p:sp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2954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>
              <a:off x="-609600" y="0"/>
              <a:ext cx="533400" cy="1295400"/>
              <a:chOff x="9753600" y="914400"/>
              <a:chExt cx="533400" cy="12192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7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-605589" y="762000"/>
              <a:ext cx="533400" cy="1219200"/>
              <a:chOff x="152400" y="762000"/>
              <a:chExt cx="533400" cy="1219200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152400" y="7620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52400" y="771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166" name="Picture 16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1295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75" name="Group 174"/>
          <p:cNvGrpSpPr/>
          <p:nvPr/>
        </p:nvGrpSpPr>
        <p:grpSpPr>
          <a:xfrm>
            <a:off x="0" y="0"/>
            <a:ext cx="12725400" cy="6858000"/>
            <a:chOff x="-12039600" y="0"/>
            <a:chExt cx="12725400" cy="6858000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39600" y="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77" name="Group 176"/>
            <p:cNvGrpSpPr/>
            <p:nvPr/>
          </p:nvGrpSpPr>
          <p:grpSpPr>
            <a:xfrm>
              <a:off x="152400" y="1990578"/>
              <a:ext cx="533400" cy="1219200"/>
              <a:chOff x="152400" y="1990578"/>
              <a:chExt cx="533400" cy="1219200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8" name="Group 177"/>
            <p:cNvGrpSpPr/>
            <p:nvPr/>
          </p:nvGrpSpPr>
          <p:grpSpPr>
            <a:xfrm>
              <a:off x="-601579" y="28074"/>
              <a:ext cx="533400" cy="1219200"/>
              <a:chOff x="9753600" y="914400"/>
              <a:chExt cx="533400" cy="12192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7</a:t>
                </a:r>
              </a:p>
            </p:txBody>
          </p:sp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/>
          </p:nvGrpSpPr>
          <p:grpSpPr>
            <a:xfrm>
              <a:off x="-601579" y="1040762"/>
              <a:ext cx="533400" cy="1219200"/>
              <a:chOff x="9753600" y="914400"/>
              <a:chExt cx="533400" cy="12192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186" name="Picture 18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80" name="Group 179"/>
            <p:cNvGrpSpPr/>
            <p:nvPr/>
          </p:nvGrpSpPr>
          <p:grpSpPr>
            <a:xfrm>
              <a:off x="-601579" y="1998599"/>
              <a:ext cx="533400" cy="1219200"/>
              <a:chOff x="152400" y="1990578"/>
              <a:chExt cx="533400" cy="121920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52400" y="19905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52400" y="19999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183" name="Picture 182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25239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193" name="Group 192"/>
          <p:cNvGrpSpPr/>
          <p:nvPr/>
        </p:nvGrpSpPr>
        <p:grpSpPr>
          <a:xfrm>
            <a:off x="-12039600" y="0"/>
            <a:ext cx="12725400" cy="6858000"/>
            <a:chOff x="-12115800" y="-76200"/>
            <a:chExt cx="12725400" cy="6858000"/>
          </a:xfrm>
        </p:grpSpPr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15800" y="-76200"/>
              <a:ext cx="12192000" cy="6858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pic>
        <p:grpSp>
          <p:nvGrpSpPr>
            <p:cNvPr id="195" name="Group 194"/>
            <p:cNvGrpSpPr/>
            <p:nvPr/>
          </p:nvGrpSpPr>
          <p:grpSpPr>
            <a:xfrm>
              <a:off x="76200" y="3133578"/>
              <a:ext cx="533400" cy="1219200"/>
              <a:chOff x="152400" y="3209778"/>
              <a:chExt cx="533400" cy="1219200"/>
            </a:xfrm>
          </p:grpSpPr>
          <p:sp>
            <p:nvSpPr>
              <p:cNvPr id="212" name="Rectangle 21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10</a:t>
                </a:r>
              </a:p>
            </p:txBody>
          </p:sp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-685800" y="-76200"/>
              <a:ext cx="533400" cy="1219200"/>
              <a:chOff x="9753600" y="914400"/>
              <a:chExt cx="533400" cy="121920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9753600" y="91440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9753600" y="9237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pic>
            <p:nvPicPr>
              <p:cNvPr id="211" name="Picture 21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53600" y="1447800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7" name="Group 196"/>
            <p:cNvGrpSpPr/>
            <p:nvPr/>
          </p:nvGrpSpPr>
          <p:grpSpPr>
            <a:xfrm>
              <a:off x="-685800" y="1042797"/>
              <a:ext cx="533400" cy="1219200"/>
              <a:chOff x="152400" y="3209778"/>
              <a:chExt cx="533400" cy="1219200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8" name="Group 197"/>
            <p:cNvGrpSpPr/>
            <p:nvPr/>
          </p:nvGrpSpPr>
          <p:grpSpPr>
            <a:xfrm>
              <a:off x="-685800" y="2114286"/>
              <a:ext cx="533400" cy="1219200"/>
              <a:chOff x="152400" y="3209778"/>
              <a:chExt cx="533400" cy="121920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199" name="Group 198"/>
            <p:cNvGrpSpPr/>
            <p:nvPr/>
          </p:nvGrpSpPr>
          <p:grpSpPr>
            <a:xfrm>
              <a:off x="-685800" y="3133578"/>
              <a:ext cx="533400" cy="1219200"/>
              <a:chOff x="152400" y="3209778"/>
              <a:chExt cx="533400" cy="1219200"/>
            </a:xfrm>
          </p:grpSpPr>
          <p:sp>
            <p:nvSpPr>
              <p:cNvPr id="200" name="Rectangle 19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02" name="Picture 20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15" name="Group 214"/>
          <p:cNvGrpSpPr/>
          <p:nvPr/>
        </p:nvGrpSpPr>
        <p:grpSpPr>
          <a:xfrm>
            <a:off x="-12039600" y="0"/>
            <a:ext cx="12725400" cy="6858000"/>
            <a:chOff x="-12039600" y="0"/>
            <a:chExt cx="12725400" cy="68580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-12039600" y="0"/>
              <a:ext cx="12725400" cy="6858000"/>
              <a:chOff x="-12039600" y="0"/>
              <a:chExt cx="12725400" cy="6858000"/>
            </a:xfrm>
          </p:grpSpPr>
          <p:grpSp>
            <p:nvGrpSpPr>
              <p:cNvPr id="229" name="Group 228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35" name="Group 234"/>
                <p:cNvGrpSpPr/>
                <p:nvPr/>
              </p:nvGrpSpPr>
              <p:grpSpPr>
                <a:xfrm>
                  <a:off x="152400" y="4410222"/>
                  <a:ext cx="533400" cy="1228578"/>
                  <a:chOff x="152400" y="4410222"/>
                  <a:chExt cx="533400" cy="1228578"/>
                </a:xfrm>
              </p:grpSpPr>
              <p:sp>
                <p:nvSpPr>
                  <p:cNvPr id="240" name="Rectangle 239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>
                  <a:xfrm>
                    <a:off x="152400" y="4410222"/>
                    <a:ext cx="533400" cy="46657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11</a:t>
                    </a:r>
                  </a:p>
                </p:txBody>
              </p:sp>
              <p:pic>
                <p:nvPicPr>
                  <p:cNvPr id="242" name="Picture 241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-609600" y="4428978"/>
                  <a:ext cx="533400" cy="1219200"/>
                  <a:chOff x="152400" y="4419600"/>
                  <a:chExt cx="533400" cy="1219200"/>
                </a:xfrm>
              </p:grpSpPr>
              <p:sp>
                <p:nvSpPr>
                  <p:cNvPr id="237" name="Rectangle 236"/>
                  <p:cNvSpPr/>
                  <p:nvPr/>
                </p:nvSpPr>
                <p:spPr>
                  <a:xfrm>
                    <a:off x="152400" y="44196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Oval 237"/>
                  <p:cNvSpPr/>
                  <p:nvPr/>
                </p:nvSpPr>
                <p:spPr>
                  <a:xfrm>
                    <a:off x="152400" y="44289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/>
                      <a:t>5</a:t>
                    </a:r>
                  </a:p>
                </p:txBody>
              </p:sp>
              <p:pic>
                <p:nvPicPr>
                  <p:cNvPr id="239" name="Picture 238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49530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-609600" y="0"/>
                <a:ext cx="533400" cy="1219200"/>
                <a:chOff x="9753600" y="914400"/>
                <a:chExt cx="533400" cy="1219200"/>
              </a:xfrm>
            </p:grpSpPr>
            <p:sp>
              <p:nvSpPr>
                <p:cNvPr id="231" name="Rectangle 230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1</a:t>
                  </a: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17" name="Group 216"/>
            <p:cNvGrpSpPr/>
            <p:nvPr/>
          </p:nvGrpSpPr>
          <p:grpSpPr>
            <a:xfrm>
              <a:off x="-609600" y="1050818"/>
              <a:ext cx="533400" cy="1219200"/>
              <a:chOff x="152400" y="3209778"/>
              <a:chExt cx="533400" cy="121920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228" name="Picture 22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-609600" y="2203196"/>
              <a:ext cx="533400" cy="1219200"/>
              <a:chOff x="152400" y="3209778"/>
              <a:chExt cx="533400" cy="1219200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225" name="Picture 224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19" name="Group 218"/>
            <p:cNvGrpSpPr/>
            <p:nvPr/>
          </p:nvGrpSpPr>
          <p:grpSpPr>
            <a:xfrm>
              <a:off x="-609600" y="3196390"/>
              <a:ext cx="533400" cy="1219200"/>
              <a:chOff x="152400" y="3209778"/>
              <a:chExt cx="533400" cy="1219200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243" name="Group 242"/>
          <p:cNvGrpSpPr/>
          <p:nvPr/>
        </p:nvGrpSpPr>
        <p:grpSpPr>
          <a:xfrm>
            <a:off x="-12039600" y="-8021"/>
            <a:ext cx="12725400" cy="6866021"/>
            <a:chOff x="-12039600" y="-8021"/>
            <a:chExt cx="12725400" cy="6866021"/>
          </a:xfrm>
        </p:grpSpPr>
        <p:grpSp>
          <p:nvGrpSpPr>
            <p:cNvPr id="244" name="Group 243"/>
            <p:cNvGrpSpPr/>
            <p:nvPr/>
          </p:nvGrpSpPr>
          <p:grpSpPr>
            <a:xfrm>
              <a:off x="-12039600" y="-8021"/>
              <a:ext cx="12725400" cy="6866021"/>
              <a:chOff x="-12039600" y="-8021"/>
              <a:chExt cx="12725400" cy="686602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-12039600" y="0"/>
                <a:ext cx="12725400" cy="6858000"/>
                <a:chOff x="-12039600" y="0"/>
                <a:chExt cx="12725400" cy="6858000"/>
              </a:xfrm>
            </p:grpSpPr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2039600" y="0"/>
                  <a:ext cx="12192000" cy="685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</p:pic>
            <p:grpSp>
              <p:nvGrpSpPr>
                <p:cNvPr id="267" name="Group 266"/>
                <p:cNvGrpSpPr/>
                <p:nvPr/>
              </p:nvGrpSpPr>
              <p:grpSpPr>
                <a:xfrm>
                  <a:off x="152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72" name="Rectangle 271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12</a:t>
                    </a:r>
                  </a:p>
                </p:txBody>
              </p:sp>
              <p:pic>
                <p:nvPicPr>
                  <p:cNvPr id="274" name="Picture 273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-533400" y="5638800"/>
                  <a:ext cx="533400" cy="1219200"/>
                  <a:chOff x="152400" y="5638800"/>
                  <a:chExt cx="533400" cy="1219200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152400" y="5638800"/>
                    <a:ext cx="533400" cy="1219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152400" y="5648178"/>
                    <a:ext cx="533400" cy="447822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12</a:t>
                    </a:r>
                  </a:p>
                </p:txBody>
              </p:sp>
              <p:pic>
                <p:nvPicPr>
                  <p:cNvPr id="271" name="Picture 270">
                    <a:extLst>
                      <a:ext uri="{FF2B5EF4-FFF2-40B4-BE49-F238E27FC236}">
                        <a16:creationId xmlns:a16="http://schemas.microsoft.com/office/drawing/2014/main" id="{C4EEF574-8C47-41AD-A33F-CC848A14F4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" y="6172200"/>
                    <a:ext cx="533400" cy="54277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-533400" y="-8021"/>
                <a:ext cx="533400" cy="1219200"/>
                <a:chOff x="9753600" y="914400"/>
                <a:chExt cx="533400" cy="1219200"/>
              </a:xfrm>
            </p:grpSpPr>
            <p:sp>
              <p:nvSpPr>
                <p:cNvPr id="263" name="Rectangle 262"/>
                <p:cNvSpPr/>
                <p:nvPr/>
              </p:nvSpPr>
              <p:spPr>
                <a:xfrm>
                  <a:off x="9753600" y="914400"/>
                  <a:ext cx="533400" cy="1219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9753600" y="923778"/>
                  <a:ext cx="533400" cy="44782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/>
                    <a:t>7</a:t>
                  </a: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C4EEF574-8C47-41AD-A33F-CC848A14F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53600" y="1447800"/>
                  <a:ext cx="533400" cy="5427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5" name="Group 244"/>
            <p:cNvGrpSpPr/>
            <p:nvPr/>
          </p:nvGrpSpPr>
          <p:grpSpPr>
            <a:xfrm>
              <a:off x="-533400" y="1112273"/>
              <a:ext cx="533400" cy="1219200"/>
              <a:chOff x="152400" y="3209778"/>
              <a:chExt cx="533400" cy="1219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/>
            <p:nvPr/>
          </p:nvGrpSpPr>
          <p:grpSpPr>
            <a:xfrm>
              <a:off x="-533400" y="2225842"/>
              <a:ext cx="533400" cy="1219200"/>
              <a:chOff x="152400" y="3209778"/>
              <a:chExt cx="533400" cy="1219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257" name="Picture 256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-533400" y="3208421"/>
              <a:ext cx="533400" cy="1272694"/>
              <a:chOff x="152400" y="3156284"/>
              <a:chExt cx="533400" cy="1272694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52400" y="3156284"/>
                <a:ext cx="533400" cy="51069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10</a:t>
                </a:r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-533400" y="4257882"/>
              <a:ext cx="533400" cy="1219200"/>
              <a:chOff x="152400" y="3209778"/>
              <a:chExt cx="533400" cy="1219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52400" y="3209778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152400" y="3219156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11</a:t>
                </a:r>
              </a:p>
            </p:txBody>
          </p:sp>
          <p:pic>
            <p:nvPicPr>
              <p:cNvPr id="251" name="Picture 250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3743178"/>
                <a:ext cx="533400" cy="542778"/>
              </a:xfrm>
              <a:prstGeom prst="rect">
                <a:avLst/>
              </a:prstGeom>
            </p:spPr>
          </p:pic>
        </p:grpSp>
      </p:grpSp>
      <p:cxnSp>
        <p:nvCxnSpPr>
          <p:cNvPr id="121" name="Straight Connector 120"/>
          <p:cNvCxnSpPr/>
          <p:nvPr/>
        </p:nvCxnSpPr>
        <p:spPr>
          <a:xfrm rot="5400000">
            <a:off x="7626792" y="2209006"/>
            <a:ext cx="28956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10800000" flipV="1">
            <a:off x="9073798" y="3616035"/>
            <a:ext cx="2362994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Arc 122"/>
          <p:cNvSpPr/>
          <p:nvPr/>
        </p:nvSpPr>
        <p:spPr>
          <a:xfrm>
            <a:off x="8297943" y="2639290"/>
            <a:ext cx="1655618" cy="1904206"/>
          </a:xfrm>
          <a:prstGeom prst="arc">
            <a:avLst>
              <a:gd name="adj1" fmla="val 16141024"/>
              <a:gd name="adj2" fmla="val 0"/>
            </a:avLst>
          </a:prstGeom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/>
          <p:cNvCxnSpPr/>
          <p:nvPr/>
        </p:nvCxnSpPr>
        <p:spPr>
          <a:xfrm flipH="1">
            <a:off x="9312792" y="2326199"/>
            <a:ext cx="876298" cy="102660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1131680" y="3663732"/>
            <a:ext cx="21336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5400000" flipH="1" flipV="1">
            <a:off x="-149071" y="2410691"/>
            <a:ext cx="25908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9770387" y="1699783"/>
            <a:ext cx="1666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শীর্ষবিন্দু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8" name="Left-Up Arrow 127"/>
          <p:cNvSpPr/>
          <p:nvPr/>
        </p:nvSpPr>
        <p:spPr>
          <a:xfrm rot="5400000">
            <a:off x="627015" y="2804065"/>
            <a:ext cx="1343698" cy="1040948"/>
          </a:xfrm>
          <a:prstGeom prst="leftUpArrow">
            <a:avLst>
              <a:gd name="adj1" fmla="val 6957"/>
              <a:gd name="adj2" fmla="val 13612"/>
              <a:gd name="adj3" fmla="val 2784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/>
          <p:cNvSpPr txBox="1"/>
          <p:nvPr/>
        </p:nvSpPr>
        <p:spPr>
          <a:xfrm>
            <a:off x="457200" y="3947102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703190" y="378229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শীর্ষবিন্দু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31" name="Group 130"/>
          <p:cNvGrpSpPr/>
          <p:nvPr/>
        </p:nvGrpSpPr>
        <p:grpSpPr>
          <a:xfrm>
            <a:off x="3597790" y="2514600"/>
            <a:ext cx="3970360" cy="3370739"/>
            <a:chOff x="2078745" y="562710"/>
            <a:chExt cx="3970360" cy="3370739"/>
          </a:xfrm>
        </p:grpSpPr>
        <p:sp>
          <p:nvSpPr>
            <p:cNvPr id="132" name="Right Triangle 131"/>
            <p:cNvSpPr/>
            <p:nvPr/>
          </p:nvSpPr>
          <p:spPr>
            <a:xfrm>
              <a:off x="2518114" y="731520"/>
              <a:ext cx="3530991" cy="2729132"/>
            </a:xfrm>
            <a:prstGeom prst="rtTriangl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2078745" y="562710"/>
              <a:ext cx="3829681" cy="3370739"/>
              <a:chOff x="2078745" y="562710"/>
              <a:chExt cx="3829681" cy="3370739"/>
            </a:xfrm>
          </p:grpSpPr>
          <p:sp>
            <p:nvSpPr>
              <p:cNvPr id="134" name="Arc 133"/>
              <p:cNvSpPr/>
              <p:nvPr/>
            </p:nvSpPr>
            <p:spPr>
              <a:xfrm rot="6468749">
                <a:off x="2208626" y="562710"/>
                <a:ext cx="914400" cy="914400"/>
              </a:xfrm>
              <a:prstGeom prst="arc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5" name="Arc 134"/>
              <p:cNvSpPr/>
              <p:nvPr/>
            </p:nvSpPr>
            <p:spPr>
              <a:xfrm rot="15175726">
                <a:off x="4994026" y="2872977"/>
                <a:ext cx="914400" cy="914400"/>
              </a:xfrm>
              <a:prstGeom prst="arc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" name="Arc 135"/>
              <p:cNvSpPr/>
              <p:nvPr/>
            </p:nvSpPr>
            <p:spPr>
              <a:xfrm>
                <a:off x="2078745" y="3019049"/>
                <a:ext cx="914400" cy="914400"/>
              </a:xfrm>
              <a:prstGeom prst="arc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37" name="Group 136"/>
          <p:cNvGrpSpPr/>
          <p:nvPr/>
        </p:nvGrpSpPr>
        <p:grpSpPr>
          <a:xfrm>
            <a:off x="4043750" y="3345301"/>
            <a:ext cx="3415468" cy="1918068"/>
            <a:chOff x="2552279" y="1163559"/>
            <a:chExt cx="4010757" cy="2213828"/>
          </a:xfrm>
        </p:grpSpPr>
        <p:sp>
          <p:nvSpPr>
            <p:cNvPr id="138" name="Right Arrow 137"/>
            <p:cNvSpPr/>
            <p:nvPr/>
          </p:nvSpPr>
          <p:spPr>
            <a:xfrm rot="11025668">
              <a:off x="2882335" y="1163559"/>
              <a:ext cx="3400359" cy="123246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ight Arrow 138"/>
            <p:cNvSpPr/>
            <p:nvPr/>
          </p:nvSpPr>
          <p:spPr>
            <a:xfrm rot="6217187">
              <a:off x="4930471" y="2260365"/>
              <a:ext cx="2116796" cy="117248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ight Arrow 139"/>
            <p:cNvSpPr/>
            <p:nvPr/>
          </p:nvSpPr>
          <p:spPr>
            <a:xfrm rot="8952016">
              <a:off x="2552279" y="2287965"/>
              <a:ext cx="4010757" cy="86180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6144720" y="1295256"/>
              <a:ext cx="118266" cy="140807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Rectangular Callout 141"/>
          <p:cNvSpPr/>
          <p:nvPr/>
        </p:nvSpPr>
        <p:spPr>
          <a:xfrm rot="5400000">
            <a:off x="8987531" y="3782084"/>
            <a:ext cx="766919" cy="2624342"/>
          </a:xfrm>
          <a:prstGeom prst="wedgeRectCallout">
            <a:avLst>
              <a:gd name="adj1" fmla="val -203292"/>
              <a:gd name="adj2" fmla="val 829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IN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 সব কোণ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930790" y="5745749"/>
            <a:ext cx="103107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দুইটি রেখার মিলিত বিন্দু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(শীর্ষ বিন্দু) থেকে যে আকৃতি তৈরি হয় তাকে কোণ বলে।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4108214" y="391916"/>
            <a:ext cx="3604173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লক্ষ ক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রঃ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3763625" y="398905"/>
            <a:ext cx="3975718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 বলত, কোণ কী?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176456"/>
      </p:ext>
    </p:extLst>
  </p:cSld>
  <p:clrMapOvr>
    <a:masterClrMapping/>
  </p:clrMapOvr>
  <p:transition spd="med">
    <p:pull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10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10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10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10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10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10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10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10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7" dur="10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2" presetClass="exit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7" dur="1000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68" dur="10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2" dur="10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3" dur="10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50"/>
                                      </p:iterate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3" grpId="0" animBg="1"/>
          <p:bldP spid="127" grpId="0"/>
          <p:bldP spid="128" grpId="0" animBg="1"/>
          <p:bldP spid="129" grpId="0"/>
          <p:bldP spid="130" grpId="0"/>
          <p:bldP spid="142" grpId="0" animBg="1"/>
          <p:bldP spid="143" grpId="0"/>
          <p:bldP spid="144" grpId="0" animBg="1"/>
          <p:bldP spid="14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10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10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10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10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10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10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10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10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7" dur="10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2" presetClass="exit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7" dur="1000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68" dur="10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50"/>
                                      </p:iterate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3" grpId="0" animBg="1"/>
          <p:bldP spid="127" grpId="0"/>
          <p:bldP spid="128" grpId="0" animBg="1"/>
          <p:bldP spid="129" grpId="0"/>
          <p:bldP spid="130" grpId="0"/>
          <p:bldP spid="142" grpId="0" animBg="1"/>
          <p:bldP spid="143" grpId="0"/>
          <p:bldP spid="144" grpId="0" animBg="1"/>
          <p:bldP spid="145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1392</Words>
  <Application>Microsoft Office PowerPoint</Application>
  <PresentationFormat>Widescreen</PresentationFormat>
  <Paragraphs>842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Arial Black</vt:lpstr>
      <vt:lpstr>Calibri</vt:lpstr>
      <vt:lpstr>NikoshBAN</vt:lpstr>
      <vt:lpstr>SolaimanLipi</vt:lpstr>
      <vt:lpstr>SutonnyMJ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Abul Kalam Azad</dc:creator>
  <cp:lastModifiedBy>Windows User</cp:lastModifiedBy>
  <cp:revision>29</cp:revision>
  <dcterms:created xsi:type="dcterms:W3CDTF">2006-08-16T00:00:00Z</dcterms:created>
  <dcterms:modified xsi:type="dcterms:W3CDTF">2021-09-22T04:43:24Z</dcterms:modified>
</cp:coreProperties>
</file>