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1" r:id="rId3"/>
    <p:sldId id="260" r:id="rId4"/>
    <p:sldId id="293" r:id="rId5"/>
    <p:sldId id="292" r:id="rId6"/>
    <p:sldId id="331" r:id="rId7"/>
    <p:sldId id="332" r:id="rId8"/>
    <p:sldId id="333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4" r:id="rId18"/>
    <p:sldId id="345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AEC88-2CA1-4CC2-9745-EB1345D1159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9E1EE-D7C0-49E7-A4D9-03374C0C0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কম্পিউটারের</a:t>
            </a:r>
            <a:r>
              <a:rPr lang="bn-BD" baseline="0" dirty="0"/>
              <a:t> ক্রমধারা বর্ণনা দিতে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2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E035-0F4F-4C6F-8EB2-378CC183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69A87-7E0E-4EB2-A76F-977D8DE7F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B79E2-EBAD-4C25-B9A1-D8254246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37A00-EDEA-41B1-9B94-CD0F748E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11A48-C7A2-4314-A0FB-D3E5FB80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0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2019-C6B3-41DF-A288-5DB0CDED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006F8-29F0-49B7-A4FF-A994C2627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49805-CDC8-4EE2-8CEC-4F2B1345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7441D-E760-448B-837B-9277B661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4B34B-EAD9-42F3-9903-810B4451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7A9E7-2462-4F81-AD7B-4C4884FB1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EA0F5-3D97-46C8-B7AD-FBD64A7F1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BEDD4-DC5B-4B39-8650-C4156A7B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8172B-0EA2-44B1-862A-4BBDCD63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4AB82-C944-4762-899E-6CAC72E1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BC3E-84B8-444E-83A0-8A7B9E1B0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EC9B-80E2-4E28-9420-4E284D63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D198D-4632-4F62-9678-6F8BC62D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DDB73-C4C0-425A-A87F-E11BFDA7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43402-2C78-4221-98DC-30922BFE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2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0548-4F5C-41E0-B5D7-7800545C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E9775-1E35-4D12-AF43-1201EC444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EF7D-5D33-43FC-8CDB-5B5BBE01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74803-B6CD-4CCA-9AE5-6AA7DA2A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330A3-33B0-4B30-BCC9-568DC397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7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F9A2-6C8C-4E7B-8C18-15350FAC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5570-E930-47D6-BD44-3507E5434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F2B4-BD41-4467-94F1-67C0A0143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A6113-7338-4633-9273-A0F2E872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CB29-7812-4D00-A3F8-DC3B2A9D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4505B-C362-468E-8AD2-E7B7FA8B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2318-D29C-42B3-896A-E51451B7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BE81E-D6DA-4996-ABEC-AECFAED08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D88C4-6BED-456B-B735-10F5B8E07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A2BB5-92A1-46F7-A3D8-3BBC4A14F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F58D5-1518-4792-BB2E-54DA5DAF5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E517D-83FA-4141-B981-045C493D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E36E6-A6BE-4EAB-BD28-BF251784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BA5056-1774-4465-BB4A-390A489B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8A75-8E85-45EB-A02A-F3DB3226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34515-54E8-4BBE-8ADC-AD92D85A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88EA7-1F4A-4DD2-8266-01D41B53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317BA-9DDB-4624-A0FD-182A4167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C348B-648F-480B-AF83-68F0DD74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9230E-7BA5-4364-84B8-03C16459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603E4-4492-432D-B930-836267DE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D084-59EB-4C18-AF21-038D654E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1F0F-2494-4D7F-A98B-3CA1579C5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61E1F-1334-4548-A62A-BE5443568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4129E-E23A-44A4-BE41-6A14E0B0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10D24-6847-472E-BAE9-71240CD7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32163-8C7E-427C-A02A-7C8953D8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09D7-FAC8-4EE4-94A9-82B36EF4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B3C83-CE9C-49D0-A01D-96F52D437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5FD43-0B95-4ABB-8CC5-B11CD915B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EEE74-4F28-4938-83A6-09843AF8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6688A-26D9-482B-92BE-0FEE9EE2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F910C-535D-4A1D-93B5-F2A1BE2E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5E773-833C-48D2-B93A-B04ADC83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CF119-C293-4CEB-B549-8639DA640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94E75-A4C8-4A55-9CF9-ED63A84B1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FC0E-3EEE-4677-89EA-71A73A0D7AE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4C89-43CF-477B-B0DD-22D5B82F1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20641-C8D0-474F-A843-2952C8513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0D6B-443F-4826-863D-C4C06229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7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eb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55CF5-19D8-49DA-94B4-67A879B2B788}"/>
              </a:ext>
            </a:extLst>
          </p:cNvPr>
          <p:cNvPicPr/>
          <p:nvPr/>
        </p:nvPicPr>
        <p:blipFill rotWithShape="1">
          <a:blip r:embed="rId4"/>
          <a:srcRect l="19551" t="4847" r="19231" b="13626"/>
          <a:stretch/>
        </p:blipFill>
        <p:spPr bwMode="auto">
          <a:xfrm>
            <a:off x="2888670" y="1852591"/>
            <a:ext cx="6047509" cy="4021736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9E8EE453-0D08-4A70-AD38-9F5DB0A90926}"/>
              </a:ext>
            </a:extLst>
          </p:cNvPr>
          <p:cNvSpPr/>
          <p:nvPr/>
        </p:nvSpPr>
        <p:spPr>
          <a:xfrm>
            <a:off x="3643745" y="568036"/>
            <a:ext cx="4225637" cy="789709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016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FF9FC5-4F99-49FE-BEBF-7B4837AF37D9}"/>
              </a:ext>
            </a:extLst>
          </p:cNvPr>
          <p:cNvSpPr txBox="1"/>
          <p:nvPr/>
        </p:nvSpPr>
        <p:spPr>
          <a:xfrm>
            <a:off x="3297382" y="554182"/>
            <a:ext cx="378229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833D93-CEAE-42D4-B579-CFAEC8A6DF00}"/>
              </a:ext>
            </a:extLst>
          </p:cNvPr>
          <p:cNvSpPr txBox="1"/>
          <p:nvPr/>
        </p:nvSpPr>
        <p:spPr>
          <a:xfrm>
            <a:off x="2798617" y="4685114"/>
            <a:ext cx="809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               ই-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বুকের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প্রকারভেদ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গুলি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লেখ।</a:t>
            </a:r>
            <a:endParaRPr lang="en-US" sz="24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0C8ED-E71F-47E4-98E5-404ACBCCDBCC}"/>
              </a:ext>
            </a:extLst>
          </p:cNvPr>
          <p:cNvSpPr/>
          <p:nvPr/>
        </p:nvSpPr>
        <p:spPr>
          <a:xfrm>
            <a:off x="9947564" y="1052945"/>
            <a:ext cx="1385454" cy="6582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৭  </a:t>
            </a:r>
            <a:r>
              <a:rPr lang="en-US" dirty="0" err="1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8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pic>
        <p:nvPicPr>
          <p:cNvPr id="5122" name="Picture 2" descr="বই শুনি | কিশোর আলো">
            <a:extLst>
              <a:ext uri="{FF2B5EF4-FFF2-40B4-BE49-F238E27FC236}">
                <a16:creationId xmlns:a16="http://schemas.microsoft.com/office/drawing/2014/main" id="{41B858CC-A7C9-43B5-8C63-5643BB3D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243140"/>
            <a:ext cx="3574473" cy="27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A2F5E5-417A-4136-9605-665EF4A87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9" y="2563091"/>
            <a:ext cx="3408217" cy="2204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9E071-E6D0-43C1-9EDE-43C2C976F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2563091"/>
            <a:ext cx="2466110" cy="26185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122E64-5E1C-43E4-82AE-3B21E6AA2E7E}"/>
              </a:ext>
            </a:extLst>
          </p:cNvPr>
          <p:cNvSpPr txBox="1"/>
          <p:nvPr/>
        </p:nvSpPr>
        <p:spPr>
          <a:xfrm>
            <a:off x="1288473" y="1405114"/>
            <a:ext cx="9656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লিখিত অংশ / অডিও ছাড়াও ভিডিও যুক্ত থাকে।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544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EB19D4-2F4D-4E8B-9A30-B4B51502ABFA}"/>
              </a:ext>
            </a:extLst>
          </p:cNvPr>
          <p:cNvSpPr txBox="1"/>
          <p:nvPr/>
        </p:nvSpPr>
        <p:spPr>
          <a:xfrm>
            <a:off x="3051464" y="720436"/>
            <a:ext cx="624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ব্যবহারের সুবিধা</a:t>
            </a:r>
            <a:endParaRPr lang="en-US" sz="3600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EF1325E-8A18-41D3-B8AC-BAA63B7F4F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9"/>
          <a:stretch/>
        </p:blipFill>
        <p:spPr>
          <a:xfrm>
            <a:off x="1049311" y="2348567"/>
            <a:ext cx="3295019" cy="3262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0DE636-A8E5-41F4-A9D0-3F6168489760}"/>
              </a:ext>
            </a:extLst>
          </p:cNvPr>
          <p:cNvSpPr txBox="1"/>
          <p:nvPr/>
        </p:nvSpPr>
        <p:spPr>
          <a:xfrm>
            <a:off x="4946072" y="3251261"/>
            <a:ext cx="6511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ডাউনলোডের মাধ্যমে সহজেই তথ্য পাওয়া সম্ভব।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1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35A8DBD8-BD8D-4A2C-AC63-EDB0A9041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2" y="1168494"/>
            <a:ext cx="4267200" cy="3879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4CF992-9465-4E9B-9CA6-ED1480674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1039091"/>
            <a:ext cx="3976262" cy="3879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662166-0A78-44F9-A456-3F3733385071}"/>
              </a:ext>
            </a:extLst>
          </p:cNvPr>
          <p:cNvSpPr txBox="1"/>
          <p:nvPr/>
        </p:nvSpPr>
        <p:spPr>
          <a:xfrm>
            <a:off x="5153891" y="153360"/>
            <a:ext cx="20227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BD666-B60F-4B33-A0F4-BF560ABACD89}"/>
              </a:ext>
            </a:extLst>
          </p:cNvPr>
          <p:cNvSpPr txBox="1"/>
          <p:nvPr/>
        </p:nvSpPr>
        <p:spPr>
          <a:xfrm rot="10800000" flipV="1">
            <a:off x="1773381" y="5298755"/>
            <a:ext cx="465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লাইব্রেরিতে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C9DC61-729E-4637-A1C5-76652C0AB694}"/>
              </a:ext>
            </a:extLst>
          </p:cNvPr>
          <p:cNvSpPr txBox="1"/>
          <p:nvPr/>
        </p:nvSpPr>
        <p:spPr>
          <a:xfrm rot="10800000" flipV="1">
            <a:off x="7109108" y="5133447"/>
            <a:ext cx="4279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ল্যাপটপে বই রাখছে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3CC9EE6-3A2F-455C-BC07-2A8F393BD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2" y="831273"/>
            <a:ext cx="8520544" cy="3726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D327AE-AE02-4B3A-A887-E3AA6E5AE064}"/>
              </a:ext>
            </a:extLst>
          </p:cNvPr>
          <p:cNvSpPr txBox="1"/>
          <p:nvPr/>
        </p:nvSpPr>
        <p:spPr>
          <a:xfrm>
            <a:off x="678873" y="4984328"/>
            <a:ext cx="103770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ইন্টারনেটের মাধ্যমে সরবরাহ করা হয় বলে কোন ধরনের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শিপিং বা প্যাকিং খরচ নেই।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98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E45A13-363F-4932-BE4D-1ED13CABFC59}"/>
              </a:ext>
            </a:extLst>
          </p:cNvPr>
          <p:cNvSpPr txBox="1"/>
          <p:nvPr/>
        </p:nvSpPr>
        <p:spPr>
          <a:xfrm rot="10800000" flipV="1">
            <a:off x="1080654" y="5292703"/>
            <a:ext cx="10377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তথ্য অনুসন্ধান সহজতর,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কাজটিই করছে।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13C35-79D7-4C37-A11D-ABE4DAC2C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2" y="845126"/>
            <a:ext cx="6594764" cy="42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5E89A1-730D-4CF2-80EA-7F60CF32E470}"/>
              </a:ext>
            </a:extLst>
          </p:cNvPr>
          <p:cNvSpPr txBox="1"/>
          <p:nvPr/>
        </p:nvSpPr>
        <p:spPr>
          <a:xfrm>
            <a:off x="4239490" y="369621"/>
            <a:ext cx="284018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   </a:t>
            </a:r>
            <a:r>
              <a:rPr lang="en-US" sz="2800" dirty="0" err="1"/>
              <a:t>দলগত</a:t>
            </a:r>
            <a:r>
              <a:rPr lang="en-US" sz="2800" dirty="0"/>
              <a:t> </a:t>
            </a:r>
            <a:r>
              <a:rPr lang="en-US" sz="2800" dirty="0" err="1"/>
              <a:t>কাজ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5BD05-D553-4AD7-AF82-51CE6CC7D414}"/>
              </a:ext>
            </a:extLst>
          </p:cNvPr>
          <p:cNvSpPr txBox="1"/>
          <p:nvPr/>
        </p:nvSpPr>
        <p:spPr>
          <a:xfrm rot="10800000" flipV="1">
            <a:off x="443344" y="4174590"/>
            <a:ext cx="1106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ব্যবহারের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৪টি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AF78AD-D8D0-431B-A5A3-3C008BD3C76A}"/>
              </a:ext>
            </a:extLst>
          </p:cNvPr>
          <p:cNvSpPr/>
          <p:nvPr/>
        </p:nvSpPr>
        <p:spPr>
          <a:xfrm>
            <a:off x="10224655" y="914400"/>
            <a:ext cx="1403771" cy="80021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১০ </a:t>
            </a:r>
            <a:r>
              <a:rPr lang="en-US" dirty="0" err="1"/>
              <a:t>মিনিট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D1D318-1259-4C34-9CCB-493EB8369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68" y="1507380"/>
            <a:ext cx="4480013" cy="24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B81155-F842-4DEF-804E-2FEFAB4301DC}"/>
              </a:ext>
            </a:extLst>
          </p:cNvPr>
          <p:cNvSpPr txBox="1"/>
          <p:nvPr/>
        </p:nvSpPr>
        <p:spPr>
          <a:xfrm>
            <a:off x="3186545" y="2558764"/>
            <a:ext cx="687185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b="1" dirty="0">
                <a:latin typeface="NikoshBAN" panose="02000000000000000000"/>
              </a:rPr>
              <a:t>১। ই-</a:t>
            </a:r>
            <a:r>
              <a:rPr lang="en-US" sz="2800" b="1" dirty="0" err="1">
                <a:latin typeface="NikoshBAN" panose="02000000000000000000"/>
              </a:rPr>
              <a:t>বুক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কি</a:t>
            </a:r>
            <a:r>
              <a:rPr lang="en-US" sz="2800" b="1" dirty="0">
                <a:latin typeface="NikoshBAN" panose="02000000000000000000"/>
              </a:rPr>
              <a:t>?</a:t>
            </a:r>
          </a:p>
          <a:p>
            <a:pPr marL="0" indent="0" algn="just">
              <a:buNone/>
            </a:pPr>
            <a:endParaRPr lang="en-US" sz="2800" b="1" dirty="0">
              <a:latin typeface="NikoshBAN" panose="02000000000000000000"/>
            </a:endParaRPr>
          </a:p>
          <a:p>
            <a:pPr marL="0" indent="0" algn="just">
              <a:buNone/>
            </a:pPr>
            <a:r>
              <a:rPr lang="en-US" sz="2800" b="1" dirty="0">
                <a:latin typeface="NikoshBAN" panose="02000000000000000000"/>
              </a:rPr>
              <a:t>২। ই- </a:t>
            </a:r>
            <a:r>
              <a:rPr lang="en-US" sz="2800" b="1" dirty="0" err="1">
                <a:latin typeface="NikoshBAN" panose="02000000000000000000"/>
              </a:rPr>
              <a:t>বুক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কত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প্রকার</a:t>
            </a:r>
            <a:r>
              <a:rPr lang="en-US" sz="2800" b="1" dirty="0">
                <a:latin typeface="NikoshBAN" panose="02000000000000000000"/>
              </a:rPr>
              <a:t> ?</a:t>
            </a:r>
          </a:p>
          <a:p>
            <a:pPr marL="0" indent="0" algn="just">
              <a:buNone/>
            </a:pPr>
            <a:endParaRPr lang="en-US" sz="2800" b="1" dirty="0">
              <a:latin typeface="NikoshBAN" panose="02000000000000000000"/>
            </a:endParaRPr>
          </a:p>
          <a:p>
            <a:pPr marL="0" indent="0" algn="just">
              <a:buNone/>
            </a:pPr>
            <a:r>
              <a:rPr lang="en-US" sz="2800" b="1" dirty="0">
                <a:latin typeface="NikoshBAN" panose="02000000000000000000"/>
              </a:rPr>
              <a:t>৩।ই- </a:t>
            </a:r>
            <a:r>
              <a:rPr lang="en-US" sz="2800" b="1" dirty="0" err="1">
                <a:latin typeface="NikoshBAN" panose="02000000000000000000"/>
              </a:rPr>
              <a:t>বুক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ব্যবহারের</a:t>
            </a:r>
            <a:r>
              <a:rPr lang="en-US" sz="2800" b="1" dirty="0">
                <a:latin typeface="NikoshBAN" panose="02000000000000000000"/>
              </a:rPr>
              <a:t> ২টি </a:t>
            </a:r>
            <a:r>
              <a:rPr lang="en-US" sz="2800" b="1" dirty="0" err="1">
                <a:latin typeface="NikoshBAN" panose="02000000000000000000"/>
              </a:rPr>
              <a:t>সুবিধা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বল</a:t>
            </a:r>
            <a:r>
              <a:rPr lang="en-US" sz="2800" b="1" dirty="0">
                <a:latin typeface="NikoshBAN" panose="02000000000000000000"/>
              </a:rPr>
              <a:t> ?</a:t>
            </a:r>
          </a:p>
          <a:p>
            <a:pPr marL="0" indent="0" algn="just">
              <a:buNone/>
            </a:pPr>
            <a:endParaRPr lang="en-US" sz="1800" b="1" dirty="0">
              <a:latin typeface="NikoshBAN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DA684-15E3-4001-9BF5-20DBEE0C9F57}"/>
              </a:ext>
            </a:extLst>
          </p:cNvPr>
          <p:cNvSpPr txBox="1"/>
          <p:nvPr/>
        </p:nvSpPr>
        <p:spPr>
          <a:xfrm>
            <a:off x="3051464" y="1096825"/>
            <a:ext cx="4873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217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2F7B97-DE93-4DF2-8648-6F563C8DD3EC}"/>
              </a:ext>
            </a:extLst>
          </p:cNvPr>
          <p:cNvSpPr txBox="1"/>
          <p:nvPr/>
        </p:nvSpPr>
        <p:spPr>
          <a:xfrm>
            <a:off x="3051464" y="651165"/>
            <a:ext cx="5884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661C42-EC47-4FAC-98B8-30002534496B}"/>
              </a:ext>
            </a:extLst>
          </p:cNvPr>
          <p:cNvSpPr txBox="1"/>
          <p:nvPr/>
        </p:nvSpPr>
        <p:spPr>
          <a:xfrm>
            <a:off x="1011381" y="3251261"/>
            <a:ext cx="9795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NikoshBAN" panose="02000000000000000000"/>
              </a:rPr>
              <a:t>ই- </a:t>
            </a:r>
            <a:r>
              <a:rPr lang="en-US" sz="2400" b="1" dirty="0" err="1">
                <a:latin typeface="NikoshBAN" panose="02000000000000000000"/>
              </a:rPr>
              <a:t>বুক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ব্যবহার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করে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তুমি</a:t>
            </a:r>
            <a:r>
              <a:rPr lang="en-US" sz="2400" b="1" dirty="0">
                <a:latin typeface="NikoshBAN" panose="02000000000000000000"/>
              </a:rPr>
              <a:t>  </a:t>
            </a:r>
            <a:r>
              <a:rPr lang="en-US" sz="2400" b="1" dirty="0" err="1">
                <a:latin typeface="NikoshBAN" panose="02000000000000000000"/>
              </a:rPr>
              <a:t>কি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কি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সুবিধা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পাবে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তার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একটি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তালিকা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লিখ</a:t>
            </a:r>
            <a:r>
              <a:rPr lang="en-US" sz="2400" b="1" dirty="0">
                <a:latin typeface="NikoshBAN" panose="0200000000000000000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9054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B13DCE4-9C7B-4F5C-8F23-8D6E51ADFD38}"/>
              </a:ext>
            </a:extLst>
          </p:cNvPr>
          <p:cNvSpPr/>
          <p:nvPr/>
        </p:nvSpPr>
        <p:spPr>
          <a:xfrm>
            <a:off x="4336473" y="914400"/>
            <a:ext cx="3713018" cy="1025236"/>
          </a:xfrm>
          <a:prstGeom prst="frame">
            <a:avLst>
              <a:gd name="adj1" fmla="val 30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ধন্যবাদ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31FA2-51BF-4FBC-A5F1-2D7FD774E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6" y="2163717"/>
            <a:ext cx="5860473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CC085C-19D2-4C80-B4CF-CBE3421FF0EE}"/>
              </a:ext>
            </a:extLst>
          </p:cNvPr>
          <p:cNvGrpSpPr/>
          <p:nvPr/>
        </p:nvGrpSpPr>
        <p:grpSpPr>
          <a:xfrm>
            <a:off x="40777" y="-64453"/>
            <a:ext cx="12187366" cy="6964017"/>
            <a:chOff x="40777" y="-64453"/>
            <a:chExt cx="12187366" cy="69640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A87DF16-2F47-4221-A7D0-59D92DF6AA11}"/>
                </a:ext>
              </a:extLst>
            </p:cNvPr>
            <p:cNvGrpSpPr/>
            <p:nvPr/>
          </p:nvGrpSpPr>
          <p:grpSpPr>
            <a:xfrm>
              <a:off x="40777" y="-64453"/>
              <a:ext cx="12187366" cy="6964017"/>
              <a:chOff x="0" y="33130"/>
              <a:chExt cx="12192000" cy="6824870"/>
            </a:xfrm>
            <a:solidFill>
              <a:srgbClr val="00B050"/>
            </a:solidFill>
          </p:grpSpPr>
          <p:sp>
            <p:nvSpPr>
              <p:cNvPr id="8" name="Frame 7">
                <a:extLst>
                  <a:ext uri="{FF2B5EF4-FFF2-40B4-BE49-F238E27FC236}">
                    <a16:creationId xmlns:a16="http://schemas.microsoft.com/office/drawing/2014/main" id="{6B090089-A164-4026-B948-E274A25EF6C2}"/>
                  </a:ext>
                </a:extLst>
              </p:cNvPr>
              <p:cNvSpPr/>
              <p:nvPr/>
            </p:nvSpPr>
            <p:spPr>
              <a:xfrm>
                <a:off x="0" y="33130"/>
                <a:ext cx="12192000" cy="6824870"/>
              </a:xfrm>
              <a:prstGeom prst="frame">
                <a:avLst>
                  <a:gd name="adj1" fmla="val 655"/>
                </a:avLst>
              </a:prstGeom>
              <a:grpFill/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E4270F2-FFD5-481A-9375-F3DC29CDDE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20" t="7960" r="23697" b="8457"/>
              <a:stretch/>
            </p:blipFill>
            <p:spPr>
              <a:xfrm rot="16200000">
                <a:off x="10553114" y="77527"/>
                <a:ext cx="1524000" cy="1524002"/>
              </a:xfrm>
              <a:prstGeom prst="rect">
                <a:avLst/>
              </a:prstGeom>
              <a:noFill/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3496BC4-1A72-437E-A803-EC34EBCF38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20" t="7960" r="23697" b="8457"/>
              <a:stretch/>
            </p:blipFill>
            <p:spPr>
              <a:xfrm>
                <a:off x="10629900" y="5256470"/>
                <a:ext cx="1524000" cy="1524002"/>
              </a:xfrm>
              <a:prstGeom prst="rect">
                <a:avLst/>
              </a:prstGeom>
              <a:noFill/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89E9BF8-0F88-4644-9D97-39FBC20D71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20" t="7960" r="23697" b="8457"/>
              <a:stretch/>
            </p:blipFill>
            <p:spPr>
              <a:xfrm rot="5400000">
                <a:off x="108463" y="5300869"/>
                <a:ext cx="1524000" cy="1524002"/>
              </a:xfrm>
              <a:prstGeom prst="rect">
                <a:avLst/>
              </a:prstGeom>
              <a:noFill/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9A043FD-6FA8-4C0F-AEF5-FCC63A36EC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20" t="7960" r="26406" b="8457"/>
              <a:stretch/>
            </p:blipFill>
            <p:spPr>
              <a:xfrm rot="5400000" flipH="1">
                <a:off x="127335" y="118982"/>
                <a:ext cx="1436134" cy="1499928"/>
              </a:xfrm>
              <a:prstGeom prst="rect">
                <a:avLst/>
              </a:prstGeom>
              <a:noFill/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28F72AA-D4E3-48B1-B4BE-DCE134EE5DF6}"/>
                  </a:ext>
                </a:extLst>
              </p:cNvPr>
              <p:cNvSpPr/>
              <p:nvPr/>
            </p:nvSpPr>
            <p:spPr>
              <a:xfrm>
                <a:off x="4365215" y="284868"/>
                <a:ext cx="3284551" cy="78882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solidFill>
                      <a:schemeClr val="tx2"/>
                    </a:solidFill>
                    <a:latin typeface="NikoshBAN" panose="02000000000000000000"/>
                  </a:rPr>
                  <a:t>পরিচিতি</a:t>
                </a:r>
                <a:endParaRPr lang="en-US" sz="3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Rounded Rectangle 10">
                <a:extLst>
                  <a:ext uri="{FF2B5EF4-FFF2-40B4-BE49-F238E27FC236}">
                    <a16:creationId xmlns:a16="http://schemas.microsoft.com/office/drawing/2014/main" id="{A3A08C67-9382-4EC9-BAE1-E88F7891D809}"/>
                  </a:ext>
                </a:extLst>
              </p:cNvPr>
              <p:cNvSpPr/>
              <p:nvPr/>
            </p:nvSpPr>
            <p:spPr>
              <a:xfrm>
                <a:off x="546392" y="1908763"/>
                <a:ext cx="4827465" cy="4442314"/>
              </a:xfrm>
              <a:prstGeom prst="roundRect">
                <a:avLst>
                  <a:gd name="adj" fmla="val 5484"/>
                </a:avLst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n-BD" sz="2400" b="1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24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24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24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32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20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20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8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শাহানাজ</a:t>
                </a:r>
                <a:r>
                  <a:rPr lang="en-US" sz="28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বেগম</a:t>
                </a:r>
                <a:endParaRPr lang="en-US" sz="28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সহকারি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শিক্ষক</a:t>
                </a:r>
                <a:endPara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হাজী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হেলাল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উদ্দিন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বালিকা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উচ্চ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বিদ্যালয়</a:t>
                </a:r>
                <a:endPara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তারাকান্দা,ময়মনসিংহ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।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E-mail:-sbegumict2015@gmail.com  </a:t>
                </a:r>
              </a:p>
              <a:p>
                <a:pPr algn="ctr"/>
                <a:endParaRPr lang="bn-IN" sz="2000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br>
                  <a:rPr lang="bn-BD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4" name="Picture 2" descr="C:\Users\Lotus\Pictures\ICT4E.jpg">
                <a:extLst>
                  <a:ext uri="{FF2B5EF4-FFF2-40B4-BE49-F238E27FC236}">
                    <a16:creationId xmlns:a16="http://schemas.microsoft.com/office/drawing/2014/main" id="{C245686D-0C41-4D85-A2EA-5459DE8851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38585" y="2037147"/>
                <a:ext cx="1819421" cy="1700463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grpFill/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10DDB23-D64C-4848-A5E5-84829E52C978}"/>
                  </a:ext>
                </a:extLst>
              </p:cNvPr>
              <p:cNvSpPr/>
              <p:nvPr/>
            </p:nvSpPr>
            <p:spPr>
              <a:xfrm>
                <a:off x="546391" y="1202072"/>
                <a:ext cx="4707357" cy="601080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/>
                  </a:rPr>
                  <a:t>শিক্ষক</a:t>
                </a:r>
                <a:r>
                  <a:rPr lang="en-US" sz="2400" dirty="0">
                    <a:latin typeface="NikoshBAN" panose="02000000000000000000"/>
                  </a:rPr>
                  <a:t> </a:t>
                </a:r>
                <a:r>
                  <a:rPr lang="en-US" sz="2400" dirty="0" err="1">
                    <a:latin typeface="NikoshBAN" panose="02000000000000000000"/>
                  </a:rPr>
                  <a:t>পরিচিতি</a:t>
                </a:r>
                <a:endParaRPr lang="en-US" sz="2400" dirty="0">
                  <a:latin typeface="NikoshBAN" panose="0200000000000000000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E925C7-6138-4279-82E9-42A041EFC425}"/>
                  </a:ext>
                </a:extLst>
              </p:cNvPr>
              <p:cNvSpPr/>
              <p:nvPr/>
            </p:nvSpPr>
            <p:spPr>
              <a:xfrm>
                <a:off x="6786587" y="1246158"/>
                <a:ext cx="4707357" cy="614478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/>
                  </a:rPr>
                  <a:t>পাঠ</a:t>
                </a:r>
                <a:r>
                  <a:rPr lang="en-US" sz="2400" dirty="0">
                    <a:latin typeface="NikoshBAN" panose="02000000000000000000"/>
                  </a:rPr>
                  <a:t>  </a:t>
                </a:r>
                <a:r>
                  <a:rPr lang="en-US" sz="2400" dirty="0" err="1">
                    <a:latin typeface="NikoshBAN" panose="02000000000000000000"/>
                  </a:rPr>
                  <a:t>পরিচিতি</a:t>
                </a:r>
                <a:endParaRPr lang="en-US" sz="2400" dirty="0">
                  <a:latin typeface="NikoshBAN" panose="02000000000000000000"/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D2E2A54-B50A-41DE-8861-40B4F63481FD}"/>
                  </a:ext>
                </a:extLst>
              </p:cNvPr>
              <p:cNvSpPr/>
              <p:nvPr/>
            </p:nvSpPr>
            <p:spPr>
              <a:xfrm>
                <a:off x="6598058" y="2017432"/>
                <a:ext cx="5084418" cy="4158240"/>
              </a:xfrm>
              <a:prstGeom prst="roundRect">
                <a:avLst>
                  <a:gd name="adj" fmla="val 6729"/>
                </a:avLst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শ্রেণীঃ-নবম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/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দশম</a:t>
                </a:r>
                <a:endParaRPr lang="en-US" sz="2400" b="1" dirty="0">
                  <a:solidFill>
                    <a:srgbClr val="002060"/>
                  </a:solidFill>
                  <a:latin typeface="NikoshBAN" panose="0200000000000000000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বিষয়ঃ-তথ্য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 ও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যোগাযোগ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প্রযুক্তি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অধ্যায়ঃ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- ১ম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সময়ঃ-৫০মিনিট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তারিখ-১১/১০/২০২১</a:t>
                </a:r>
                <a:endParaRPr lang="en-US" b="1" dirty="0">
                  <a:solidFill>
                    <a:srgbClr val="002060"/>
                  </a:solidFill>
                  <a:latin typeface="NikoshBAN" panose="0200000000000000000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ACE3BE6-2821-4033-BAC1-D4DD8CCA6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70" y="6161760"/>
              <a:ext cx="11953460" cy="570344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7B10FE4-51E4-4237-B696-FC8D7E30D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15" y="1976297"/>
            <a:ext cx="1440130" cy="16212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9A1FB4-70CA-465C-89D1-8931BABE6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74" y="1800312"/>
            <a:ext cx="969001" cy="42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1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52B76-BC7F-4D79-9E06-22580A4C7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F25E3-BA89-43CA-9964-85AD87AAF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79690" y="238898"/>
            <a:ext cx="1506048" cy="1280040"/>
          </a:xfrm>
          <a:prstGeom prst="rect">
            <a:avLst/>
          </a:prstGeom>
          <a:noFill/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1155894-F1D8-4F29-AEC9-E62766456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835" y="1349830"/>
            <a:ext cx="7777508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0598ACFB-F7A3-455C-8CC5-7D698C2D4114}"/>
              </a:ext>
            </a:extLst>
          </p:cNvPr>
          <p:cNvSpPr/>
          <p:nvPr/>
        </p:nvSpPr>
        <p:spPr>
          <a:xfrm>
            <a:off x="3255817" y="278298"/>
            <a:ext cx="4181567" cy="919130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/>
              </a:rPr>
              <a:t>ছবিতে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/>
              </a:rPr>
              <a:t>ছেলিটি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/>
              </a:rPr>
              <a:t>কিসের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/>
              </a:rPr>
              <a:t>মাধ্যমে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/>
              </a:rPr>
              <a:t>বই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/>
              </a:rPr>
              <a:t>পড়ছে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2066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7E61DF4-EECB-4C59-9C21-35EC6BE87D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4EF20B-FD98-439D-AAB0-A7A026328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0" y="5755312"/>
            <a:ext cx="11953460" cy="9354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78DA5C-3099-4B57-A010-31AD9D706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597652" y="24595"/>
            <a:ext cx="1270766" cy="1573402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7EC8BC-728C-4A8C-8DF5-9352DADBAB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16731" y="86858"/>
            <a:ext cx="1270767" cy="1403771"/>
          </a:xfrm>
          <a:prstGeom prst="rect">
            <a:avLst/>
          </a:prstGeom>
          <a:noFill/>
        </p:spPr>
      </p:pic>
      <p:pic>
        <p:nvPicPr>
          <p:cNvPr id="1026" name="Picture 2" descr="ই বুক এর ব্যাবহার ও তার সুবিধা">
            <a:extLst>
              <a:ext uri="{FF2B5EF4-FFF2-40B4-BE49-F238E27FC236}">
                <a16:creationId xmlns:a16="http://schemas.microsoft.com/office/drawing/2014/main" id="{2B21697F-52C0-49BF-B726-2CC5801D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09" y="2581275"/>
            <a:ext cx="7994073" cy="30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2339DDA5-5A42-4CDF-A72D-1963597F7EA6}"/>
              </a:ext>
            </a:extLst>
          </p:cNvPr>
          <p:cNvSpPr/>
          <p:nvPr/>
        </p:nvSpPr>
        <p:spPr>
          <a:xfrm>
            <a:off x="4765964" y="540327"/>
            <a:ext cx="3574472" cy="906352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ই-</a:t>
            </a:r>
            <a:r>
              <a:rPr lang="en-US" sz="4000" b="1" dirty="0" err="1">
                <a:solidFill>
                  <a:schemeClr val="tx1"/>
                </a:solidFill>
              </a:rPr>
              <a:t>বুক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07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027" y="618112"/>
            <a:ext cx="2876737" cy="8466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323503" cy="6858000"/>
          </a:xfrm>
          <a:prstGeom prst="frame">
            <a:avLst>
              <a:gd name="adj1" fmla="val 112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06017" y="92765"/>
            <a:ext cx="12085983" cy="6665844"/>
          </a:xfrm>
          <a:prstGeom prst="frame">
            <a:avLst>
              <a:gd name="adj1" fmla="val 158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336272"/>
            <a:ext cx="11713698" cy="312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4CFAB-B712-46E2-8A95-482C0615045A}"/>
              </a:ext>
            </a:extLst>
          </p:cNvPr>
          <p:cNvSpPr txBox="1"/>
          <p:nvPr/>
        </p:nvSpPr>
        <p:spPr>
          <a:xfrm>
            <a:off x="1118381" y="1828394"/>
            <a:ext cx="6723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F07C11-4DB9-4979-AFF2-BEB6197E5424}"/>
              </a:ext>
            </a:extLst>
          </p:cNvPr>
          <p:cNvSpPr/>
          <p:nvPr/>
        </p:nvSpPr>
        <p:spPr>
          <a:xfrm>
            <a:off x="2025748" y="3738168"/>
            <a:ext cx="8808507" cy="611077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ই-</a:t>
            </a:r>
            <a:r>
              <a:rPr lang="en-US" sz="3200" b="1" dirty="0" err="1">
                <a:solidFill>
                  <a:schemeClr val="tx1"/>
                </a:solidFill>
              </a:rPr>
              <a:t>বুক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এর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প্রকারভেদ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বর্ননা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করতে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পারবে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C05D75-3675-46EF-88E1-223C2A0DC456}"/>
              </a:ext>
            </a:extLst>
          </p:cNvPr>
          <p:cNvSpPr/>
          <p:nvPr/>
        </p:nvSpPr>
        <p:spPr>
          <a:xfrm>
            <a:off x="2025748" y="4504694"/>
            <a:ext cx="8835282" cy="540245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ই-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বুক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ব্যবহারের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সুবিধা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ব্যাখ্যা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করতে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;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E17382-CB98-4228-98AB-330731DB46D9}"/>
              </a:ext>
            </a:extLst>
          </p:cNvPr>
          <p:cNvSpPr/>
          <p:nvPr/>
        </p:nvSpPr>
        <p:spPr>
          <a:xfrm>
            <a:off x="1330969" y="3762764"/>
            <a:ext cx="534575" cy="5055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২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73BE35-DE2A-4B84-B492-1BF4D345EB2C}"/>
              </a:ext>
            </a:extLst>
          </p:cNvPr>
          <p:cNvSpPr/>
          <p:nvPr/>
        </p:nvSpPr>
        <p:spPr>
          <a:xfrm>
            <a:off x="1330969" y="4400196"/>
            <a:ext cx="534575" cy="5864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৩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3A31F4-2B1F-41F9-B829-4853D6166D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58296" y="142278"/>
            <a:ext cx="1270767" cy="1403771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F62513-06DE-4FF2-857C-58E4D77361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51392" y="197354"/>
            <a:ext cx="1465414" cy="1403769"/>
          </a:xfrm>
          <a:prstGeom prst="rect">
            <a:avLst/>
          </a:prstGeom>
          <a:noFill/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F8C397-ABD6-412F-BB3A-913A62DC463A}"/>
              </a:ext>
            </a:extLst>
          </p:cNvPr>
          <p:cNvSpPr/>
          <p:nvPr/>
        </p:nvSpPr>
        <p:spPr>
          <a:xfrm>
            <a:off x="2025749" y="2881564"/>
            <a:ext cx="8835281" cy="658329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tx1"/>
                </a:solidFill>
              </a:rPr>
              <a:t>ই-</a:t>
            </a:r>
            <a:r>
              <a:rPr lang="en-US" sz="2800" b="1" dirty="0" err="1">
                <a:solidFill>
                  <a:schemeClr val="tx1"/>
                </a:solidFill>
              </a:rPr>
              <a:t>বুক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কি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তা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বলতে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0C99A3-FD91-4E70-9750-7909E041690A}"/>
              </a:ext>
            </a:extLst>
          </p:cNvPr>
          <p:cNvSpPr/>
          <p:nvPr/>
        </p:nvSpPr>
        <p:spPr>
          <a:xfrm>
            <a:off x="1302266" y="2842521"/>
            <a:ext cx="563277" cy="5864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28659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D67C66B-70BC-41B7-87F2-63F42C0A4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5" y="1542851"/>
            <a:ext cx="3366656" cy="341814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06A9AA-1977-45EA-8B8E-804957D40D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" t="615" r="1055" b="3787"/>
          <a:stretch/>
        </p:blipFill>
        <p:spPr>
          <a:xfrm>
            <a:off x="6761018" y="1648691"/>
            <a:ext cx="3255818" cy="3255817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3810C0-406F-4794-85B8-F499133A0BB9}"/>
              </a:ext>
            </a:extLst>
          </p:cNvPr>
          <p:cNvSpPr txBox="1"/>
          <p:nvPr/>
        </p:nvSpPr>
        <p:spPr>
          <a:xfrm>
            <a:off x="2618509" y="651164"/>
            <a:ext cx="523701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                            </a:t>
            </a:r>
            <a:r>
              <a:rPr lang="en-US" sz="2000" b="1" dirty="0" err="1"/>
              <a:t>ছবি</a:t>
            </a:r>
            <a:r>
              <a:rPr lang="en-US" sz="2000" b="1" dirty="0"/>
              <a:t> </a:t>
            </a:r>
            <a:r>
              <a:rPr lang="en-US" sz="2000" b="1" dirty="0" err="1"/>
              <a:t>দুটি</a:t>
            </a:r>
            <a:r>
              <a:rPr lang="en-US" sz="2000" b="1" dirty="0"/>
              <a:t> </a:t>
            </a:r>
            <a:r>
              <a:rPr lang="en-US" sz="2000" b="1" dirty="0" err="1"/>
              <a:t>লক্ষ</a:t>
            </a:r>
            <a:r>
              <a:rPr lang="en-US" sz="2000" b="1" dirty="0"/>
              <a:t> </a:t>
            </a:r>
            <a:r>
              <a:rPr lang="en-US" sz="2000" b="1" dirty="0" err="1"/>
              <a:t>কর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8E8722-7593-4A69-B59B-D56D0DB25E00}"/>
              </a:ext>
            </a:extLst>
          </p:cNvPr>
          <p:cNvSpPr txBox="1"/>
          <p:nvPr/>
        </p:nvSpPr>
        <p:spPr>
          <a:xfrm>
            <a:off x="4350326" y="3251260"/>
            <a:ext cx="1385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41EF92-1F97-4686-A91C-3DCEC0CC4967}"/>
              </a:ext>
            </a:extLst>
          </p:cNvPr>
          <p:cNvSpPr txBox="1"/>
          <p:nvPr/>
        </p:nvSpPr>
        <p:spPr>
          <a:xfrm flipH="1">
            <a:off x="10016835" y="3251261"/>
            <a:ext cx="1573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যন্ত্রের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A9043-42BD-4856-A8B5-894AA9260266}"/>
              </a:ext>
            </a:extLst>
          </p:cNvPr>
          <p:cNvSpPr txBox="1"/>
          <p:nvPr/>
        </p:nvSpPr>
        <p:spPr>
          <a:xfrm>
            <a:off x="3117271" y="5086893"/>
            <a:ext cx="5999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যন্ত্রের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পড়াকে ক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9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314E2-B1DC-41BD-8CB4-77A5A8750206}"/>
              </a:ext>
            </a:extLst>
          </p:cNvPr>
          <p:cNvSpPr txBox="1"/>
          <p:nvPr/>
        </p:nvSpPr>
        <p:spPr>
          <a:xfrm>
            <a:off x="1540145" y="554182"/>
            <a:ext cx="85875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84E89-9DF4-48A3-B9FA-B038766A3F75}"/>
              </a:ext>
            </a:extLst>
          </p:cNvPr>
          <p:cNvSpPr txBox="1"/>
          <p:nvPr/>
        </p:nvSpPr>
        <p:spPr>
          <a:xfrm rot="10800000" flipV="1">
            <a:off x="2660071" y="3574427"/>
            <a:ext cx="6636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ই-বুক বলতে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বুঝায় লিখ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28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7" y="5463899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C6856D-7F00-455A-A1FF-16F472397FA2}"/>
              </a:ext>
            </a:extLst>
          </p:cNvPr>
          <p:cNvSpPr txBox="1"/>
          <p:nvPr/>
        </p:nvSpPr>
        <p:spPr>
          <a:xfrm>
            <a:off x="3051464" y="775855"/>
            <a:ext cx="5760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সাধারণভাবে ই-বুক কে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E4EE4-D5EE-4771-9EF9-E937E8278B8A}"/>
              </a:ext>
            </a:extLst>
          </p:cNvPr>
          <p:cNvSpPr txBox="1"/>
          <p:nvPr/>
        </p:nvSpPr>
        <p:spPr>
          <a:xfrm>
            <a:off x="1814945" y="1405115"/>
            <a:ext cx="733944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মুদ্রিত বইয়ের হুবহু প্রতিলিপি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।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বই কেবল অন লাইন তথা ইন্টারনেটে পড়া যায়।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৩। 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মুদ্রিত বইয়ের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৪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চৌকস ই-বুক।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ই-বুক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38EAE-8904-46A7-9085-6AE4574B56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r="25785" b="3249"/>
          <a:stretch/>
        </p:blipFill>
        <p:spPr>
          <a:xfrm>
            <a:off x="1149927" y="3768437"/>
            <a:ext cx="2272826" cy="1697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077329-2708-4F02-A0D0-6E0CEFD167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7843" r="3653" b="7450"/>
          <a:stretch/>
        </p:blipFill>
        <p:spPr>
          <a:xfrm>
            <a:off x="5014664" y="3186545"/>
            <a:ext cx="2383663" cy="2246845"/>
          </a:xfrm>
          <a:prstGeom prst="rect">
            <a:avLst/>
          </a:prstGeom>
        </p:spPr>
      </p:pic>
      <p:pic>
        <p:nvPicPr>
          <p:cNvPr id="2050" name="Picture 2" descr="বিনামূল্যে ই-বুক ডাউনলোডের জন্য বিশ্ব সেরা ২০ টি ওয়েবসাইট। এ যেন এক ই-বুকের  রাজ্য! - তন্দ্রা বিলাস এর বাংলা ব্লগ । bangla blog | সামহোয়্যার ইন ...">
            <a:extLst>
              <a:ext uri="{FF2B5EF4-FFF2-40B4-BE49-F238E27FC236}">
                <a16:creationId xmlns:a16="http://schemas.microsoft.com/office/drawing/2014/main" id="{31B25E68-D267-4579-9112-986686C1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238" y="3313331"/>
            <a:ext cx="2148815" cy="20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73301B6-81F6-4AE5-806E-69874E3EDDC1}"/>
              </a:ext>
            </a:extLst>
          </p:cNvPr>
          <p:cNvSpPr/>
          <p:nvPr/>
        </p:nvSpPr>
        <p:spPr>
          <a:xfrm flipH="1">
            <a:off x="1540143" y="5590401"/>
            <a:ext cx="1036802" cy="4917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১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4C5390-DD63-4961-B7E8-93E1ADA27DC6}"/>
              </a:ext>
            </a:extLst>
          </p:cNvPr>
          <p:cNvSpPr/>
          <p:nvPr/>
        </p:nvSpPr>
        <p:spPr>
          <a:xfrm>
            <a:off x="6331527" y="5585790"/>
            <a:ext cx="815130" cy="4963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২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C9040B-A061-4B64-B141-98BCCC4C1EFC}"/>
              </a:ext>
            </a:extLst>
          </p:cNvPr>
          <p:cNvSpPr/>
          <p:nvPr/>
        </p:nvSpPr>
        <p:spPr>
          <a:xfrm>
            <a:off x="9836727" y="5585790"/>
            <a:ext cx="815130" cy="6487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100333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8CE9F-1B7D-4886-A88B-8C878E72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6200000">
            <a:off x="10625362" y="-16970"/>
            <a:ext cx="1270766" cy="157340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F0847-62D0-4619-8328-2A6FA12B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202876" y="86858"/>
            <a:ext cx="1270767" cy="1403771"/>
          </a:xfrm>
          <a:prstGeom prst="rect">
            <a:avLst/>
          </a:prstGeom>
          <a:noFill/>
        </p:spPr>
      </p:pic>
      <p:pic>
        <p:nvPicPr>
          <p:cNvPr id="3074" name="Picture 2" descr="Class 9/10 ( ICT) - Nalbata High School">
            <a:extLst>
              <a:ext uri="{FF2B5EF4-FFF2-40B4-BE49-F238E27FC236}">
                <a16:creationId xmlns:a16="http://schemas.microsoft.com/office/drawing/2014/main" id="{7A344E75-294F-44E9-8290-76DDD6FE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1080654"/>
            <a:ext cx="4536445" cy="369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D7B16A-F39C-4635-862C-79AC3D4E1EB5}"/>
              </a:ext>
            </a:extLst>
          </p:cNvPr>
          <p:cNvSpPr/>
          <p:nvPr/>
        </p:nvSpPr>
        <p:spPr>
          <a:xfrm>
            <a:off x="2594927" y="4968781"/>
            <a:ext cx="1276426" cy="7711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৪</a:t>
            </a:r>
          </a:p>
        </p:txBody>
      </p:sp>
      <p:pic>
        <p:nvPicPr>
          <p:cNvPr id="3076" name="Picture 4" descr="The best eBook reader apps for Android - Android Authority">
            <a:extLst>
              <a:ext uri="{FF2B5EF4-FFF2-40B4-BE49-F238E27FC236}">
                <a16:creationId xmlns:a16="http://schemas.microsoft.com/office/drawing/2014/main" id="{14E3E5A5-9AA0-420A-895F-97BA24AD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1080654"/>
            <a:ext cx="4516581" cy="38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8B8F88C-3848-4FAF-A377-35CC6EE22255}"/>
              </a:ext>
            </a:extLst>
          </p:cNvPr>
          <p:cNvSpPr/>
          <p:nvPr/>
        </p:nvSpPr>
        <p:spPr>
          <a:xfrm>
            <a:off x="8880764" y="4933424"/>
            <a:ext cx="1302327" cy="80235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৫</a:t>
            </a:r>
          </a:p>
        </p:txBody>
      </p:sp>
    </p:spTree>
    <p:extLst>
      <p:ext uri="{BB962C8B-B14F-4D97-AF65-F5344CB8AC3E}">
        <p14:creationId xmlns:p14="http://schemas.microsoft.com/office/powerpoint/2010/main" val="297672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289</Words>
  <Application>Microsoft Office PowerPoint</Application>
  <PresentationFormat>Widescreen</PresentationFormat>
  <Paragraphs>83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80</cp:revision>
  <dcterms:created xsi:type="dcterms:W3CDTF">2021-08-20T07:41:27Z</dcterms:created>
  <dcterms:modified xsi:type="dcterms:W3CDTF">2021-10-11T16:42:11Z</dcterms:modified>
</cp:coreProperties>
</file>