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ব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7200" y="762000"/>
            <a:ext cx="7696200" cy="6096000"/>
          </a:xfrm>
          <a:prstGeom prst="downArrow">
            <a:avLst>
              <a:gd name="adj1" fmla="val 50000"/>
              <a:gd name="adj2" fmla="val 523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</a:rPr>
              <a:t>স্বাগতম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143000"/>
            <a:ext cx="731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accent2"/>
                </a:solidFill>
              </a:rPr>
              <a:t>সকল</a:t>
            </a:r>
            <a:r>
              <a:rPr lang="en-US" sz="7200" dirty="0" smtClean="0">
                <a:solidFill>
                  <a:schemeClr val="accent2"/>
                </a:solidFill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</a:rPr>
              <a:t>কে</a:t>
            </a:r>
            <a:r>
              <a:rPr lang="en-US" sz="7200" dirty="0" smtClean="0">
                <a:solidFill>
                  <a:schemeClr val="accent2"/>
                </a:solidFill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</a:rPr>
              <a:t>মাল্টিমিডিয়ার</a:t>
            </a:r>
            <a:r>
              <a:rPr lang="en-US" sz="7200" dirty="0" smtClean="0">
                <a:solidFill>
                  <a:schemeClr val="accent2"/>
                </a:solidFill>
              </a:rPr>
              <a:t> </a:t>
            </a:r>
            <a:r>
              <a:rPr lang="en-US" sz="7200" dirty="0" err="1" smtClean="0">
                <a:solidFill>
                  <a:schemeClr val="accent2"/>
                </a:solidFill>
              </a:rPr>
              <a:t>ক্লাস</a:t>
            </a:r>
            <a:endParaRPr lang="en-US" sz="7200" dirty="0">
              <a:solidFill>
                <a:schemeClr val="accent2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62400" y="1752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এ</a:t>
            </a:r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2133600" y="3962400"/>
            <a:ext cx="4267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_545845_16336238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962400"/>
            <a:ext cx="4267200" cy="2286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nis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4600" y="2362200"/>
            <a:ext cx="2514600" cy="3581400"/>
          </a:xfrm>
        </p:spPr>
      </p:pic>
      <p:sp>
        <p:nvSpPr>
          <p:cNvPr id="4" name="Rectangle 3"/>
          <p:cNvSpPr/>
          <p:nvPr/>
        </p:nvSpPr>
        <p:spPr>
          <a:xfrm>
            <a:off x="1676400" y="457200"/>
            <a:ext cx="5943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</a:rPr>
              <a:t>শিক্ষক</a:t>
            </a:r>
            <a:r>
              <a:rPr lang="en-US" sz="9600" dirty="0" smtClean="0">
                <a:solidFill>
                  <a:srgbClr val="C00000"/>
                </a:solidFill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</a:rPr>
              <a:t>পরিচিতি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57200" y="2286000"/>
            <a:ext cx="5715000" cy="388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i="1" dirty="0" err="1" smtClean="0"/>
              <a:t>মোঃ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আনিচুর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রহমান</a:t>
            </a:r>
            <a:r>
              <a:rPr lang="en-US" sz="4800" b="1" i="1" dirty="0" smtClean="0"/>
              <a:t> </a:t>
            </a:r>
          </a:p>
          <a:p>
            <a:r>
              <a:rPr lang="en-US" sz="2400" b="1" dirty="0" err="1" smtClean="0"/>
              <a:t>সহকারী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শিক্ষক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শারীরিক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শিক্ষা</a:t>
            </a:r>
            <a:r>
              <a:rPr lang="en-US" sz="2400" b="1" dirty="0" smtClean="0"/>
              <a:t>)</a:t>
            </a:r>
          </a:p>
          <a:p>
            <a:r>
              <a:rPr lang="en-US" sz="2400" b="1" dirty="0" err="1" smtClean="0"/>
              <a:t>বাবুগঞ্জ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দাখিল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মাদ্রাসা</a:t>
            </a:r>
            <a:r>
              <a:rPr lang="en-US" sz="2400" b="1" dirty="0" smtClean="0"/>
              <a:t> । </a:t>
            </a:r>
            <a:r>
              <a:rPr lang="en-US" sz="2400" b="1" dirty="0" err="1" smtClean="0"/>
              <a:t>বাবুগঞ্জ,বরিশাল</a:t>
            </a:r>
            <a:endParaRPr lang="en-US" sz="2400" b="1" dirty="0" smtClean="0"/>
          </a:p>
          <a:p>
            <a:r>
              <a:rPr lang="en-US" sz="2400" b="1" dirty="0" smtClean="0"/>
              <a:t>01710821985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শ্রেণি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:</a:t>
            </a:r>
          </a:p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বিষয়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:</a:t>
            </a:r>
          </a:p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অধ্যায়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:</a:t>
            </a:r>
          </a:p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পাঠ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:</a:t>
            </a:r>
          </a:p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সময়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:</a:t>
            </a:r>
          </a:p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তারিখ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smtClean="0"/>
              <a:t>      :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5715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smtClean="0">
                <a:solidFill>
                  <a:schemeClr val="accent6">
                    <a:lumMod val="75000"/>
                  </a:schemeClr>
                </a:solidFill>
              </a:rPr>
              <a:t>নবম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শারীরিক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শিক্ষা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স্বাস্থ্য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বিজ্ঞান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ও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খেলাধুলা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অষ্টম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দল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গত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খেলা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৪০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মিনিট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১১/১০/২০২১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ইং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133600" y="0"/>
            <a:ext cx="5486400" cy="1676400"/>
          </a:xfrm>
          <a:prstGeom prst="rightArrow">
            <a:avLst>
              <a:gd name="adj1" fmla="val 50000"/>
              <a:gd name="adj2" fmla="val 60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u="sng" dirty="0" err="1" smtClean="0"/>
              <a:t>পাঠ</a:t>
            </a:r>
            <a:r>
              <a:rPr lang="en-US" sz="8000" b="1" i="1" u="sng" dirty="0" smtClean="0"/>
              <a:t> </a:t>
            </a:r>
            <a:r>
              <a:rPr lang="en-US" sz="8000" b="1" i="1" u="sng" dirty="0" err="1" smtClean="0"/>
              <a:t>পরিচিতি</a:t>
            </a:r>
            <a:endParaRPr lang="en-US" sz="8000" b="1" i="1" u="sng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04800"/>
            <a:ext cx="624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নিচের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ছবিগুলো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লক্ষ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কর</a:t>
            </a:r>
            <a:r>
              <a:rPr lang="en-US" sz="6000" dirty="0" smtClean="0">
                <a:solidFill>
                  <a:srgbClr val="FF0000"/>
                </a:solidFill>
              </a:rPr>
              <a:t>।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114800" cy="2438400"/>
          </a:xfrm>
          <a:prstGeom prst="rect">
            <a:avLst/>
          </a:prstGeom>
        </p:spPr>
      </p:pic>
      <p:pic>
        <p:nvPicPr>
          <p:cNvPr id="7" name="Picture 6" descr="images (5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044718"/>
            <a:ext cx="4038600" cy="2660882"/>
          </a:xfrm>
          <a:prstGeom prst="rect">
            <a:avLst/>
          </a:prstGeom>
        </p:spPr>
      </p:pic>
      <p:pic>
        <p:nvPicPr>
          <p:cNvPr id="8" name="Picture 7" descr="images (9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4114800"/>
            <a:ext cx="4125686" cy="2590800"/>
          </a:xfrm>
          <a:prstGeom prst="rect">
            <a:avLst/>
          </a:prstGeom>
        </p:spPr>
      </p:pic>
      <p:pic>
        <p:nvPicPr>
          <p:cNvPr id="11" name="Content Placeholder 10" descr="images (7).jpe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4800" y="1600200"/>
            <a:ext cx="4080790" cy="2298106"/>
          </a:xfr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tx2"/>
                </a:solidFill>
              </a:rPr>
              <a:t>ঠিক</a:t>
            </a:r>
            <a:r>
              <a:rPr lang="en-US" sz="6000" b="1" dirty="0" smtClean="0">
                <a:solidFill>
                  <a:schemeClr val="tx2"/>
                </a:solidFill>
              </a:rPr>
              <a:t> </a:t>
            </a:r>
            <a:r>
              <a:rPr lang="en-US" sz="6000" b="1" dirty="0" err="1" smtClean="0">
                <a:solidFill>
                  <a:schemeClr val="tx2"/>
                </a:solidFill>
              </a:rPr>
              <a:t>বলছো</a:t>
            </a:r>
            <a:r>
              <a:rPr lang="en-US" sz="6000" b="1" dirty="0" smtClean="0">
                <a:solidFill>
                  <a:schemeClr val="tx2"/>
                </a:solidFill>
              </a:rPr>
              <a:t>, </a:t>
            </a:r>
            <a:r>
              <a:rPr lang="en-US" sz="6000" b="1" dirty="0" err="1" smtClean="0">
                <a:solidFill>
                  <a:schemeClr val="tx2"/>
                </a:solidFill>
              </a:rPr>
              <a:t>এগুলো</a:t>
            </a:r>
            <a:r>
              <a:rPr lang="en-US" sz="6000" b="1" dirty="0" smtClean="0">
                <a:solidFill>
                  <a:schemeClr val="tx2"/>
                </a:solidFill>
              </a:rPr>
              <a:t> </a:t>
            </a:r>
            <a:r>
              <a:rPr lang="en-US" sz="6000" b="1" dirty="0" err="1" smtClean="0">
                <a:solidFill>
                  <a:schemeClr val="tx2"/>
                </a:solidFill>
              </a:rPr>
              <a:t>বল</a:t>
            </a:r>
            <a:r>
              <a:rPr lang="en-US" sz="6000" b="1" dirty="0" smtClean="0">
                <a:solidFill>
                  <a:schemeClr val="tx2"/>
                </a:solidFill>
              </a:rPr>
              <a:t> ও </a:t>
            </a:r>
            <a:r>
              <a:rPr lang="en-US" sz="6000" b="1" dirty="0" err="1" smtClean="0">
                <a:solidFill>
                  <a:schemeClr val="tx2"/>
                </a:solidFill>
              </a:rPr>
              <a:t>খেলার</a:t>
            </a:r>
            <a:r>
              <a:rPr lang="en-US" sz="6000" b="1" dirty="0" smtClean="0">
                <a:solidFill>
                  <a:schemeClr val="tx2"/>
                </a:solidFill>
              </a:rPr>
              <a:t> </a:t>
            </a:r>
            <a:r>
              <a:rPr lang="en-US" sz="6000" b="1" dirty="0" err="1" smtClean="0">
                <a:solidFill>
                  <a:schemeClr val="tx2"/>
                </a:solidFill>
              </a:rPr>
              <a:t>ছবি</a:t>
            </a:r>
            <a:r>
              <a:rPr lang="en-US" dirty="0" smtClean="0">
                <a:solidFill>
                  <a:schemeClr val="tx2"/>
                </a:solidFill>
              </a:rPr>
              <a:t>।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আজ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আামরা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খেলা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সম্পর্কে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জানবঃ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914400" y="2514600"/>
            <a:ext cx="57150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১। </a:t>
            </a:r>
            <a:r>
              <a:rPr lang="en-US" sz="6000" b="1" dirty="0" err="1" smtClean="0"/>
              <a:t>ফুট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বল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খেলা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কি</a:t>
            </a:r>
            <a:r>
              <a:rPr lang="en-US" sz="6000" b="1" dirty="0" smtClean="0"/>
              <a:t>?</a:t>
            </a:r>
            <a:endParaRPr lang="en-US" sz="2000" b="1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914400" y="4419600"/>
            <a:ext cx="56388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২। </a:t>
            </a:r>
            <a:r>
              <a:rPr lang="en-US" sz="6000" b="1" dirty="0" err="1" smtClean="0"/>
              <a:t>দলের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খেলা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ফুটবল</a:t>
            </a:r>
            <a:endParaRPr lang="en-US" sz="6000" b="1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ুুুুু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229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05000" y="914400"/>
            <a:ext cx="510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/>
              <a:t>শিখনফল</a:t>
            </a:r>
            <a:endParaRPr lang="en-US" sz="13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2819400"/>
            <a:ext cx="86868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/>
              <a:t>১। </a:t>
            </a:r>
            <a:r>
              <a:rPr lang="en-US" sz="4800" b="1" dirty="0" err="1" smtClean="0"/>
              <a:t>ফুট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খেলার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ইতিহাস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বলতে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পারবে</a:t>
            </a:r>
            <a:endParaRPr lang="en-US" sz="4800" b="1" dirty="0" smtClean="0"/>
          </a:p>
          <a:p>
            <a:r>
              <a:rPr lang="en-US" sz="4800" b="1" dirty="0" smtClean="0"/>
              <a:t>২। </a:t>
            </a:r>
            <a:r>
              <a:rPr lang="en-US" sz="4800" b="1" dirty="0" err="1" smtClean="0"/>
              <a:t>ফুটবল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যে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ধরনের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খেলা</a:t>
            </a:r>
            <a:endParaRPr lang="en-US" sz="4800" b="1" dirty="0" smtClean="0"/>
          </a:p>
          <a:p>
            <a:r>
              <a:rPr lang="en-US" sz="4800" b="1" dirty="0" smtClean="0"/>
              <a:t>৩। </a:t>
            </a:r>
            <a:r>
              <a:rPr lang="en-US" sz="4800" b="1" dirty="0" err="1" smtClean="0"/>
              <a:t>ফুট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খেলায়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যত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জন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খেলোয়াড়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থাকে</a:t>
            </a:r>
            <a:endParaRPr lang="en-US" sz="4800" b="1" dirty="0" smtClean="0"/>
          </a:p>
          <a:p>
            <a:r>
              <a:rPr lang="en-US" sz="4800" b="1" dirty="0" smtClean="0"/>
              <a:t>৪। </a:t>
            </a:r>
            <a:r>
              <a:rPr lang="en-US" sz="4800" b="1" dirty="0" err="1" smtClean="0"/>
              <a:t>ফুটবল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খেলার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মাঠের</a:t>
            </a:r>
            <a:r>
              <a:rPr lang="en-US" sz="4800" b="1" dirty="0" smtClean="0"/>
              <a:t>  </a:t>
            </a:r>
            <a:r>
              <a:rPr lang="en-US" sz="4800" b="1" dirty="0" err="1" smtClean="0"/>
              <a:t>ধরন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জানতে</a:t>
            </a:r>
            <a:endParaRPr lang="en-US" sz="4800" b="1" dirty="0" smtClean="0"/>
          </a:p>
          <a:p>
            <a:r>
              <a:rPr lang="en-US" sz="4800" b="1" dirty="0" smtClean="0"/>
              <a:t>৫। </a:t>
            </a:r>
            <a:r>
              <a:rPr lang="en-US" sz="4800" b="1" dirty="0" err="1" smtClean="0"/>
              <a:t>এটা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হার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জিতের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খেলা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তা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জানতে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পারবে</a:t>
            </a:r>
            <a:endParaRPr lang="en-US" sz="4800" b="1" dirty="0" smtClean="0"/>
          </a:p>
          <a:p>
            <a:pPr algn="ctr"/>
            <a:r>
              <a:rPr lang="en-US" dirty="0" smtClean="0"/>
              <a:t>৬।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001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/>
              <a:t>মূল্যায়ন</a:t>
            </a:r>
            <a:endParaRPr lang="en-US" sz="11500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7924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১। </a:t>
            </a:r>
            <a:r>
              <a:rPr lang="en-US" sz="4000" b="1" dirty="0" err="1" smtClean="0"/>
              <a:t>ফুটবল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কোন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ধরনের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খেলা</a:t>
            </a:r>
            <a:r>
              <a:rPr lang="en-US" sz="4000" b="1" dirty="0" smtClean="0"/>
              <a:t>? - </a:t>
            </a:r>
            <a:r>
              <a:rPr lang="en-US" sz="4000" b="1" dirty="0" err="1" smtClean="0"/>
              <a:t>দলীয়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খেলা</a:t>
            </a:r>
            <a:endParaRPr lang="en-US" sz="4000" b="1" dirty="0" smtClean="0"/>
          </a:p>
          <a:p>
            <a:r>
              <a:rPr lang="en-US" sz="4000" b="1" dirty="0" smtClean="0"/>
              <a:t>২। </a:t>
            </a:r>
            <a:r>
              <a:rPr lang="en-US" sz="4000" b="1" dirty="0" err="1" smtClean="0"/>
              <a:t>ফুট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খেলায়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জন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খেলোয়াড়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থাকে</a:t>
            </a:r>
            <a:r>
              <a:rPr lang="en-US" sz="4000" b="1" dirty="0" smtClean="0"/>
              <a:t>?- ২২ </a:t>
            </a:r>
            <a:r>
              <a:rPr lang="en-US" sz="4000" b="1" dirty="0" err="1" smtClean="0"/>
              <a:t>জন</a:t>
            </a:r>
            <a:endParaRPr lang="en-US" sz="4000" b="1" dirty="0" smtClean="0"/>
          </a:p>
          <a:p>
            <a:r>
              <a:rPr lang="en-US" sz="4000" b="1" dirty="0" smtClean="0"/>
              <a:t>৩। </a:t>
            </a:r>
            <a:r>
              <a:rPr lang="en-US" sz="4000" b="1" dirty="0" err="1" smtClean="0"/>
              <a:t>ফুটবল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খেলার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মাঠের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পরিমাপ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কত</a:t>
            </a:r>
            <a:r>
              <a:rPr lang="en-US" sz="4000" b="1" dirty="0" smtClean="0"/>
              <a:t>? -</a:t>
            </a:r>
          </a:p>
          <a:p>
            <a:r>
              <a:rPr lang="en-US" sz="4000" b="1" dirty="0" smtClean="0"/>
              <a:t>     </a:t>
            </a:r>
            <a:r>
              <a:rPr lang="en-US" sz="4000" b="1" dirty="0" err="1" smtClean="0"/>
              <a:t>বড়</a:t>
            </a:r>
            <a:r>
              <a:rPr lang="en-US" sz="4000" b="1" dirty="0" smtClean="0"/>
              <a:t>- </a:t>
            </a:r>
            <a:r>
              <a:rPr lang="en-US" sz="4000" b="1" dirty="0" err="1" smtClean="0"/>
              <a:t>দৈর্ঘ্য</a:t>
            </a:r>
            <a:r>
              <a:rPr lang="en-US" sz="4000" b="1" dirty="0" smtClean="0"/>
              <a:t> -১২০ </a:t>
            </a:r>
            <a:r>
              <a:rPr lang="en-US" sz="4000" b="1" dirty="0" err="1" smtClean="0"/>
              <a:t>গজ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প্রস্থ</a:t>
            </a:r>
            <a:r>
              <a:rPr lang="en-US" sz="4000" b="1" dirty="0" smtClean="0"/>
              <a:t> -৮০ </a:t>
            </a:r>
            <a:r>
              <a:rPr lang="en-US" sz="4000" b="1" dirty="0" err="1" smtClean="0"/>
              <a:t>গজ</a:t>
            </a:r>
            <a:endParaRPr lang="en-US" sz="4000" b="1" dirty="0" smtClean="0"/>
          </a:p>
          <a:p>
            <a:r>
              <a:rPr lang="en-US" sz="4000" b="1" dirty="0" smtClean="0"/>
              <a:t>৪। </a:t>
            </a:r>
            <a:r>
              <a:rPr lang="en-US" sz="4000" b="1" dirty="0" err="1" smtClean="0"/>
              <a:t>রেফারি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থাকে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জন</a:t>
            </a:r>
            <a:r>
              <a:rPr lang="en-US" sz="4000" b="1" dirty="0" smtClean="0"/>
              <a:t>? -১ </a:t>
            </a:r>
            <a:r>
              <a:rPr lang="en-US" sz="4000" b="1" dirty="0" err="1" smtClean="0"/>
              <a:t>জন</a:t>
            </a:r>
            <a:endParaRPr lang="en-US" sz="4000" b="1" dirty="0" smtClean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chemeClr val="accent1"/>
                </a:solidFill>
              </a:rPr>
              <a:t>বাড়ির</a:t>
            </a:r>
            <a:r>
              <a:rPr lang="en-US" sz="8800" b="1" dirty="0" smtClean="0">
                <a:solidFill>
                  <a:schemeClr val="accent1"/>
                </a:solidFill>
              </a:rPr>
              <a:t> </a:t>
            </a:r>
            <a:r>
              <a:rPr lang="en-US" sz="8800" b="1" dirty="0" err="1" smtClean="0">
                <a:solidFill>
                  <a:schemeClr val="accent1"/>
                </a:solidFill>
              </a:rPr>
              <a:t>কাজ</a:t>
            </a:r>
            <a:endParaRPr lang="en-US" sz="8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ফুটবল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খেলার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আইন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কয়টি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ও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কি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কি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ফুটবল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খেলার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মাঠ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অঙ্কন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কর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।</a:t>
            </a:r>
          </a:p>
          <a:p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খেলোয়াড়ের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সংখ্যা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কত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গোল্ডেন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গোল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কি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ages (6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895600"/>
            <a:ext cx="8001000" cy="3505200"/>
          </a:xfrm>
        </p:spPr>
      </p:pic>
      <p:sp>
        <p:nvSpPr>
          <p:cNvPr id="4" name="Oval 3"/>
          <p:cNvSpPr/>
          <p:nvPr/>
        </p:nvSpPr>
        <p:spPr>
          <a:xfrm>
            <a:off x="2209800" y="228600"/>
            <a:ext cx="52578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solidFill>
                  <a:schemeClr val="accent6"/>
                </a:solidFill>
              </a:rPr>
              <a:t>ধন্যবাদ</a:t>
            </a:r>
            <a:endParaRPr lang="en-US" sz="115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205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ব</vt:lpstr>
      <vt:lpstr>Slide 2</vt:lpstr>
      <vt:lpstr>Slide 3</vt:lpstr>
      <vt:lpstr>Slide 4</vt:lpstr>
      <vt:lpstr>ঠিক বলছো, এগুলো বল ও খেলার ছবি।</vt:lpstr>
      <vt:lpstr>Slide 6</vt:lpstr>
      <vt:lpstr>Slide 7</vt:lpstr>
      <vt:lpstr>বাড়ির কাজ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</dc:title>
  <dc:creator>Hp</dc:creator>
  <cp:lastModifiedBy>Hp</cp:lastModifiedBy>
  <cp:revision>35</cp:revision>
  <dcterms:created xsi:type="dcterms:W3CDTF">2006-08-16T00:00:00Z</dcterms:created>
  <dcterms:modified xsi:type="dcterms:W3CDTF">2021-10-11T01:56:00Z</dcterms:modified>
</cp:coreProperties>
</file>