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4" r:id="rId3"/>
    <p:sldId id="285" r:id="rId4"/>
    <p:sldId id="294" r:id="rId5"/>
    <p:sldId id="287" r:id="rId6"/>
    <p:sldId id="380" r:id="rId7"/>
    <p:sldId id="289" r:id="rId8"/>
    <p:sldId id="292" r:id="rId9"/>
    <p:sldId id="293" r:id="rId10"/>
    <p:sldId id="296" r:id="rId11"/>
    <p:sldId id="297" r:id="rId12"/>
    <p:sldId id="298" r:id="rId13"/>
    <p:sldId id="299" r:id="rId14"/>
    <p:sldId id="304" r:id="rId15"/>
    <p:sldId id="306" r:id="rId16"/>
    <p:sldId id="311" r:id="rId17"/>
    <p:sldId id="308" r:id="rId18"/>
    <p:sldId id="312" r:id="rId19"/>
    <p:sldId id="300" r:id="rId20"/>
    <p:sldId id="313" r:id="rId21"/>
    <p:sldId id="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3D9"/>
    <a:srgbClr val="15D5A7"/>
    <a:srgbClr val="0E8C6E"/>
    <a:srgbClr val="0A624D"/>
    <a:srgbClr val="063C2F"/>
    <a:srgbClr val="97FFC6"/>
    <a:srgbClr val="00DE64"/>
    <a:srgbClr val="00220F"/>
    <a:srgbClr val="00BC55"/>
    <a:srgbClr val="115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32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jana Amin" userId="99297a8e3bda1a78" providerId="LiveId" clId="{93ECC799-4D05-4F40-968E-0956C9A0D151}"/>
    <pc:docChg chg="modSld">
      <pc:chgData name="Farjana Amin" userId="99297a8e3bda1a78" providerId="LiveId" clId="{93ECC799-4D05-4F40-968E-0956C9A0D151}" dt="2021-10-11T13:48:24.646" v="23" actId="20577"/>
      <pc:docMkLst>
        <pc:docMk/>
      </pc:docMkLst>
      <pc:sldChg chg="modSp">
        <pc:chgData name="Farjana Amin" userId="99297a8e3bda1a78" providerId="LiveId" clId="{93ECC799-4D05-4F40-968E-0956C9A0D151}" dt="2021-10-11T13:48:24.646" v="23" actId="20577"/>
        <pc:sldMkLst>
          <pc:docMk/>
          <pc:sldMk cId="2652209455" sldId="284"/>
        </pc:sldMkLst>
        <pc:spChg chg="mod">
          <ac:chgData name="Farjana Amin" userId="99297a8e3bda1a78" providerId="LiveId" clId="{93ECC799-4D05-4F40-968E-0956C9A0D151}" dt="2021-10-11T13:48:24.646" v="23" actId="20577"/>
          <ac:spMkLst>
            <pc:docMk/>
            <pc:sldMk cId="2652209455" sldId="284"/>
            <ac:spMk id="25" creationId="{7320AD81-6F58-4FD7-BA39-5616E9747A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FD1A-93EA-44AE-B0A3-E25D5056240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67CA-4779-4C69-8CA5-6F5F7453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AF1D-EE2E-4288-8A60-309D97022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20519-4FCE-478A-9AF6-33A5F3687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D6AFE-7ABF-41F4-9FA1-C7CA7121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F79-D929-4930-AE4D-AB4BD7BC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92FB-D019-4B02-B1FE-32A4712A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4A69-D2CA-4D2A-B8F8-2839CFA3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AA281-B7BF-4125-807F-E0E14D880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7431-07B3-45F2-BADB-264D69C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FE57-1EDB-436B-9DBF-776C9996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A376-7CF3-4E5D-8EA2-AF9B1D0F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73935-613B-41D7-9C7B-DA3914A93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5E225-98CD-49C8-A434-2783F3182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82066-689C-4859-B9C9-6DAA23C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8D5E-F312-4836-89FC-FD0FD440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3042-8E2C-4D7C-B189-BD379E8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B143-0F5B-4450-9DA4-280EB4EA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1551-BAD3-487D-A985-E5218721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4C93-1E7D-4944-BA00-EF694255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A1A4-F03F-4CAA-87FB-57E97F7C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BCFD-FB2C-4BCD-AFD7-AFB65718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2732-9C38-426D-9AA2-50436E7F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85BF-431B-4943-9B9C-89653989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4CAD-ED23-4DE6-8EA7-0B653E6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F2F28-ABFE-4AD6-9B2D-AB7D41A7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8C17-1193-4B6A-AB5D-AEBC0BC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76C0-F32C-4645-991B-15E6A629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3E07-03DB-4DE3-B7FF-7C543E64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274C8-9E4F-416F-82B0-AC741E32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AC599-3769-454A-9D6A-F1F137B5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51824-4381-4FB7-833E-11C2DBAD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ECFD-36F3-4DA1-A788-C0595185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2238-4F40-492E-8E09-86A80362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B3FAA-9034-4575-977D-5CEBB5447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921B0-F04A-48F8-9D35-18158802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3093-F5DE-48DE-905C-527E6DB3B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C579C-F315-4918-BA8C-6A59BB822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D8F06-C064-4325-B85A-43B50612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47370-84BC-4944-BBF8-33A90E15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FB992-E8D5-4972-AA3B-16CFE544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A72-8670-42FD-9794-D258CD88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10EBF-D78E-4997-86A5-D6BD796C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7A311-2884-4789-996D-0CE9D6E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01DC3-4F20-47D5-8921-EFB433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31304-81D3-487A-A164-7F5FA8AC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5759-FF9D-4363-B93B-F6A0D49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034C-51E5-41E4-B7C8-9D83FFB9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567-2BC2-49C2-81EE-FF9E9614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DC7C-0616-47C0-909E-7EC31EBB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B9871-9A5F-48B1-B3D0-D04B8D58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9F6AC-B560-462D-8209-E84D2BD5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B7C9-FF49-4223-9329-67351C47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A43B6-A560-49BF-BB56-5A3D5A37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E86A-93AB-4269-B9FA-45D1FE6F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7D6F9-CA8C-43A8-8381-113152CBF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A9EE7-0F82-41E9-9FD4-09B7C1A7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8F993-DBFF-4264-8FF8-062CD0F4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D747D-E1A8-4570-B6FF-95DD2518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21E02-17A0-4FB1-9663-0EAF82C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0B7C737-3507-4B92-A9EE-1B216364098A}"/>
              </a:ext>
            </a:extLst>
          </p:cNvPr>
          <p:cNvSpPr/>
          <p:nvPr userDrawn="1"/>
        </p:nvSpPr>
        <p:spPr>
          <a:xfrm>
            <a:off x="202223" y="193431"/>
            <a:ext cx="11790485" cy="6453554"/>
          </a:xfrm>
          <a:prstGeom prst="frame">
            <a:avLst>
              <a:gd name="adj1" fmla="val 920"/>
            </a:avLst>
          </a:prstGeom>
          <a:solidFill>
            <a:srgbClr val="14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6693F66-B83A-4BE0-8692-E9B6F56557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59"/>
            </a:avLst>
          </a:prstGeom>
          <a:solidFill>
            <a:srgbClr val="0A6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CEC18-79B4-4B37-8CB8-8E442E11C123}"/>
              </a:ext>
            </a:extLst>
          </p:cNvPr>
          <p:cNvSpPr txBox="1"/>
          <p:nvPr userDrawn="1"/>
        </p:nvSpPr>
        <p:spPr>
          <a:xfrm>
            <a:off x="10526791" y="6289964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ফারজানাা আমিন</a:t>
            </a:r>
          </a:p>
        </p:txBody>
      </p:sp>
    </p:spTree>
    <p:extLst>
      <p:ext uri="{BB962C8B-B14F-4D97-AF65-F5344CB8AC3E}">
        <p14:creationId xmlns:p14="http://schemas.microsoft.com/office/powerpoint/2010/main" val="1972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2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13.wdp"/><Relationship Id="rId10" Type="http://schemas.microsoft.com/office/2007/relationships/hdphoto" Target="../media/hdphoto15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34.png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9.wdp"/><Relationship Id="rId7" Type="http://schemas.openxmlformats.org/officeDocument/2006/relationships/image" Target="../media/image42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Relationship Id="rId9" Type="http://schemas.microsoft.com/office/2007/relationships/hdphoto" Target="../media/hdphoto20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21.wdp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11" Type="http://schemas.openxmlformats.org/officeDocument/2006/relationships/image" Target="../media/image46.png"/><Relationship Id="rId5" Type="http://schemas.openxmlformats.org/officeDocument/2006/relationships/image" Target="../media/image40.gif"/><Relationship Id="rId10" Type="http://schemas.openxmlformats.org/officeDocument/2006/relationships/image" Target="../media/image45.png"/><Relationship Id="rId4" Type="http://schemas.openxmlformats.org/officeDocument/2006/relationships/image" Target="../media/image39.gif"/><Relationship Id="rId9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microsoft.com/office/2007/relationships/hdphoto" Target="../media/hdphoto2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microsoft.com/office/2007/relationships/hdphoto" Target="../media/hdphoto23.wdp"/><Relationship Id="rId9" Type="http://schemas.microsoft.com/office/2007/relationships/hdphoto" Target="../media/hdphoto2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ure gif">
            <a:extLst>
              <a:ext uri="{FF2B5EF4-FFF2-40B4-BE49-F238E27FC236}">
                <a16:creationId xmlns:a16="http://schemas.microsoft.com/office/drawing/2014/main" id="{D6A4A5DC-94F3-40E6-B037-D7184F69CC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63" y="276864"/>
            <a:ext cx="11633019" cy="62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7CDEEE-1F75-40F7-BB00-6BBD04C5E6F3}"/>
              </a:ext>
            </a:extLst>
          </p:cNvPr>
          <p:cNvSpPr txBox="1"/>
          <p:nvPr/>
        </p:nvSpPr>
        <p:spPr>
          <a:xfrm>
            <a:off x="2800085" y="376145"/>
            <a:ext cx="6386732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স্বাগত</a:t>
            </a:r>
            <a:r>
              <a:rPr kumimoji="0" lang="bn-BD" sz="2400" b="1" i="0" u="none" strike="noStrike" kern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</a:rPr>
              <a:t> </a:t>
            </a:r>
            <a:endParaRPr kumimoji="0" lang="en-US" sz="2400" b="1" i="0" u="none" strike="noStrike" kern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</a:endParaRPr>
          </a:p>
        </p:txBody>
      </p:sp>
      <p:sp>
        <p:nvSpPr>
          <p:cNvPr id="12" name="Isosceles Triangle 10">
            <a:extLst>
              <a:ext uri="{FF2B5EF4-FFF2-40B4-BE49-F238E27FC236}">
                <a16:creationId xmlns:a16="http://schemas.microsoft.com/office/drawing/2014/main" id="{E53EB5ED-4C91-4A89-933F-6ED5BFB223F8}"/>
              </a:ext>
            </a:extLst>
          </p:cNvPr>
          <p:cNvSpPr/>
          <p:nvPr/>
        </p:nvSpPr>
        <p:spPr>
          <a:xfrm rot="16200000">
            <a:off x="5078731" y="-756071"/>
            <a:ext cx="4283021" cy="947507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6"/>
              <a:gd name="connsiteX1" fmla="*/ 4275038 w 4275038"/>
              <a:gd name="connsiteY1" fmla="*/ 0 h 9111346"/>
              <a:gd name="connsiteX2" fmla="*/ 1060707 w 4275038"/>
              <a:gd name="connsiteY2" fmla="*/ 9111346 h 9111346"/>
              <a:gd name="connsiteX3" fmla="*/ 0 w 4275038"/>
              <a:gd name="connsiteY3" fmla="*/ 9111343 h 9111346"/>
              <a:gd name="connsiteX0" fmla="*/ 0 w 4275038"/>
              <a:gd name="connsiteY0" fmla="*/ 9111343 h 9111346"/>
              <a:gd name="connsiteX1" fmla="*/ 4275038 w 4275038"/>
              <a:gd name="connsiteY1" fmla="*/ 0 h 9111346"/>
              <a:gd name="connsiteX2" fmla="*/ 1060707 w 4275038"/>
              <a:gd name="connsiteY2" fmla="*/ 9111346 h 9111346"/>
              <a:gd name="connsiteX3" fmla="*/ 0 w 4275038"/>
              <a:gd name="connsiteY3" fmla="*/ 9111343 h 9111346"/>
              <a:gd name="connsiteX0" fmla="*/ 0 w 4253267"/>
              <a:gd name="connsiteY0" fmla="*/ 9274629 h 9274632"/>
              <a:gd name="connsiteX1" fmla="*/ 4253267 w 4253267"/>
              <a:gd name="connsiteY1" fmla="*/ 0 h 9274632"/>
              <a:gd name="connsiteX2" fmla="*/ 1060707 w 4253267"/>
              <a:gd name="connsiteY2" fmla="*/ 9274632 h 9274632"/>
              <a:gd name="connsiteX3" fmla="*/ 0 w 4253267"/>
              <a:gd name="connsiteY3" fmla="*/ 9274629 h 9274632"/>
              <a:gd name="connsiteX0" fmla="*/ 0 w 4242381"/>
              <a:gd name="connsiteY0" fmla="*/ 9383487 h 9383490"/>
              <a:gd name="connsiteX1" fmla="*/ 4242381 w 4242381"/>
              <a:gd name="connsiteY1" fmla="*/ 0 h 9383490"/>
              <a:gd name="connsiteX2" fmla="*/ 1060707 w 4242381"/>
              <a:gd name="connsiteY2" fmla="*/ 9383490 h 9383490"/>
              <a:gd name="connsiteX3" fmla="*/ 0 w 4242381"/>
              <a:gd name="connsiteY3" fmla="*/ 9383487 h 9383490"/>
              <a:gd name="connsiteX0" fmla="*/ 0 w 4242381"/>
              <a:gd name="connsiteY0" fmla="*/ 9383487 h 9383490"/>
              <a:gd name="connsiteX1" fmla="*/ 4242381 w 4242381"/>
              <a:gd name="connsiteY1" fmla="*/ 0 h 9383490"/>
              <a:gd name="connsiteX2" fmla="*/ 1060707 w 4242381"/>
              <a:gd name="connsiteY2" fmla="*/ 9383490 h 9383490"/>
              <a:gd name="connsiteX3" fmla="*/ 0 w 4242381"/>
              <a:gd name="connsiteY3" fmla="*/ 9383487 h 9383490"/>
              <a:gd name="connsiteX0" fmla="*/ 0 w 4242381"/>
              <a:gd name="connsiteY0" fmla="*/ 9383487 h 9383487"/>
              <a:gd name="connsiteX1" fmla="*/ 4242381 w 4242381"/>
              <a:gd name="connsiteY1" fmla="*/ 0 h 9383487"/>
              <a:gd name="connsiteX2" fmla="*/ 776230 w 4242381"/>
              <a:gd name="connsiteY2" fmla="*/ 9312373 h 9383487"/>
              <a:gd name="connsiteX3" fmla="*/ 0 w 4242381"/>
              <a:gd name="connsiteY3" fmla="*/ 9383487 h 93834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882461"/>
              <a:gd name="connsiteY0" fmla="*/ 9170127 h 9170127"/>
              <a:gd name="connsiteX1" fmla="*/ 4882461 w 4882461"/>
              <a:gd name="connsiteY1" fmla="*/ 0 h 9170127"/>
              <a:gd name="connsiteX2" fmla="*/ 776230 w 4882461"/>
              <a:gd name="connsiteY2" fmla="*/ 9099013 h 9170127"/>
              <a:gd name="connsiteX3" fmla="*/ 0 w 4882461"/>
              <a:gd name="connsiteY3" fmla="*/ 9170127 h 9170127"/>
              <a:gd name="connsiteX0" fmla="*/ 0 w 5299021"/>
              <a:gd name="connsiteY0" fmla="*/ 10155647 h 10155647"/>
              <a:gd name="connsiteX1" fmla="*/ 5299021 w 5299021"/>
              <a:gd name="connsiteY1" fmla="*/ 0 h 10155647"/>
              <a:gd name="connsiteX2" fmla="*/ 776230 w 5299021"/>
              <a:gd name="connsiteY2" fmla="*/ 10084533 h 10155647"/>
              <a:gd name="connsiteX3" fmla="*/ 0 w 5299021"/>
              <a:gd name="connsiteY3" fmla="*/ 10155647 h 1015564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410781"/>
              <a:gd name="connsiteY0" fmla="*/ 10216607 h 10216752"/>
              <a:gd name="connsiteX1" fmla="*/ 5410781 w 5410781"/>
              <a:gd name="connsiteY1" fmla="*/ 0 h 10216752"/>
              <a:gd name="connsiteX2" fmla="*/ 725430 w 5410781"/>
              <a:gd name="connsiteY2" fmla="*/ 10206453 h 10216752"/>
              <a:gd name="connsiteX3" fmla="*/ 0 w 5410781"/>
              <a:gd name="connsiteY3" fmla="*/ 10216607 h 10216752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140781"/>
              <a:gd name="connsiteY0" fmla="*/ 9170126 h 9170271"/>
              <a:gd name="connsiteX1" fmla="*/ 4140781 w 4140781"/>
              <a:gd name="connsiteY1" fmla="*/ 0 h 9170271"/>
              <a:gd name="connsiteX2" fmla="*/ 725430 w 4140781"/>
              <a:gd name="connsiteY2" fmla="*/ 9159972 h 9170271"/>
              <a:gd name="connsiteX3" fmla="*/ 0 w 4140781"/>
              <a:gd name="connsiteY3" fmla="*/ 9170126 h 9170271"/>
              <a:gd name="connsiteX0" fmla="*/ 0 w 4283021"/>
              <a:gd name="connsiteY0" fmla="*/ 9474926 h 9475071"/>
              <a:gd name="connsiteX1" fmla="*/ 4283021 w 4283021"/>
              <a:gd name="connsiteY1" fmla="*/ 0 h 9475071"/>
              <a:gd name="connsiteX2" fmla="*/ 725430 w 4283021"/>
              <a:gd name="connsiteY2" fmla="*/ 9464772 h 9475071"/>
              <a:gd name="connsiteX3" fmla="*/ 0 w 4283021"/>
              <a:gd name="connsiteY3" fmla="*/ 9474926 h 94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021" h="9475071">
                <a:moveTo>
                  <a:pt x="0" y="9474926"/>
                </a:moveTo>
                <a:cubicBezTo>
                  <a:pt x="70104" y="7230291"/>
                  <a:pt x="1665660" y="2011682"/>
                  <a:pt x="4283021" y="0"/>
                </a:cubicBezTo>
                <a:cubicBezTo>
                  <a:pt x="3014182" y="1887588"/>
                  <a:pt x="1130670" y="4388416"/>
                  <a:pt x="725430" y="9464772"/>
                </a:cubicBezTo>
                <a:cubicBezTo>
                  <a:pt x="392180" y="9420743"/>
                  <a:pt x="251970" y="9478315"/>
                  <a:pt x="0" y="9474926"/>
                </a:cubicBezTo>
                <a:close/>
              </a:path>
            </a:pathLst>
          </a:custGeom>
          <a:solidFill>
            <a:srgbClr val="20E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7A10B-8648-4C4B-93CC-E61A84C196A6}"/>
              </a:ext>
            </a:extLst>
          </p:cNvPr>
          <p:cNvSpPr/>
          <p:nvPr/>
        </p:nvSpPr>
        <p:spPr>
          <a:xfrm>
            <a:off x="284664" y="239394"/>
            <a:ext cx="6258376" cy="6341742"/>
          </a:xfrm>
          <a:custGeom>
            <a:avLst/>
            <a:gdLst>
              <a:gd name="connsiteX0" fmla="*/ 0 w 1137736"/>
              <a:gd name="connsiteY0" fmla="*/ 0 h 6301102"/>
              <a:gd name="connsiteX1" fmla="*/ 113773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6501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2437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883736 w 1137736"/>
              <a:gd name="connsiteY1" fmla="*/ 4064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20320 h 6341742"/>
              <a:gd name="connsiteX1" fmla="*/ 883736 w 6258376"/>
              <a:gd name="connsiteY1" fmla="*/ 0 h 6341742"/>
              <a:gd name="connsiteX2" fmla="*/ 6258376 w 6258376"/>
              <a:gd name="connsiteY2" fmla="*/ 6341742 h 6341742"/>
              <a:gd name="connsiteX3" fmla="*/ 0 w 6258376"/>
              <a:gd name="connsiteY3" fmla="*/ 6321422 h 6341742"/>
              <a:gd name="connsiteX4" fmla="*/ 0 w 6258376"/>
              <a:gd name="connsiteY4" fmla="*/ 20320 h 6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376" h="6341742">
                <a:moveTo>
                  <a:pt x="0" y="20320"/>
                </a:moveTo>
                <a:lnTo>
                  <a:pt x="883736" y="0"/>
                </a:lnTo>
                <a:cubicBezTo>
                  <a:pt x="839709" y="1358687"/>
                  <a:pt x="2969923" y="5023695"/>
                  <a:pt x="6258376" y="6341742"/>
                </a:cubicBezTo>
                <a:lnTo>
                  <a:pt x="0" y="6321422"/>
                </a:lnTo>
                <a:lnTo>
                  <a:pt x="0" y="20320"/>
                </a:lnTo>
                <a:close/>
              </a:path>
            </a:pathLst>
          </a:custGeom>
          <a:solidFill>
            <a:srgbClr val="074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3A69BC3-A64E-4405-BBEB-0E03975D8A82}"/>
              </a:ext>
            </a:extLst>
          </p:cNvPr>
          <p:cNvSpPr/>
          <p:nvPr/>
        </p:nvSpPr>
        <p:spPr>
          <a:xfrm>
            <a:off x="1163676" y="428943"/>
            <a:ext cx="6956341" cy="6149658"/>
          </a:xfrm>
          <a:custGeom>
            <a:avLst/>
            <a:gdLst>
              <a:gd name="connsiteX0" fmla="*/ 0 w 1595120"/>
              <a:gd name="connsiteY0" fmla="*/ 6341742 h 6341742"/>
              <a:gd name="connsiteX1" fmla="*/ 0 w 1595120"/>
              <a:gd name="connsiteY1" fmla="*/ 0 h 6341742"/>
              <a:gd name="connsiteX2" fmla="*/ 1595120 w 1595120"/>
              <a:gd name="connsiteY2" fmla="*/ 6341742 h 6341742"/>
              <a:gd name="connsiteX3" fmla="*/ 0 w 15951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54951 w 6950071"/>
              <a:gd name="connsiteY0" fmla="*/ 6312944 h 6312944"/>
              <a:gd name="connsiteX1" fmla="*/ 0 w 6950071"/>
              <a:gd name="connsiteY1" fmla="*/ 0 h 6312944"/>
              <a:gd name="connsiteX2" fmla="*/ 6950071 w 6950071"/>
              <a:gd name="connsiteY2" fmla="*/ 6312944 h 6312944"/>
              <a:gd name="connsiteX3" fmla="*/ 5354951 w 6950071"/>
              <a:gd name="connsiteY3" fmla="*/ 6312944 h 6312944"/>
              <a:gd name="connsiteX0" fmla="*/ 5300993 w 6896113"/>
              <a:gd name="connsiteY0" fmla="*/ 6149658 h 6149658"/>
              <a:gd name="connsiteX1" fmla="*/ 0 w 6896113"/>
              <a:gd name="connsiteY1" fmla="*/ 0 h 6149658"/>
              <a:gd name="connsiteX2" fmla="*/ 6896113 w 6896113"/>
              <a:gd name="connsiteY2" fmla="*/ 6149658 h 6149658"/>
              <a:gd name="connsiteX3" fmla="*/ 5300993 w 6896113"/>
              <a:gd name="connsiteY3" fmla="*/ 6149658 h 61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6113" h="6149658">
                <a:moveTo>
                  <a:pt x="5300993" y="6149658"/>
                </a:moveTo>
                <a:cubicBezTo>
                  <a:pt x="3810860" y="5529264"/>
                  <a:pt x="677333" y="3587114"/>
                  <a:pt x="0" y="0"/>
                </a:cubicBezTo>
                <a:cubicBezTo>
                  <a:pt x="600415" y="2175739"/>
                  <a:pt x="3136913" y="5000944"/>
                  <a:pt x="6896113" y="6149658"/>
                </a:cubicBezTo>
                <a:lnTo>
                  <a:pt x="5300993" y="6149658"/>
                </a:lnTo>
                <a:close/>
              </a:path>
            </a:pathLst>
          </a:custGeom>
          <a:solidFill>
            <a:srgbClr val="0A6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52DE229-6A05-4A2E-8352-EC0664673858}"/>
              </a:ext>
            </a:extLst>
          </p:cNvPr>
          <p:cNvSpPr/>
          <p:nvPr/>
        </p:nvSpPr>
        <p:spPr>
          <a:xfrm rot="16200000">
            <a:off x="3584065" y="-1768372"/>
            <a:ext cx="6287445" cy="1047979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29266"/>
              <a:gd name="connsiteY0" fmla="*/ 6346372 h 6368143"/>
              <a:gd name="connsiteX1" fmla="*/ 2729266 w 2729266"/>
              <a:gd name="connsiteY1" fmla="*/ 0 h 6368143"/>
              <a:gd name="connsiteX2" fmla="*/ 1082475 w 2729266"/>
              <a:gd name="connsiteY2" fmla="*/ 6368143 h 6368143"/>
              <a:gd name="connsiteX3" fmla="*/ 0 w 2729266"/>
              <a:gd name="connsiteY3" fmla="*/ 6346372 h 6368143"/>
              <a:gd name="connsiteX0" fmla="*/ 0 w 2729266"/>
              <a:gd name="connsiteY0" fmla="*/ 6346372 h 6368143"/>
              <a:gd name="connsiteX1" fmla="*/ 2729266 w 2729266"/>
              <a:gd name="connsiteY1" fmla="*/ 0 h 6368143"/>
              <a:gd name="connsiteX2" fmla="*/ 1082475 w 2729266"/>
              <a:gd name="connsiteY2" fmla="*/ 6368143 h 6368143"/>
              <a:gd name="connsiteX3" fmla="*/ 0 w 2729266"/>
              <a:gd name="connsiteY3" fmla="*/ 6346372 h 6368143"/>
              <a:gd name="connsiteX0" fmla="*/ 0 w 2729266"/>
              <a:gd name="connsiteY0" fmla="*/ 6346372 h 6373984"/>
              <a:gd name="connsiteX1" fmla="*/ 2729266 w 2729266"/>
              <a:gd name="connsiteY1" fmla="*/ 0 h 6373984"/>
              <a:gd name="connsiteX2" fmla="*/ 1082475 w 2729266"/>
              <a:gd name="connsiteY2" fmla="*/ 6368143 h 6373984"/>
              <a:gd name="connsiteX3" fmla="*/ 0 w 2729266"/>
              <a:gd name="connsiteY3" fmla="*/ 6346372 h 6373984"/>
              <a:gd name="connsiteX0" fmla="*/ 0 w 2729266"/>
              <a:gd name="connsiteY0" fmla="*/ 6400800 h 6416331"/>
              <a:gd name="connsiteX1" fmla="*/ 2729266 w 2729266"/>
              <a:gd name="connsiteY1" fmla="*/ 0 h 6416331"/>
              <a:gd name="connsiteX2" fmla="*/ 1082475 w 2729266"/>
              <a:gd name="connsiteY2" fmla="*/ 6368143 h 6416331"/>
              <a:gd name="connsiteX3" fmla="*/ 0 w 2729266"/>
              <a:gd name="connsiteY3" fmla="*/ 6400800 h 6416331"/>
              <a:gd name="connsiteX0" fmla="*/ 0 w 2761925"/>
              <a:gd name="connsiteY0" fmla="*/ 6411687 h 6425970"/>
              <a:gd name="connsiteX1" fmla="*/ 2761925 w 2761925"/>
              <a:gd name="connsiteY1" fmla="*/ 0 h 6425970"/>
              <a:gd name="connsiteX2" fmla="*/ 1115134 w 2761925"/>
              <a:gd name="connsiteY2" fmla="*/ 6368143 h 6425970"/>
              <a:gd name="connsiteX3" fmla="*/ 0 w 2761925"/>
              <a:gd name="connsiteY3" fmla="*/ 6411687 h 6425970"/>
              <a:gd name="connsiteX0" fmla="*/ 0 w 2812725"/>
              <a:gd name="connsiteY0" fmla="*/ 6754588 h 6768871"/>
              <a:gd name="connsiteX1" fmla="*/ 2812725 w 2812725"/>
              <a:gd name="connsiteY1" fmla="*/ 0 h 6768871"/>
              <a:gd name="connsiteX2" fmla="*/ 1115134 w 2812725"/>
              <a:gd name="connsiteY2" fmla="*/ 6711044 h 6768871"/>
              <a:gd name="connsiteX3" fmla="*/ 0 w 2812725"/>
              <a:gd name="connsiteY3" fmla="*/ 6754588 h 6768871"/>
              <a:gd name="connsiteX0" fmla="*/ 0 w 2812725"/>
              <a:gd name="connsiteY0" fmla="*/ 6754588 h 6768871"/>
              <a:gd name="connsiteX1" fmla="*/ 2812725 w 2812725"/>
              <a:gd name="connsiteY1" fmla="*/ 0 h 6768871"/>
              <a:gd name="connsiteX2" fmla="*/ 1115134 w 2812725"/>
              <a:gd name="connsiteY2" fmla="*/ 6711044 h 6768871"/>
              <a:gd name="connsiteX3" fmla="*/ 0 w 2812725"/>
              <a:gd name="connsiteY3" fmla="*/ 6754588 h 6768871"/>
              <a:gd name="connsiteX0" fmla="*/ 0 w 2812725"/>
              <a:gd name="connsiteY0" fmla="*/ 6754588 h 6768871"/>
              <a:gd name="connsiteX1" fmla="*/ 2812725 w 2812725"/>
              <a:gd name="connsiteY1" fmla="*/ 0 h 6768871"/>
              <a:gd name="connsiteX2" fmla="*/ 1115134 w 2812725"/>
              <a:gd name="connsiteY2" fmla="*/ 6711044 h 6768871"/>
              <a:gd name="connsiteX3" fmla="*/ 0 w 2812725"/>
              <a:gd name="connsiteY3" fmla="*/ 6754588 h 6768871"/>
              <a:gd name="connsiteX0" fmla="*/ 0 w 2812725"/>
              <a:gd name="connsiteY0" fmla="*/ 6754588 h 6768871"/>
              <a:gd name="connsiteX1" fmla="*/ 2812725 w 2812725"/>
              <a:gd name="connsiteY1" fmla="*/ 0 h 6768871"/>
              <a:gd name="connsiteX2" fmla="*/ 1115134 w 2812725"/>
              <a:gd name="connsiteY2" fmla="*/ 6711044 h 6768871"/>
              <a:gd name="connsiteX3" fmla="*/ 0 w 2812725"/>
              <a:gd name="connsiteY3" fmla="*/ 6754588 h 6768871"/>
              <a:gd name="connsiteX0" fmla="*/ 0 w 2812725"/>
              <a:gd name="connsiteY0" fmla="*/ 6754588 h 6768871"/>
              <a:gd name="connsiteX1" fmla="*/ 2812725 w 2812725"/>
              <a:gd name="connsiteY1" fmla="*/ 0 h 6768871"/>
              <a:gd name="connsiteX2" fmla="*/ 1115134 w 2812725"/>
              <a:gd name="connsiteY2" fmla="*/ 6711044 h 6768871"/>
              <a:gd name="connsiteX3" fmla="*/ 0 w 2812725"/>
              <a:gd name="connsiteY3" fmla="*/ 6754588 h 6768871"/>
              <a:gd name="connsiteX0" fmla="*/ 0 w 2812725"/>
              <a:gd name="connsiteY0" fmla="*/ 6754588 h 6768871"/>
              <a:gd name="connsiteX1" fmla="*/ 2812725 w 2812725"/>
              <a:gd name="connsiteY1" fmla="*/ 0 h 6768871"/>
              <a:gd name="connsiteX2" fmla="*/ 1115134 w 2812725"/>
              <a:gd name="connsiteY2" fmla="*/ 6711044 h 6768871"/>
              <a:gd name="connsiteX3" fmla="*/ 0 w 2812725"/>
              <a:gd name="connsiteY3" fmla="*/ 6754588 h 6768871"/>
              <a:gd name="connsiteX0" fmla="*/ 0 w 4072565"/>
              <a:gd name="connsiteY0" fmla="*/ 9162508 h 9176791"/>
              <a:gd name="connsiteX1" fmla="*/ 4072565 w 4072565"/>
              <a:gd name="connsiteY1" fmla="*/ 0 h 9176791"/>
              <a:gd name="connsiteX2" fmla="*/ 1115134 w 4072565"/>
              <a:gd name="connsiteY2" fmla="*/ 9118964 h 9176791"/>
              <a:gd name="connsiteX3" fmla="*/ 0 w 4072565"/>
              <a:gd name="connsiteY3" fmla="*/ 9162508 h 9176791"/>
              <a:gd name="connsiteX0" fmla="*/ 0 w 4072565"/>
              <a:gd name="connsiteY0" fmla="*/ 9162508 h 9176791"/>
              <a:gd name="connsiteX1" fmla="*/ 4072565 w 4072565"/>
              <a:gd name="connsiteY1" fmla="*/ 0 h 9176791"/>
              <a:gd name="connsiteX2" fmla="*/ 1115134 w 4072565"/>
              <a:gd name="connsiteY2" fmla="*/ 9118964 h 9176791"/>
              <a:gd name="connsiteX3" fmla="*/ 0 w 4072565"/>
              <a:gd name="connsiteY3" fmla="*/ 9162508 h 9176791"/>
              <a:gd name="connsiteX0" fmla="*/ 0 w 4072565"/>
              <a:gd name="connsiteY0" fmla="*/ 9162508 h 9176791"/>
              <a:gd name="connsiteX1" fmla="*/ 4072565 w 4072565"/>
              <a:gd name="connsiteY1" fmla="*/ 0 h 9176791"/>
              <a:gd name="connsiteX2" fmla="*/ 1115134 w 4072565"/>
              <a:gd name="connsiteY2" fmla="*/ 9118964 h 9176791"/>
              <a:gd name="connsiteX3" fmla="*/ 0 w 4072565"/>
              <a:gd name="connsiteY3" fmla="*/ 9162508 h 9176791"/>
              <a:gd name="connsiteX0" fmla="*/ 0 w 4072565"/>
              <a:gd name="connsiteY0" fmla="*/ 9162508 h 9176791"/>
              <a:gd name="connsiteX1" fmla="*/ 4072565 w 4072565"/>
              <a:gd name="connsiteY1" fmla="*/ 0 h 9176791"/>
              <a:gd name="connsiteX2" fmla="*/ 1115134 w 4072565"/>
              <a:gd name="connsiteY2" fmla="*/ 9118964 h 9176791"/>
              <a:gd name="connsiteX3" fmla="*/ 0 w 4072565"/>
              <a:gd name="connsiteY3" fmla="*/ 9162508 h 9176791"/>
              <a:gd name="connsiteX0" fmla="*/ 0 w 4072565"/>
              <a:gd name="connsiteY0" fmla="*/ 9162508 h 9179311"/>
              <a:gd name="connsiteX1" fmla="*/ 4072565 w 4072565"/>
              <a:gd name="connsiteY1" fmla="*/ 0 h 9179311"/>
              <a:gd name="connsiteX2" fmla="*/ 647774 w 4072565"/>
              <a:gd name="connsiteY2" fmla="*/ 9139284 h 9179311"/>
              <a:gd name="connsiteX3" fmla="*/ 0 w 4072565"/>
              <a:gd name="connsiteY3" fmla="*/ 9162508 h 9179311"/>
              <a:gd name="connsiteX0" fmla="*/ 0 w 4072565"/>
              <a:gd name="connsiteY0" fmla="*/ 9162508 h 9179311"/>
              <a:gd name="connsiteX1" fmla="*/ 4072565 w 4072565"/>
              <a:gd name="connsiteY1" fmla="*/ 0 h 9179311"/>
              <a:gd name="connsiteX2" fmla="*/ 647774 w 4072565"/>
              <a:gd name="connsiteY2" fmla="*/ 9139284 h 9179311"/>
              <a:gd name="connsiteX3" fmla="*/ 0 w 4072565"/>
              <a:gd name="connsiteY3" fmla="*/ 9162508 h 9179311"/>
              <a:gd name="connsiteX0" fmla="*/ 0 w 4072565"/>
              <a:gd name="connsiteY0" fmla="*/ 9162508 h 9179311"/>
              <a:gd name="connsiteX1" fmla="*/ 4072565 w 4072565"/>
              <a:gd name="connsiteY1" fmla="*/ 0 h 9179311"/>
              <a:gd name="connsiteX2" fmla="*/ 647774 w 4072565"/>
              <a:gd name="connsiteY2" fmla="*/ 9139284 h 9179311"/>
              <a:gd name="connsiteX3" fmla="*/ 0 w 4072565"/>
              <a:gd name="connsiteY3" fmla="*/ 9162508 h 9179311"/>
              <a:gd name="connsiteX0" fmla="*/ 0 w 4072565"/>
              <a:gd name="connsiteY0" fmla="*/ 9162508 h 9179311"/>
              <a:gd name="connsiteX1" fmla="*/ 4072565 w 4072565"/>
              <a:gd name="connsiteY1" fmla="*/ 0 h 9179311"/>
              <a:gd name="connsiteX2" fmla="*/ 647774 w 4072565"/>
              <a:gd name="connsiteY2" fmla="*/ 9139284 h 9179311"/>
              <a:gd name="connsiteX3" fmla="*/ 0 w 4072565"/>
              <a:gd name="connsiteY3" fmla="*/ 9162508 h 9179311"/>
              <a:gd name="connsiteX0" fmla="*/ 0 w 4072565"/>
              <a:gd name="connsiteY0" fmla="*/ 9162508 h 9179311"/>
              <a:gd name="connsiteX1" fmla="*/ 4072565 w 4072565"/>
              <a:gd name="connsiteY1" fmla="*/ 0 h 9179311"/>
              <a:gd name="connsiteX2" fmla="*/ 647774 w 4072565"/>
              <a:gd name="connsiteY2" fmla="*/ 9139284 h 9179311"/>
              <a:gd name="connsiteX3" fmla="*/ 0 w 4072565"/>
              <a:gd name="connsiteY3" fmla="*/ 9162508 h 9179311"/>
              <a:gd name="connsiteX0" fmla="*/ 0 w 4072565"/>
              <a:gd name="connsiteY0" fmla="*/ 9162508 h 9179311"/>
              <a:gd name="connsiteX1" fmla="*/ 4072565 w 4072565"/>
              <a:gd name="connsiteY1" fmla="*/ 0 h 9179311"/>
              <a:gd name="connsiteX2" fmla="*/ 647774 w 4072565"/>
              <a:gd name="connsiteY2" fmla="*/ 9139284 h 9179311"/>
              <a:gd name="connsiteX3" fmla="*/ 0 w 4072565"/>
              <a:gd name="connsiteY3" fmla="*/ 9162508 h 917931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5728645"/>
              <a:gd name="connsiteY0" fmla="*/ 10269948 h 10286751"/>
              <a:gd name="connsiteX1" fmla="*/ 5728645 w 5728645"/>
              <a:gd name="connsiteY1" fmla="*/ 0 h 10286751"/>
              <a:gd name="connsiteX2" fmla="*/ 647774 w 5728645"/>
              <a:gd name="connsiteY2" fmla="*/ 10246724 h 10286751"/>
              <a:gd name="connsiteX3" fmla="*/ 0 w 5728645"/>
              <a:gd name="connsiteY3" fmla="*/ 10269948 h 10286751"/>
              <a:gd name="connsiteX0" fmla="*/ 0 w 6267125"/>
              <a:gd name="connsiteY0" fmla="*/ 10432508 h 10449311"/>
              <a:gd name="connsiteX1" fmla="*/ 6267125 w 6267125"/>
              <a:gd name="connsiteY1" fmla="*/ 0 h 10449311"/>
              <a:gd name="connsiteX2" fmla="*/ 647774 w 6267125"/>
              <a:gd name="connsiteY2" fmla="*/ 10409284 h 10449311"/>
              <a:gd name="connsiteX3" fmla="*/ 0 w 6267125"/>
              <a:gd name="connsiteY3" fmla="*/ 10432508 h 1044931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6477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6477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6477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6477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6477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6477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5461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5461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546174 w 6287445"/>
              <a:gd name="connsiteY2" fmla="*/ 10439764 h 10479791"/>
              <a:gd name="connsiteX3" fmla="*/ 0 w 6287445"/>
              <a:gd name="connsiteY3" fmla="*/ 10462988 h 10479791"/>
              <a:gd name="connsiteX0" fmla="*/ 0 w 6287445"/>
              <a:gd name="connsiteY0" fmla="*/ 10462988 h 10479791"/>
              <a:gd name="connsiteX1" fmla="*/ 6287445 w 6287445"/>
              <a:gd name="connsiteY1" fmla="*/ 0 h 10479791"/>
              <a:gd name="connsiteX2" fmla="*/ 546174 w 6287445"/>
              <a:gd name="connsiteY2" fmla="*/ 10439764 h 10479791"/>
              <a:gd name="connsiteX3" fmla="*/ 0 w 6287445"/>
              <a:gd name="connsiteY3" fmla="*/ 10462988 h 1047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7445" h="10479791">
                <a:moveTo>
                  <a:pt x="0" y="10462988"/>
                </a:moveTo>
                <a:cubicBezTo>
                  <a:pt x="322652" y="6703062"/>
                  <a:pt x="2706336" y="932542"/>
                  <a:pt x="6287445" y="0"/>
                </a:cubicBezTo>
                <a:cubicBezTo>
                  <a:pt x="2555532" y="1875245"/>
                  <a:pt x="639356" y="8335919"/>
                  <a:pt x="546174" y="10439764"/>
                </a:cubicBezTo>
                <a:cubicBezTo>
                  <a:pt x="185349" y="10432507"/>
                  <a:pt x="349939" y="10513790"/>
                  <a:pt x="0" y="10462988"/>
                </a:cubicBezTo>
                <a:close/>
              </a:path>
            </a:pathLst>
          </a:custGeom>
          <a:solidFill>
            <a:srgbClr val="11A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8E49207D-CCFE-46EB-B32B-769F01525EC9}"/>
              </a:ext>
            </a:extLst>
          </p:cNvPr>
          <p:cNvSpPr/>
          <p:nvPr/>
        </p:nvSpPr>
        <p:spPr>
          <a:xfrm>
            <a:off x="185058" y="224066"/>
            <a:ext cx="11821886" cy="6409868"/>
          </a:xfrm>
          <a:prstGeom prst="frame">
            <a:avLst>
              <a:gd name="adj1" fmla="val 1462"/>
            </a:avLst>
          </a:prstGeom>
          <a:solidFill>
            <a:srgbClr val="0E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594CBD0-8126-433C-BA89-80F02D3EF792}"/>
              </a:ext>
            </a:extLst>
          </p:cNvPr>
          <p:cNvSpPr/>
          <p:nvPr/>
        </p:nvSpPr>
        <p:spPr>
          <a:xfrm>
            <a:off x="1076960" y="221964"/>
            <a:ext cx="10753633" cy="6411969"/>
          </a:xfrm>
          <a:custGeom>
            <a:avLst/>
            <a:gdLst>
              <a:gd name="connsiteX0" fmla="*/ 0 w 1137736"/>
              <a:gd name="connsiteY0" fmla="*/ 0 h 6301102"/>
              <a:gd name="connsiteX1" fmla="*/ 113773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6501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2437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883736 w 1137736"/>
              <a:gd name="connsiteY1" fmla="*/ 4064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20320 h 6341742"/>
              <a:gd name="connsiteX1" fmla="*/ 883736 w 6258376"/>
              <a:gd name="connsiteY1" fmla="*/ 0 h 6341742"/>
              <a:gd name="connsiteX2" fmla="*/ 6258376 w 6258376"/>
              <a:gd name="connsiteY2" fmla="*/ 6341742 h 6341742"/>
              <a:gd name="connsiteX3" fmla="*/ 0 w 6258376"/>
              <a:gd name="connsiteY3" fmla="*/ 6321422 h 6341742"/>
              <a:gd name="connsiteX4" fmla="*/ 0 w 6258376"/>
              <a:gd name="connsiteY4" fmla="*/ 20320 h 6341742"/>
              <a:gd name="connsiteX0" fmla="*/ 0 w 3885291"/>
              <a:gd name="connsiteY0" fmla="*/ 20320 h 6321422"/>
              <a:gd name="connsiteX1" fmla="*/ 883736 w 3885291"/>
              <a:gd name="connsiteY1" fmla="*/ 0 h 6321422"/>
              <a:gd name="connsiteX2" fmla="*/ 3885291 w 3885291"/>
              <a:gd name="connsiteY2" fmla="*/ 6287313 h 6321422"/>
              <a:gd name="connsiteX3" fmla="*/ 0 w 3885291"/>
              <a:gd name="connsiteY3" fmla="*/ 6321422 h 6321422"/>
              <a:gd name="connsiteX4" fmla="*/ 0 w 3885291"/>
              <a:gd name="connsiteY4" fmla="*/ 20320 h 6321422"/>
              <a:gd name="connsiteX0" fmla="*/ 0 w 10732406"/>
              <a:gd name="connsiteY0" fmla="*/ 31205 h 6321422"/>
              <a:gd name="connsiteX1" fmla="*/ 7730851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0 h 6290217"/>
              <a:gd name="connsiteX1" fmla="*/ 2298880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2081165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776365 w 10732406"/>
              <a:gd name="connsiteY1" fmla="*/ 12338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602193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504222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308279 w 10732406"/>
              <a:gd name="connsiteY1" fmla="*/ 12338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20319 h 6310536"/>
              <a:gd name="connsiteX1" fmla="*/ 1210307 w 10732406"/>
              <a:gd name="connsiteY1" fmla="*/ 0 h 6310536"/>
              <a:gd name="connsiteX2" fmla="*/ 10732406 w 10732406"/>
              <a:gd name="connsiteY2" fmla="*/ 6276427 h 6310536"/>
              <a:gd name="connsiteX3" fmla="*/ 6847115 w 10732406"/>
              <a:gd name="connsiteY3" fmla="*/ 6310536 h 6310536"/>
              <a:gd name="connsiteX4" fmla="*/ 0 w 10732406"/>
              <a:gd name="connsiteY4" fmla="*/ 20319 h 6310536"/>
              <a:gd name="connsiteX0" fmla="*/ 0 w 10732406"/>
              <a:gd name="connsiteY0" fmla="*/ 31205 h 6321422"/>
              <a:gd name="connsiteX1" fmla="*/ 1166764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42090 h 6332307"/>
              <a:gd name="connsiteX1" fmla="*/ 1047021 w 10732406"/>
              <a:gd name="connsiteY1" fmla="*/ 0 h 6332307"/>
              <a:gd name="connsiteX2" fmla="*/ 10732406 w 10732406"/>
              <a:gd name="connsiteY2" fmla="*/ 6298198 h 6332307"/>
              <a:gd name="connsiteX3" fmla="*/ 6847115 w 10732406"/>
              <a:gd name="connsiteY3" fmla="*/ 6332307 h 6332307"/>
              <a:gd name="connsiteX4" fmla="*/ 0 w 10732406"/>
              <a:gd name="connsiteY4" fmla="*/ 42090 h 6332307"/>
              <a:gd name="connsiteX0" fmla="*/ 0 w 10732406"/>
              <a:gd name="connsiteY0" fmla="*/ 31205 h 6321422"/>
              <a:gd name="connsiteX1" fmla="*/ 981707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0 h 6290217"/>
              <a:gd name="connsiteX1" fmla="*/ 785764 w 10732406"/>
              <a:gd name="connsiteY1" fmla="*/ 23224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698678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388188"/>
              <a:gd name="connsiteX1" fmla="*/ 763993 w 10732406"/>
              <a:gd name="connsiteY1" fmla="*/ 55881 h 6388188"/>
              <a:gd name="connsiteX2" fmla="*/ 10732406 w 10732406"/>
              <a:gd name="connsiteY2" fmla="*/ 6256108 h 6388188"/>
              <a:gd name="connsiteX3" fmla="*/ 6825343 w 10732406"/>
              <a:gd name="connsiteY3" fmla="*/ 6388188 h 6388188"/>
              <a:gd name="connsiteX4" fmla="*/ 0 w 10732406"/>
              <a:gd name="connsiteY4" fmla="*/ 0 h 6388188"/>
              <a:gd name="connsiteX0" fmla="*/ 0 w 10775949"/>
              <a:gd name="connsiteY0" fmla="*/ 0 h 6409959"/>
              <a:gd name="connsiteX1" fmla="*/ 807536 w 10775949"/>
              <a:gd name="connsiteY1" fmla="*/ 77652 h 6409959"/>
              <a:gd name="connsiteX2" fmla="*/ 10775949 w 10775949"/>
              <a:gd name="connsiteY2" fmla="*/ 6277879 h 6409959"/>
              <a:gd name="connsiteX3" fmla="*/ 6868886 w 10775949"/>
              <a:gd name="connsiteY3" fmla="*/ 6409959 h 6409959"/>
              <a:gd name="connsiteX4" fmla="*/ 0 w 10775949"/>
              <a:gd name="connsiteY4" fmla="*/ 0 h 6409959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603915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603915 w 10775949"/>
              <a:gd name="connsiteY1" fmla="*/ 35389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593734 w 10775949"/>
              <a:gd name="connsiteY1" fmla="*/ 85902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2089 h 6375762"/>
              <a:gd name="connsiteX1" fmla="*/ 869608 w 10775949"/>
              <a:gd name="connsiteY1" fmla="*/ 0 h 6375762"/>
              <a:gd name="connsiteX2" fmla="*/ 10775949 w 10775949"/>
              <a:gd name="connsiteY2" fmla="*/ 6319452 h 6375762"/>
              <a:gd name="connsiteX3" fmla="*/ 6868886 w 10775949"/>
              <a:gd name="connsiteY3" fmla="*/ 6375762 h 6375762"/>
              <a:gd name="connsiteX4" fmla="*/ 0 w 10775949"/>
              <a:gd name="connsiteY4" fmla="*/ 2089 h 637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5949" h="6375762">
                <a:moveTo>
                  <a:pt x="0" y="2089"/>
                </a:moveTo>
                <a:cubicBezTo>
                  <a:pt x="798950" y="31602"/>
                  <a:pt x="168630" y="32173"/>
                  <a:pt x="869608" y="0"/>
                </a:cubicBezTo>
                <a:cubicBezTo>
                  <a:pt x="2576333" y="4405284"/>
                  <a:pt x="7243150" y="5536845"/>
                  <a:pt x="10775949" y="6319452"/>
                </a:cubicBezTo>
                <a:lnTo>
                  <a:pt x="6868886" y="6375762"/>
                </a:lnTo>
                <a:cubicBezTo>
                  <a:pt x="4869542" y="5672395"/>
                  <a:pt x="962782" y="4087286"/>
                  <a:pt x="0" y="2089"/>
                </a:cubicBezTo>
                <a:close/>
              </a:path>
            </a:pathLst>
          </a:custGeom>
          <a:solidFill>
            <a:srgbClr val="0E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5" grpId="0" animBg="1"/>
      <p:bldP spid="7" grpId="0" animBg="1"/>
      <p:bldP spid="11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2095E4-C12C-4907-BAE4-7A76EC8EA35B}"/>
              </a:ext>
            </a:extLst>
          </p:cNvPr>
          <p:cNvSpPr/>
          <p:nvPr/>
        </p:nvSpPr>
        <p:spPr>
          <a:xfrm>
            <a:off x="283824" y="304800"/>
            <a:ext cx="8573627" cy="1719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pond - Vector Art">
            <a:extLst>
              <a:ext uri="{FF2B5EF4-FFF2-40B4-BE49-F238E27FC236}">
                <a16:creationId xmlns:a16="http://schemas.microsoft.com/office/drawing/2014/main" id="{F34F4812-53F2-4FDB-9A8A-D7FA871F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750" l="1434" r="99427">
                        <a14:foregroundMark x1="12832" y1="23500" x2="2867" y2="43250"/>
                        <a14:foregroundMark x1="2867" y1="46250" x2="9892" y2="81250"/>
                        <a14:foregroundMark x1="9892" y1="81250" x2="23154" y2="91000"/>
                        <a14:foregroundMark x1="24803" y1="89750" x2="79498" y2="89750"/>
                        <a14:foregroundMark x1="30108" y1="92750" x2="44803" y2="92250"/>
                        <a14:foregroundMark x1="46810" y1="94750" x2="57778" y2="92250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24744"/>
            <a:ext cx="12192000" cy="48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663492-8D3D-4CDF-962C-65CE364E04CB}"/>
              </a:ext>
            </a:extLst>
          </p:cNvPr>
          <p:cNvSpPr txBox="1"/>
          <p:nvPr/>
        </p:nvSpPr>
        <p:spPr>
          <a:xfrm>
            <a:off x="283824" y="375455"/>
            <a:ext cx="38962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EE95B-248D-40F5-BAF2-8C9E3EEC990B}"/>
              </a:ext>
            </a:extLst>
          </p:cNvPr>
          <p:cNvSpPr txBox="1"/>
          <p:nvPr/>
        </p:nvSpPr>
        <p:spPr>
          <a:xfrm>
            <a:off x="3868746" y="375455"/>
            <a:ext cx="48917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62677-B7CB-45C5-85DE-69A12C21F9B6}"/>
              </a:ext>
            </a:extLst>
          </p:cNvPr>
          <p:cNvSpPr txBox="1"/>
          <p:nvPr/>
        </p:nvSpPr>
        <p:spPr>
          <a:xfrm>
            <a:off x="283824" y="1153996"/>
            <a:ext cx="54202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074" name="Picture 2" descr="Lotus Clip Art, PNG, 980x733px, Lotus, Aquatic Plant, Bud, Cut Flowers,  Flower Download Free">
            <a:extLst>
              <a:ext uri="{FF2B5EF4-FFF2-40B4-BE49-F238E27FC236}">
                <a16:creationId xmlns:a16="http://schemas.microsoft.com/office/drawing/2014/main" id="{6DAF9FA1-60CD-446A-A239-20051351C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8" b="96411" l="6098" r="96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748" y="4377145"/>
            <a:ext cx="1684355" cy="125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tus Flower PNG HD Image | PNG All">
            <a:extLst>
              <a:ext uri="{FF2B5EF4-FFF2-40B4-BE49-F238E27FC236}">
                <a16:creationId xmlns:a16="http://schemas.microsoft.com/office/drawing/2014/main" id="{6326CB56-AB48-4A85-98A9-95BC3D51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56" y="4156582"/>
            <a:ext cx="1437353" cy="8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tus Leaf Png, Transparent Png - vhv">
            <a:extLst>
              <a:ext uri="{FF2B5EF4-FFF2-40B4-BE49-F238E27FC236}">
                <a16:creationId xmlns:a16="http://schemas.microsoft.com/office/drawing/2014/main" id="{3CC02B6B-3FCD-45EF-BF3E-ABBDE33D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77" b="91331" l="5698" r="92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296" y="2722767"/>
            <a:ext cx="1981815" cy="14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00D3D1-91AF-47A5-9726-B86847DD50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70" b="89655" l="1990" r="89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0" y="2939846"/>
            <a:ext cx="2046514" cy="2066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956A3-6AA7-4FAF-8870-0DDA4C4FFE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3" b="89163" l="6468" r="890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644" y="3973285"/>
            <a:ext cx="2046514" cy="206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52487 -0.05556 " pathEditMode="relative" rAng="0" ptsTypes="AA">
                                      <p:cBhvr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27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2.59259E-6 L -0.85664 0.01111 " pathEditMode="relative" rAng="0" ptsTypes="AA">
                                      <p:cBhvr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775E0-BD11-4470-ABA2-675B4B988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" b="89655" l="1990" r="89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4515" y="414360"/>
            <a:ext cx="2046514" cy="2066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BE4E6D-299B-4599-8ABB-41C73CAB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" b="89655" l="1990" r="89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4714" y="414360"/>
            <a:ext cx="2046514" cy="2066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AA7D8D-BAC2-47F7-904B-29EB26DD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" b="89655" l="1990" r="89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3771" y="414360"/>
            <a:ext cx="2046514" cy="20668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582C58-BB03-4367-A90C-FF00170F5D70}"/>
              </a:ext>
            </a:extLst>
          </p:cNvPr>
          <p:cNvSpPr/>
          <p:nvPr/>
        </p:nvSpPr>
        <p:spPr>
          <a:xfrm>
            <a:off x="7522029" y="696686"/>
            <a:ext cx="3712028" cy="1872343"/>
          </a:xfrm>
          <a:prstGeom prst="roundRect">
            <a:avLst/>
          </a:prstGeom>
          <a:solidFill>
            <a:srgbClr val="88F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26FDB-6962-48E7-88F7-1A69DDFFA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" b="89655" l="1990" r="89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8486" y="696686"/>
            <a:ext cx="2046514" cy="2066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6CA30-5568-47E4-9B46-7F4EE5108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" b="89655" l="1990" r="89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7543" y="696686"/>
            <a:ext cx="2046514" cy="20668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76831-6EB4-402C-A5A2-EB4FC77151A0}"/>
              </a:ext>
            </a:extLst>
          </p:cNvPr>
          <p:cNvSpPr/>
          <p:nvPr/>
        </p:nvSpPr>
        <p:spPr>
          <a:xfrm>
            <a:off x="2042160" y="276355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422720-167E-4883-A6BB-D1F133DB8858}"/>
              </a:ext>
            </a:extLst>
          </p:cNvPr>
          <p:cNvSpPr/>
          <p:nvPr/>
        </p:nvSpPr>
        <p:spPr>
          <a:xfrm>
            <a:off x="3173102" y="276356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B68D7-36B1-4A39-B166-59E474EAC17A}"/>
              </a:ext>
            </a:extLst>
          </p:cNvPr>
          <p:cNvSpPr/>
          <p:nvPr/>
        </p:nvSpPr>
        <p:spPr>
          <a:xfrm>
            <a:off x="4291684" y="276355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F3E1CD-3F76-4231-8015-3D2025436B50}"/>
              </a:ext>
            </a:extLst>
          </p:cNvPr>
          <p:cNvSpPr/>
          <p:nvPr/>
        </p:nvSpPr>
        <p:spPr>
          <a:xfrm>
            <a:off x="8290360" y="276356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356ED9-042D-4492-B4B7-376A010D8E98}"/>
              </a:ext>
            </a:extLst>
          </p:cNvPr>
          <p:cNvSpPr/>
          <p:nvPr/>
        </p:nvSpPr>
        <p:spPr>
          <a:xfrm>
            <a:off x="9408943" y="2764048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A6C7AC-FBB3-4AF2-979D-28437DB10B73}"/>
              </a:ext>
            </a:extLst>
          </p:cNvPr>
          <p:cNvSpPr/>
          <p:nvPr/>
        </p:nvSpPr>
        <p:spPr>
          <a:xfrm>
            <a:off x="2994810" y="395744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1E4D7F-0881-4A53-81F9-81A2A6B19E52}"/>
              </a:ext>
            </a:extLst>
          </p:cNvPr>
          <p:cNvSpPr/>
          <p:nvPr/>
        </p:nvSpPr>
        <p:spPr>
          <a:xfrm>
            <a:off x="4125752" y="395745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902871-4E3A-4BF9-8D71-DFB9D4EB2DA1}"/>
              </a:ext>
            </a:extLst>
          </p:cNvPr>
          <p:cNvSpPr/>
          <p:nvPr/>
        </p:nvSpPr>
        <p:spPr>
          <a:xfrm>
            <a:off x="5244334" y="395744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E734E1-DF54-4DD9-A97C-65950445D03A}"/>
              </a:ext>
            </a:extLst>
          </p:cNvPr>
          <p:cNvSpPr/>
          <p:nvPr/>
        </p:nvSpPr>
        <p:spPr>
          <a:xfrm>
            <a:off x="6375275" y="395744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595DB-84C5-427A-95B8-C337675F1545}"/>
              </a:ext>
            </a:extLst>
          </p:cNvPr>
          <p:cNvSpPr/>
          <p:nvPr/>
        </p:nvSpPr>
        <p:spPr>
          <a:xfrm>
            <a:off x="7493858" y="3957933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2D0C3-97C5-460C-B93B-1422BA6AAA89}"/>
              </a:ext>
            </a:extLst>
          </p:cNvPr>
          <p:cNvSpPr txBox="1"/>
          <p:nvPr/>
        </p:nvSpPr>
        <p:spPr>
          <a:xfrm>
            <a:off x="3182813" y="4932710"/>
            <a:ext cx="54202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 যোগ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0C2690-570C-4F21-9433-89A2002B874A}"/>
              </a:ext>
            </a:extLst>
          </p:cNvPr>
          <p:cNvSpPr txBox="1"/>
          <p:nvPr/>
        </p:nvSpPr>
        <p:spPr>
          <a:xfrm>
            <a:off x="450630" y="5078397"/>
            <a:ext cx="4143141" cy="646331"/>
          </a:xfrm>
          <a:prstGeom prst="rect">
            <a:avLst/>
          </a:prstGeom>
          <a:noFill/>
          <a:ln>
            <a:solidFill>
              <a:srgbClr val="0A624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করি: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F11786-266C-4273-96EC-802147E079F4}"/>
              </a:ext>
            </a:extLst>
          </p:cNvPr>
          <p:cNvSpPr/>
          <p:nvPr/>
        </p:nvSpPr>
        <p:spPr>
          <a:xfrm>
            <a:off x="6299043" y="5078397"/>
            <a:ext cx="4271885" cy="1285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9634F-DBB6-41A2-A5A9-41E9984C55BF}"/>
              </a:ext>
            </a:extLst>
          </p:cNvPr>
          <p:cNvSpPr txBox="1"/>
          <p:nvPr/>
        </p:nvSpPr>
        <p:spPr>
          <a:xfrm>
            <a:off x="6578637" y="4959137"/>
            <a:ext cx="358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3  +  ২  =  ৫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2CA10-5564-4352-BEA2-7A31E29DAAD5}"/>
              </a:ext>
            </a:extLst>
          </p:cNvPr>
          <p:cNvSpPr txBox="1"/>
          <p:nvPr/>
        </p:nvSpPr>
        <p:spPr>
          <a:xfrm>
            <a:off x="6339006" y="5692423"/>
            <a:ext cx="394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যোগ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/>
      <p:bldP spid="19" grpId="0" animBg="1"/>
      <p:bldP spid="20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572749A9-05AC-4104-BEF4-CEEDA00770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267434"/>
            <a:ext cx="11663025" cy="628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68AA26-C39B-42EC-8A61-79444C6B1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4" b="96625" l="6630" r="90000">
                        <a14:foregroundMark x1="79130" y1="22662" x2="89891" y2="1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9" y="2178496"/>
            <a:ext cx="2218829" cy="2501007"/>
          </a:xfrm>
          <a:prstGeom prst="rect">
            <a:avLst/>
          </a:prstGeom>
        </p:spPr>
      </p:pic>
      <p:pic>
        <p:nvPicPr>
          <p:cNvPr id="5128" name="Picture 8" descr="Monkey Cartoon Free Photo Png Clipart - Cartoon Monkey Hanging From Tree,  Transparent Png - 786x1027(#2629178) - PngFind">
            <a:extLst>
              <a:ext uri="{FF2B5EF4-FFF2-40B4-BE49-F238E27FC236}">
                <a16:creationId xmlns:a16="http://schemas.microsoft.com/office/drawing/2014/main" id="{49FE144D-6494-41B0-B91A-932CA5D4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46" b="97019" l="833" r="97262">
                        <a14:foregroundMark x1="34286" y1="7136" x2="34762" y2="11743"/>
                        <a14:foregroundMark x1="18214" y1="20325" x2="4762" y2="23848"/>
                        <a14:foregroundMark x1="14881" y1="12737" x2="15714" y2="15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804" y="1098103"/>
            <a:ext cx="271755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2B52A80-AE05-40D0-B26E-37D71AA3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451" y="717767"/>
            <a:ext cx="1838553" cy="26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8E88026-9DC8-4FE8-A2FB-A6D8E817EB2A}"/>
              </a:ext>
            </a:extLst>
          </p:cNvPr>
          <p:cNvSpPr/>
          <p:nvPr/>
        </p:nvSpPr>
        <p:spPr>
          <a:xfrm>
            <a:off x="2004827" y="4872664"/>
            <a:ext cx="5027221" cy="1346479"/>
          </a:xfrm>
          <a:prstGeom prst="roundRect">
            <a:avLst>
              <a:gd name="adj" fmla="val 35653"/>
            </a:avLst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3CAF1-25A8-4DB7-9967-A6DAC1D4D114}"/>
              </a:ext>
            </a:extLst>
          </p:cNvPr>
          <p:cNvSpPr txBox="1"/>
          <p:nvPr/>
        </p:nvSpPr>
        <p:spPr>
          <a:xfrm>
            <a:off x="2678283" y="5128695"/>
            <a:ext cx="38962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F6F2FB-E459-4ACD-AC20-FA662C463942}"/>
              </a:ext>
            </a:extLst>
          </p:cNvPr>
          <p:cNvSpPr txBox="1"/>
          <p:nvPr/>
        </p:nvSpPr>
        <p:spPr>
          <a:xfrm>
            <a:off x="2174932" y="5191960"/>
            <a:ext cx="49029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4" name="Picture 4" descr="Download Monkey Clipart Png Download Cartoon - Cartoon Monkey PNG Image  with No Background - PNGkey.com">
            <a:extLst>
              <a:ext uri="{FF2B5EF4-FFF2-40B4-BE49-F238E27FC236}">
                <a16:creationId xmlns:a16="http://schemas.microsoft.com/office/drawing/2014/main" id="{0BDE9155-CCD5-45C8-A96D-FAF491DC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5004" y="-422748"/>
            <a:ext cx="1838552" cy="228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8FD1535-2640-42B7-8319-48D808BAAE84}"/>
              </a:ext>
            </a:extLst>
          </p:cNvPr>
          <p:cNvSpPr txBox="1"/>
          <p:nvPr/>
        </p:nvSpPr>
        <p:spPr>
          <a:xfrm>
            <a:off x="2242444" y="5188947"/>
            <a:ext cx="470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60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8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6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65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650" fill="hold">
                                          <p:stCondLst>
                                            <p:cond delay="49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650" fill="hold">
                                          <p:stCondLst>
                                            <p:cond delay="6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-0.11227 L -0.04844 -0.11204 C -0.06927 -0.11458 -0.075 -0.1162 -0.10118 -0.11065 C -0.10378 -0.11019 -0.10586 -0.10625 -0.10834 -0.10463 C -0.11185 -0.10185 -0.1155 -0.09977 -0.11901 -0.09676 C -0.12396 -0.09236 -0.12852 -0.0875 -0.13334 -0.08241 C -0.13542 -0.08032 -0.13763 -0.0787 -0.13959 -0.07616 C -0.15964 -0.04745 -0.13659 -0.08079 -0.15834 -0.04745 C -0.16146 -0.04259 -0.16524 -0.03866 -0.1681 -0.03333 C -0.17123 -0.02755 -0.17331 -0.02037 -0.17618 -0.01412 C -0.17787 -0.01042 -0.17956 -0.00694 -0.18151 -0.00301 C -0.18412 0.00185 -0.18724 0.00579 -0.18959 0.01111 C -0.19375 0.0213 -0.19727 0.03241 -0.20118 0.04282 C -0.20235 0.04606 -0.20326 0.04954 -0.20469 0.05231 C -0.20612 0.05556 -0.20795 0.05833 -0.20912 0.06204 C -0.21355 0.07523 -0.21315 0.07917 -0.21628 0.09213 C -0.21732 0.09653 -0.21888 0.10046 -0.21993 0.10486 C -0.22279 0.11829 -0.22279 0.12384 -0.22435 0.13819 C -0.22487 0.14282 -0.22552 0.14768 -0.22618 0.15231 C -0.2267 0.16065 -0.22813 0.18518 -0.22878 0.19051 C -0.23047 0.20347 -0.23177 0.20625 -0.23503 0.21574 C -0.23568 0.22106 -0.2362 0.22639 -0.23685 0.23171 C -0.23711 0.2338 -0.23763 0.23588 -0.23776 0.23796 C -0.23802 0.24861 -0.23776 0.25926 -0.23776 0.26991 L -0.23776 0.27014 " pathEditMode="relative" rAng="0" ptsTypes="AAAAAAAAAAAAAAAAAAAAAAAAA">
                                      <p:cBhvr>
                                        <p:cTn id="40" dur="3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/>
      <p:bldP spid="32" grpId="1"/>
      <p:bldP spid="33" grpId="0"/>
      <p:bldP spid="33" grpId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CCC608E-F891-4A4A-9C24-462B4C1C873D}"/>
              </a:ext>
            </a:extLst>
          </p:cNvPr>
          <p:cNvSpPr/>
          <p:nvPr/>
        </p:nvSpPr>
        <p:spPr>
          <a:xfrm>
            <a:off x="4566624" y="3946372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58F1B0-A2BA-47D4-B5EA-52A0A0BC414D}"/>
              </a:ext>
            </a:extLst>
          </p:cNvPr>
          <p:cNvSpPr/>
          <p:nvPr/>
        </p:nvSpPr>
        <p:spPr>
          <a:xfrm>
            <a:off x="5685206" y="3946367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56D03C-F574-4674-AF0D-2E4236B76A25}"/>
              </a:ext>
            </a:extLst>
          </p:cNvPr>
          <p:cNvSpPr/>
          <p:nvPr/>
        </p:nvSpPr>
        <p:spPr>
          <a:xfrm>
            <a:off x="6816147" y="3946367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E8036A-11CB-4D7E-A96C-979AFDFE11F6}"/>
              </a:ext>
            </a:extLst>
          </p:cNvPr>
          <p:cNvSpPr txBox="1"/>
          <p:nvPr/>
        </p:nvSpPr>
        <p:spPr>
          <a:xfrm>
            <a:off x="3192151" y="4959137"/>
            <a:ext cx="54202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 যোগ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D4F233-15C8-412D-9BB9-13481B1611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3" b="96577" l="0" r="96932">
                        <a14:foregroundMark x1="49091" y1="31267" x2="60000" y2="3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25" y="364016"/>
            <a:ext cx="1887176" cy="2318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C2633-2E0F-4403-99BF-AC326EAA21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3" b="96577" l="0" r="96932">
                        <a14:foregroundMark x1="49091" y1="31267" x2="60000" y2="3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105" y="364016"/>
            <a:ext cx="1887176" cy="2318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F69E1-45DB-4446-954F-E60BFB59F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3" b="96577" l="0" r="96932">
                        <a14:foregroundMark x1="49091" y1="31267" x2="60000" y2="3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65" y="364016"/>
            <a:ext cx="1887176" cy="2318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B8C09-A918-4BA5-9081-255B682A04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3" b="96577" l="0" r="96932">
                        <a14:foregroundMark x1="49091" y1="31267" x2="60000" y2="3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202" y="364016"/>
            <a:ext cx="1887176" cy="2318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CA305-F41A-4278-BE5A-6B9C6299AF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61" y="937316"/>
            <a:ext cx="1584841" cy="16640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A452C5-F550-47CE-82CA-4E2A6EF452C0}"/>
              </a:ext>
            </a:extLst>
          </p:cNvPr>
          <p:cNvSpPr/>
          <p:nvPr/>
        </p:nvSpPr>
        <p:spPr>
          <a:xfrm>
            <a:off x="2042160" y="276355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ECC3C-BB41-4D71-A0AB-6CC1E3AAC245}"/>
              </a:ext>
            </a:extLst>
          </p:cNvPr>
          <p:cNvSpPr/>
          <p:nvPr/>
        </p:nvSpPr>
        <p:spPr>
          <a:xfrm>
            <a:off x="3173102" y="276356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1CD697-DCCC-42E4-9431-5E392533F0F6}"/>
              </a:ext>
            </a:extLst>
          </p:cNvPr>
          <p:cNvSpPr/>
          <p:nvPr/>
        </p:nvSpPr>
        <p:spPr>
          <a:xfrm>
            <a:off x="4291684" y="276355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13C363-3750-47D7-B32B-23D1A3C66A36}"/>
              </a:ext>
            </a:extLst>
          </p:cNvPr>
          <p:cNvSpPr/>
          <p:nvPr/>
        </p:nvSpPr>
        <p:spPr>
          <a:xfrm>
            <a:off x="8201870" y="276355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6B0E2C-2D78-442B-BCEC-942F3A0EEF76}"/>
              </a:ext>
            </a:extLst>
          </p:cNvPr>
          <p:cNvSpPr txBox="1"/>
          <p:nvPr/>
        </p:nvSpPr>
        <p:spPr>
          <a:xfrm>
            <a:off x="450630" y="5078397"/>
            <a:ext cx="4143141" cy="646331"/>
          </a:xfrm>
          <a:prstGeom prst="rect">
            <a:avLst/>
          </a:prstGeom>
          <a:noFill/>
          <a:ln>
            <a:solidFill>
              <a:srgbClr val="0A624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করি: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C301CB-EA1A-45FA-A55E-837B528ABE14}"/>
              </a:ext>
            </a:extLst>
          </p:cNvPr>
          <p:cNvSpPr/>
          <p:nvPr/>
        </p:nvSpPr>
        <p:spPr>
          <a:xfrm>
            <a:off x="6299043" y="5078397"/>
            <a:ext cx="4271885" cy="1285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3DFFC-629C-43AA-938D-497D6799D0E2}"/>
              </a:ext>
            </a:extLst>
          </p:cNvPr>
          <p:cNvSpPr txBox="1"/>
          <p:nvPr/>
        </p:nvSpPr>
        <p:spPr>
          <a:xfrm>
            <a:off x="6578637" y="4959137"/>
            <a:ext cx="358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3  +  ১  =  ৪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2572DB-9F89-48D9-A31A-DBEFA69CA08F}"/>
              </a:ext>
            </a:extLst>
          </p:cNvPr>
          <p:cNvSpPr txBox="1"/>
          <p:nvPr/>
        </p:nvSpPr>
        <p:spPr>
          <a:xfrm>
            <a:off x="6339006" y="5692423"/>
            <a:ext cx="394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যোগ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DF42C9-5601-495D-A1AB-D3B065DD1269}"/>
              </a:ext>
            </a:extLst>
          </p:cNvPr>
          <p:cNvSpPr/>
          <p:nvPr/>
        </p:nvSpPr>
        <p:spPr>
          <a:xfrm>
            <a:off x="3435682" y="3946367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2" grpId="0" animBg="1"/>
      <p:bldP spid="22" grpId="1"/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D6F8C-0EE1-4930-9110-3D8DD773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41" y="261188"/>
            <a:ext cx="11680719" cy="6342909"/>
          </a:xfrm>
          <a:prstGeom prst="rect">
            <a:avLst/>
          </a:prstGeom>
        </p:spPr>
      </p:pic>
      <p:pic>
        <p:nvPicPr>
          <p:cNvPr id="1026" name="Picture 2" descr="10 Great Chicken Animated Gifs | Cute chickens, Animation, Gif">
            <a:extLst>
              <a:ext uri="{FF2B5EF4-FFF2-40B4-BE49-F238E27FC236}">
                <a16:creationId xmlns:a16="http://schemas.microsoft.com/office/drawing/2014/main" id="{416A151C-0795-43A9-B5B5-B2364A6F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166996" y="3029002"/>
            <a:ext cx="1681009" cy="14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 Chickens: Animated Images, Gifs, Pictures &amp;amp; Animations - 100% FREE!">
            <a:extLst>
              <a:ext uri="{FF2B5EF4-FFF2-40B4-BE49-F238E27FC236}">
                <a16:creationId xmlns:a16="http://schemas.microsoft.com/office/drawing/2014/main" id="{27E06A5F-B01F-4344-B458-7AD67C212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50865" y="3949440"/>
            <a:ext cx="16287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a Reddy (goareddy) - Profile | Pinterest">
            <a:extLst>
              <a:ext uri="{FF2B5EF4-FFF2-40B4-BE49-F238E27FC236}">
                <a16:creationId xmlns:a16="http://schemas.microsoft.com/office/drawing/2014/main" id="{AFA1BB8A-4E95-4D9A-9E34-42EFAA539B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4621" y="4633030"/>
            <a:ext cx="1065760" cy="18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CE1173-237A-4765-8FE3-6042DA18F626}"/>
              </a:ext>
            </a:extLst>
          </p:cNvPr>
          <p:cNvSpPr/>
          <p:nvPr/>
        </p:nvSpPr>
        <p:spPr>
          <a:xfrm>
            <a:off x="2360428" y="478466"/>
            <a:ext cx="9575931" cy="1731830"/>
          </a:xfrm>
          <a:prstGeom prst="roundRect">
            <a:avLst>
              <a:gd name="adj" fmla="val 33811"/>
            </a:avLst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3C5EA-E2B5-4913-8351-60FCEB1A0795}"/>
              </a:ext>
            </a:extLst>
          </p:cNvPr>
          <p:cNvSpPr txBox="1"/>
          <p:nvPr/>
        </p:nvSpPr>
        <p:spPr>
          <a:xfrm>
            <a:off x="2510118" y="638642"/>
            <a:ext cx="41431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2" descr="1106544_d4fe9-3 - Glengarry Pioneer Museum">
            <a:extLst>
              <a:ext uri="{FF2B5EF4-FFF2-40B4-BE49-F238E27FC236}">
                <a16:creationId xmlns:a16="http://schemas.microsoft.com/office/drawing/2014/main" id="{5BD333AE-45A8-4148-9742-47F3B0F44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125" y="4523232"/>
            <a:ext cx="1628776" cy="18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C9F3D-B997-477B-81B4-045BF3D1A1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4" b="89991" l="4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80435" y="3638140"/>
            <a:ext cx="1545127" cy="1989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6D0FA-7CE4-45D8-AA7F-CC0889073A9B}"/>
              </a:ext>
            </a:extLst>
          </p:cNvPr>
          <p:cNvSpPr txBox="1"/>
          <p:nvPr/>
        </p:nvSpPr>
        <p:spPr>
          <a:xfrm>
            <a:off x="5995878" y="638642"/>
            <a:ext cx="47771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একটু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D2C9D-322F-448F-80A2-2672FCC3FDC9}"/>
              </a:ext>
            </a:extLst>
          </p:cNvPr>
          <p:cNvSpPr txBox="1"/>
          <p:nvPr/>
        </p:nvSpPr>
        <p:spPr>
          <a:xfrm>
            <a:off x="2360427" y="665044"/>
            <a:ext cx="91533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4DAEB-D775-40B9-B7A3-733093F25E23}"/>
              </a:ext>
            </a:extLst>
          </p:cNvPr>
          <p:cNvSpPr txBox="1"/>
          <p:nvPr/>
        </p:nvSpPr>
        <p:spPr>
          <a:xfrm>
            <a:off x="6802949" y="1245444"/>
            <a:ext cx="53640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57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34623 0.09074 " pathEditMode="relative" rAng="0" ptsTypes="AA">
                                      <p:cBhvr>
                                        <p:cTn id="1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47201 -0.00903 " pathEditMode="relative" rAng="0" ptsTypes="AA">
                                      <p:cBhvr>
                                        <p:cTn id="28" dur="4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54089 0.0847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D6F8C-0EE1-4930-9110-3D8DD7730F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08" y="255848"/>
            <a:ext cx="11690552" cy="6348249"/>
          </a:xfrm>
          <a:prstGeom prst="rect">
            <a:avLst/>
          </a:prstGeom>
        </p:spPr>
      </p:pic>
      <p:pic>
        <p:nvPicPr>
          <p:cNvPr id="1026" name="Picture 2" descr="10 Great Chicken Animated Gifs | Cute chickens, Animation, Gif">
            <a:extLst>
              <a:ext uri="{FF2B5EF4-FFF2-40B4-BE49-F238E27FC236}">
                <a16:creationId xmlns:a16="http://schemas.microsoft.com/office/drawing/2014/main" id="{416A151C-0795-43A9-B5B5-B2364A6F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08032" y="3457482"/>
            <a:ext cx="1681009" cy="14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 Chickens: Animated Images, Gifs, Pictures &amp;amp; Animations - 100% FREE!">
            <a:extLst>
              <a:ext uri="{FF2B5EF4-FFF2-40B4-BE49-F238E27FC236}">
                <a16:creationId xmlns:a16="http://schemas.microsoft.com/office/drawing/2014/main" id="{27E06A5F-B01F-4344-B458-7AD67C212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50865" y="3949440"/>
            <a:ext cx="16287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a Reddy (goareddy) - Profile | Pinterest">
            <a:extLst>
              <a:ext uri="{FF2B5EF4-FFF2-40B4-BE49-F238E27FC236}">
                <a16:creationId xmlns:a16="http://schemas.microsoft.com/office/drawing/2014/main" id="{AFA1BB8A-4E95-4D9A-9E34-42EFAA539B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161" y="4387625"/>
            <a:ext cx="1065760" cy="18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106544_d4fe9-3 - Glengarry Pioneer Museum">
            <a:extLst>
              <a:ext uri="{FF2B5EF4-FFF2-40B4-BE49-F238E27FC236}">
                <a16:creationId xmlns:a16="http://schemas.microsoft.com/office/drawing/2014/main" id="{5BD333AE-45A8-4148-9742-47F3B0F44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125" y="4523232"/>
            <a:ext cx="1628776" cy="18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C9F3D-B997-477B-81B4-045BF3D1A1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4" b="89991" l="4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69060" y="4321097"/>
            <a:ext cx="1545127" cy="19897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23947E-6339-4F62-9007-B7D7D9B5CD80}"/>
              </a:ext>
            </a:extLst>
          </p:cNvPr>
          <p:cNvSpPr/>
          <p:nvPr/>
        </p:nvSpPr>
        <p:spPr>
          <a:xfrm>
            <a:off x="152400" y="215927"/>
            <a:ext cx="11793792" cy="63862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7172A7-5EE8-4F08-8455-C1B0BB95CFDB}"/>
              </a:ext>
            </a:extLst>
          </p:cNvPr>
          <p:cNvGrpSpPr/>
          <p:nvPr/>
        </p:nvGrpSpPr>
        <p:grpSpPr>
          <a:xfrm>
            <a:off x="762147" y="547123"/>
            <a:ext cx="3866165" cy="2181398"/>
            <a:chOff x="822960" y="2770314"/>
            <a:chExt cx="3866165" cy="218139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D6F57AA-EDD2-4065-9B4B-61A4360A4281}"/>
                </a:ext>
              </a:extLst>
            </p:cNvPr>
            <p:cNvSpPr/>
            <p:nvPr/>
          </p:nvSpPr>
          <p:spPr>
            <a:xfrm>
              <a:off x="822960" y="2770314"/>
              <a:ext cx="3718560" cy="21813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7E6F4A-B2D1-460E-991A-EEB44B7D9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665" y="2865821"/>
              <a:ext cx="3781460" cy="2024047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BA1BBFC-4C44-4F7C-B3B3-51A0EF05903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244" y="620987"/>
            <a:ext cx="2487384" cy="21764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C75A13-D17D-4395-8B5A-FD6A655355C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14" y="611842"/>
            <a:ext cx="3877392" cy="21947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BB4C335-350B-403E-B4E4-CCD94537FD13}"/>
              </a:ext>
            </a:extLst>
          </p:cNvPr>
          <p:cNvSpPr txBox="1"/>
          <p:nvPr/>
        </p:nvSpPr>
        <p:spPr>
          <a:xfrm>
            <a:off x="391041" y="3255345"/>
            <a:ext cx="25839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1370E1-770E-43C7-B4B3-21F08F3DAA4F}"/>
              </a:ext>
            </a:extLst>
          </p:cNvPr>
          <p:cNvSpPr txBox="1"/>
          <p:nvPr/>
        </p:nvSpPr>
        <p:spPr>
          <a:xfrm>
            <a:off x="2975233" y="3143840"/>
            <a:ext cx="757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2     +      1    +      2  =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00BD9E-D0FE-415B-991F-09FCE1580D56}"/>
              </a:ext>
            </a:extLst>
          </p:cNvPr>
          <p:cNvSpPr/>
          <p:nvPr/>
        </p:nvSpPr>
        <p:spPr>
          <a:xfrm>
            <a:off x="10667202" y="3139371"/>
            <a:ext cx="1166842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A8203C-44D8-4CA0-82A7-DAEBF1FC9F9E}"/>
              </a:ext>
            </a:extLst>
          </p:cNvPr>
          <p:cNvSpPr/>
          <p:nvPr/>
        </p:nvSpPr>
        <p:spPr>
          <a:xfrm>
            <a:off x="1432566" y="1016964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9C6080-66FD-4DC3-BE57-08C54A97B0C2}"/>
              </a:ext>
            </a:extLst>
          </p:cNvPr>
          <p:cNvSpPr/>
          <p:nvPr/>
        </p:nvSpPr>
        <p:spPr>
          <a:xfrm>
            <a:off x="2563508" y="1016969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7D5F4B-19D3-4D69-9689-067259396D32}"/>
              </a:ext>
            </a:extLst>
          </p:cNvPr>
          <p:cNvSpPr/>
          <p:nvPr/>
        </p:nvSpPr>
        <p:spPr>
          <a:xfrm>
            <a:off x="5731197" y="1001456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24B8A2-F089-49A1-B8C9-665A2B6032C9}"/>
              </a:ext>
            </a:extLst>
          </p:cNvPr>
          <p:cNvSpPr/>
          <p:nvPr/>
        </p:nvSpPr>
        <p:spPr>
          <a:xfrm>
            <a:off x="8589661" y="1257890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58CC2E-C012-4E33-A4E0-6D24CC98B499}"/>
              </a:ext>
            </a:extLst>
          </p:cNvPr>
          <p:cNvSpPr/>
          <p:nvPr/>
        </p:nvSpPr>
        <p:spPr>
          <a:xfrm>
            <a:off x="9715930" y="1251558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3C6FE5-7D4E-49B5-9372-B02572DC8E67}"/>
              </a:ext>
            </a:extLst>
          </p:cNvPr>
          <p:cNvSpPr/>
          <p:nvPr/>
        </p:nvSpPr>
        <p:spPr>
          <a:xfrm>
            <a:off x="2387599" y="3901677"/>
            <a:ext cx="8446913" cy="108435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A30DF2-79AC-4711-A8B1-1B1FF0C8B27B}"/>
              </a:ext>
            </a:extLst>
          </p:cNvPr>
          <p:cNvSpPr/>
          <p:nvPr/>
        </p:nvSpPr>
        <p:spPr>
          <a:xfrm>
            <a:off x="3921507" y="5149377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F3437-DD0B-4D9C-A0F6-F728EF75E447}"/>
              </a:ext>
            </a:extLst>
          </p:cNvPr>
          <p:cNvSpPr/>
          <p:nvPr/>
        </p:nvSpPr>
        <p:spPr>
          <a:xfrm>
            <a:off x="5052449" y="5149382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8ECB08-5812-4C72-9E09-6396668560A1}"/>
              </a:ext>
            </a:extLst>
          </p:cNvPr>
          <p:cNvSpPr/>
          <p:nvPr/>
        </p:nvSpPr>
        <p:spPr>
          <a:xfrm>
            <a:off x="6171031" y="5149377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71BF8B-5FD8-424F-B11B-AC40D34731CB}"/>
              </a:ext>
            </a:extLst>
          </p:cNvPr>
          <p:cNvSpPr/>
          <p:nvPr/>
        </p:nvSpPr>
        <p:spPr>
          <a:xfrm>
            <a:off x="7301972" y="5149377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C8EF04-E34E-40FB-A52A-5ACF4480B7B9}"/>
              </a:ext>
            </a:extLst>
          </p:cNvPr>
          <p:cNvSpPr txBox="1"/>
          <p:nvPr/>
        </p:nvSpPr>
        <p:spPr>
          <a:xfrm>
            <a:off x="8705457" y="5046112"/>
            <a:ext cx="830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endParaRPr lang="en-US" sz="28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40436A-E091-496F-B4AA-2C9AEEC2FA93}"/>
              </a:ext>
            </a:extLst>
          </p:cNvPr>
          <p:cNvSpPr/>
          <p:nvPr/>
        </p:nvSpPr>
        <p:spPr>
          <a:xfrm>
            <a:off x="8420555" y="5149861"/>
            <a:ext cx="1118583" cy="838627"/>
          </a:xfrm>
          <a:prstGeom prst="rect">
            <a:avLst/>
          </a:prstGeom>
          <a:solidFill>
            <a:srgbClr val="115B3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0648 L 0.09948 0.43032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0648 L 0.11198 0.4344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1953 0.443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03724 0.40139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263 0.39629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3.125E-6 0.00023 L 0.022 0.00347 C 0.02474 0.00393 0.02734 0.00486 0.02981 0.00532 C 0.03463 0.00602 0.03958 0.00648 0.04427 0.00717 C 0.05182 0.00648 0.05911 0.00648 0.06653 0.00532 C 0.07422 0.0037 0.07304 0.00185 0.07877 -0.00162 C 0.08099 -0.00324 0.08333 -0.00394 0.08541 -0.0051 C 0.08698 -0.00625 0.08828 -0.00787 0.08984 -0.00857 C 0.09427 -0.01181 0.09804 -0.0132 0.10208 -0.01736 C 0.10455 -0.01991 0.10638 -0.02385 0.10872 -0.02616 C 0.11614 -0.03426 0.125 -0.03773 0.13099 -0.04885 C 0.13294 -0.05232 0.13463 -0.05602 0.13659 -0.05926 C 0.13945 -0.06436 0.14297 -0.06829 0.14544 -0.07338 C 0.16588 -0.11459 0.14349 -0.06783 0.15768 -0.10116 C 0.15911 -0.10463 0.16106 -0.10695 0.16211 -0.10996 C 0.16549 -0.11968 0.17109 -0.13982 0.17109 -0.13959 C 0.17148 -0.14329 0.17135 -0.14723 0.17213 -0.15023 C 0.17396 -0.15648 0.17877 -0.1676 0.17877 -0.16736 C 0.18099 -0.1963 0.18229 -0.19861 0.17994 -0.22871 C 0.17968 -0.23218 0.17838 -0.23473 0.17773 -0.2375 C 0.17539 -0.24885 0.17825 -0.24051 0.17435 -0.24977 C 0.17396 -0.25209 0.17383 -0.25463 0.1733 -0.25672 C 0.17265 -0.2588 0.17148 -0.25996 0.17109 -0.26204 C 0.17031 -0.26551 0.17031 -0.26898 0.16992 -0.27246 L 0.17435 -0.30209 L 0.17435 -0.30186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2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26" grpId="0" animBg="1"/>
      <p:bldP spid="42" grpId="0" animBg="1"/>
      <p:bldP spid="43" grpId="0" animBg="1"/>
      <p:bldP spid="44" grpId="0" animBg="1"/>
      <p:bldP spid="45" grpId="0" animBg="1"/>
      <p:bldP spid="50" grpId="0"/>
      <p:bldP spid="50" grpId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056" y="363515"/>
            <a:ext cx="72063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cap="all" dirty="0">
                <a:ln w="0"/>
                <a:solidFill>
                  <a:srgbClr val="0B3B2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পাঠ্যবইয়ের ২৬-৩০ পৃষ্ঠা একটু দেখি।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8FD90-FCA6-4B9B-B33F-61A651674F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41" y="1618395"/>
            <a:ext cx="9534970" cy="4407790"/>
          </a:xfrm>
          <a:prstGeom prst="rect">
            <a:avLst/>
          </a:prstGeom>
          <a:ln w="88900" cap="sq" cmpd="thickThin">
            <a:solidFill>
              <a:srgbClr val="115B3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64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796971-DB6A-4FA2-B447-ED1DE1776997}"/>
              </a:ext>
            </a:extLst>
          </p:cNvPr>
          <p:cNvSpPr txBox="1"/>
          <p:nvPr/>
        </p:nvSpPr>
        <p:spPr>
          <a:xfrm>
            <a:off x="10174565" y="168518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68F05-638D-4324-973C-DD6E96A4EBD7}"/>
              </a:ext>
            </a:extLst>
          </p:cNvPr>
          <p:cNvSpPr txBox="1"/>
          <p:nvPr/>
        </p:nvSpPr>
        <p:spPr>
          <a:xfrm>
            <a:off x="372154" y="280391"/>
            <a:ext cx="49580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সংখ্যায় প্রকাশ করি ও যোগ করি।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EC0898-1287-4B62-B4D4-71BE734D1777}"/>
              </a:ext>
            </a:extLst>
          </p:cNvPr>
          <p:cNvGrpSpPr/>
          <p:nvPr/>
        </p:nvGrpSpPr>
        <p:grpSpPr>
          <a:xfrm>
            <a:off x="356911" y="1171678"/>
            <a:ext cx="10256523" cy="5242056"/>
            <a:chOff x="356911" y="1171678"/>
            <a:chExt cx="10256523" cy="52420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7E724C-F347-4446-BC79-290CD354A9B7}"/>
                </a:ext>
              </a:extLst>
            </p:cNvPr>
            <p:cNvSpPr/>
            <p:nvPr/>
          </p:nvSpPr>
          <p:spPr>
            <a:xfrm>
              <a:off x="356911" y="1171678"/>
              <a:ext cx="10241280" cy="15443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53E0E0-00D3-43AF-9A70-84EF7DB87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911" y="1334238"/>
              <a:ext cx="1541525" cy="10058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4F2A03-A299-4A60-8A06-9C6748640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1306" y="1415518"/>
              <a:ext cx="1541525" cy="10058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8EF377-64D4-45F4-BE47-87E8CF44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9265" y="1415518"/>
              <a:ext cx="1541525" cy="1005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25C333-FAFF-4EF4-98CE-296ECFF18AEE}"/>
                </a:ext>
              </a:extLst>
            </p:cNvPr>
            <p:cNvSpPr txBox="1"/>
            <p:nvPr/>
          </p:nvSpPr>
          <p:spPr>
            <a:xfrm>
              <a:off x="4730790" y="1502939"/>
              <a:ext cx="660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ও </a:t>
              </a:r>
              <a:endParaRPr lang="en-US" sz="28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2BFB8B-3D75-4F90-978C-74EB59671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0234" y="1415518"/>
              <a:ext cx="1541525" cy="10058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A41BE2-5692-49ED-8060-E2A433718579}"/>
                </a:ext>
              </a:extLst>
            </p:cNvPr>
            <p:cNvSpPr txBox="1"/>
            <p:nvPr/>
          </p:nvSpPr>
          <p:spPr>
            <a:xfrm>
              <a:off x="6996472" y="1570637"/>
              <a:ext cx="14376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sz="2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89D0DD-83A1-48CC-A069-5E68C0770B65}"/>
                </a:ext>
              </a:extLst>
            </p:cNvPr>
            <p:cNvSpPr/>
            <p:nvPr/>
          </p:nvSpPr>
          <p:spPr>
            <a:xfrm>
              <a:off x="8558825" y="1570637"/>
              <a:ext cx="1623178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42469A-55C6-4F3D-840C-CE619690322E}"/>
                </a:ext>
              </a:extLst>
            </p:cNvPr>
            <p:cNvSpPr/>
            <p:nvPr/>
          </p:nvSpPr>
          <p:spPr>
            <a:xfrm>
              <a:off x="356911" y="2939519"/>
              <a:ext cx="10241280" cy="1544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8A56A1-16AB-44AA-98CE-14C4639746A1}"/>
                </a:ext>
              </a:extLst>
            </p:cNvPr>
            <p:cNvSpPr txBox="1"/>
            <p:nvPr/>
          </p:nvSpPr>
          <p:spPr>
            <a:xfrm>
              <a:off x="4608189" y="3296180"/>
              <a:ext cx="660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ও </a:t>
              </a:r>
              <a:endParaRPr lang="en-US" sz="2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D73BA5-52AC-43A6-AB61-EB25AB98872B}"/>
                </a:ext>
              </a:extLst>
            </p:cNvPr>
            <p:cNvSpPr txBox="1"/>
            <p:nvPr/>
          </p:nvSpPr>
          <p:spPr>
            <a:xfrm>
              <a:off x="6996472" y="3338478"/>
              <a:ext cx="14376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sz="2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335C3E-7075-4206-B3C3-83C4C9E08E7B}"/>
                </a:ext>
              </a:extLst>
            </p:cNvPr>
            <p:cNvSpPr/>
            <p:nvPr/>
          </p:nvSpPr>
          <p:spPr>
            <a:xfrm>
              <a:off x="8558825" y="3338478"/>
              <a:ext cx="1623178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197D33-CEEA-4325-B32C-3F64893B4CA7}"/>
                </a:ext>
              </a:extLst>
            </p:cNvPr>
            <p:cNvSpPr/>
            <p:nvPr/>
          </p:nvSpPr>
          <p:spPr>
            <a:xfrm>
              <a:off x="372154" y="4751602"/>
              <a:ext cx="10241280" cy="15443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3502B6-726B-4FD6-9E8D-C641BAA4A00D}"/>
                </a:ext>
              </a:extLst>
            </p:cNvPr>
            <p:cNvSpPr txBox="1"/>
            <p:nvPr/>
          </p:nvSpPr>
          <p:spPr>
            <a:xfrm>
              <a:off x="3460894" y="5156210"/>
              <a:ext cx="660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ও </a:t>
              </a:r>
              <a:endParaRPr lang="en-US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7179EC-E713-4440-A48E-6FC5B97410AE}"/>
                </a:ext>
              </a:extLst>
            </p:cNvPr>
            <p:cNvSpPr txBox="1"/>
            <p:nvPr/>
          </p:nvSpPr>
          <p:spPr>
            <a:xfrm>
              <a:off x="7121185" y="5217766"/>
              <a:ext cx="14376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9E9BB5D-0989-4EFF-AAF8-A708C8A7B144}"/>
                </a:ext>
              </a:extLst>
            </p:cNvPr>
            <p:cNvSpPr/>
            <p:nvPr/>
          </p:nvSpPr>
          <p:spPr>
            <a:xfrm>
              <a:off x="8574068" y="5150561"/>
              <a:ext cx="1623178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at Png">
              <a:extLst>
                <a:ext uri="{FF2B5EF4-FFF2-40B4-BE49-F238E27FC236}">
                  <a16:creationId xmlns:a16="http://schemas.microsoft.com/office/drawing/2014/main" id="{50A3278C-3FFA-48DD-B2A7-3083D8292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28" y="3213806"/>
              <a:ext cx="960027" cy="115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at Png">
              <a:extLst>
                <a:ext uri="{FF2B5EF4-FFF2-40B4-BE49-F238E27FC236}">
                  <a16:creationId xmlns:a16="http://schemas.microsoft.com/office/drawing/2014/main" id="{412B807E-21EA-4B89-B3D4-82F87FA07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983" y="3223212"/>
              <a:ext cx="960027" cy="115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at Png">
              <a:extLst>
                <a:ext uri="{FF2B5EF4-FFF2-40B4-BE49-F238E27FC236}">
                  <a16:creationId xmlns:a16="http://schemas.microsoft.com/office/drawing/2014/main" id="{4CA30FE0-0E8F-4F4C-9CB0-EF99758B5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170" y="3245269"/>
              <a:ext cx="960027" cy="115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at Png">
              <a:extLst>
                <a:ext uri="{FF2B5EF4-FFF2-40B4-BE49-F238E27FC236}">
                  <a16:creationId xmlns:a16="http://schemas.microsoft.com/office/drawing/2014/main" id="{3A279F44-21F7-4179-90BC-2670E600D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284" y="3281040"/>
              <a:ext cx="960027" cy="115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at Png">
              <a:extLst>
                <a:ext uri="{FF2B5EF4-FFF2-40B4-BE49-F238E27FC236}">
                  <a16:creationId xmlns:a16="http://schemas.microsoft.com/office/drawing/2014/main" id="{9559FC7F-7769-4263-BA9A-EDD23518E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38" y="3255529"/>
              <a:ext cx="960027" cy="115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at Png">
              <a:extLst>
                <a:ext uri="{FF2B5EF4-FFF2-40B4-BE49-F238E27FC236}">
                  <a16:creationId xmlns:a16="http://schemas.microsoft.com/office/drawing/2014/main" id="{1718EACA-87B5-4121-A752-2477BBAD9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487" y="3279600"/>
              <a:ext cx="960027" cy="115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27EC89-F311-4021-B9E8-1C637EFB5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2154" y="5041918"/>
              <a:ext cx="1307542" cy="132765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090D149-4B13-4A7D-A11F-40E6410AC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340983" y="5053879"/>
              <a:ext cx="1307542" cy="132765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89981E-326C-44A4-99C1-4491F456D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54412" y="5086076"/>
              <a:ext cx="1307542" cy="132765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14225E-09D5-48A6-AAC9-C88540FA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967398" y="5025664"/>
              <a:ext cx="1307542" cy="132765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5418232-5EE8-4C19-B3C0-CD8C3794C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901325" y="5079893"/>
              <a:ext cx="1307542" cy="132765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4B2EFFC-C06E-4EED-B173-59F99B43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886972" y="5036585"/>
              <a:ext cx="1307542" cy="1327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8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796971-DB6A-4FA2-B447-ED1DE1776997}"/>
              </a:ext>
            </a:extLst>
          </p:cNvPr>
          <p:cNvSpPr txBox="1"/>
          <p:nvPr/>
        </p:nvSpPr>
        <p:spPr>
          <a:xfrm>
            <a:off x="10174565" y="168518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68F05-638D-4324-973C-DD6E96A4EBD7}"/>
              </a:ext>
            </a:extLst>
          </p:cNvPr>
          <p:cNvSpPr txBox="1"/>
          <p:nvPr/>
        </p:nvSpPr>
        <p:spPr>
          <a:xfrm>
            <a:off x="372154" y="280391"/>
            <a:ext cx="49580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সংখ্যায় প্রকাশ করি ও যোগ করি।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D4ED783B-F494-4178-9078-19F7ACB9FCCB}"/>
              </a:ext>
            </a:extLst>
          </p:cNvPr>
          <p:cNvGrpSpPr/>
          <p:nvPr/>
        </p:nvGrpSpPr>
        <p:grpSpPr>
          <a:xfrm>
            <a:off x="356911" y="1171678"/>
            <a:ext cx="11176328" cy="5261503"/>
            <a:chOff x="356911" y="1171678"/>
            <a:chExt cx="11176328" cy="52615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7E724C-F347-4446-BC79-290CD354A9B7}"/>
                </a:ext>
              </a:extLst>
            </p:cNvPr>
            <p:cNvSpPr/>
            <p:nvPr/>
          </p:nvSpPr>
          <p:spPr>
            <a:xfrm>
              <a:off x="356911" y="1171678"/>
              <a:ext cx="11176328" cy="15443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25C333-FAFF-4EF4-98CE-296ECFF18AEE}"/>
                </a:ext>
              </a:extLst>
            </p:cNvPr>
            <p:cNvSpPr txBox="1"/>
            <p:nvPr/>
          </p:nvSpPr>
          <p:spPr>
            <a:xfrm>
              <a:off x="3331301" y="1581263"/>
              <a:ext cx="660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ও </a:t>
              </a:r>
              <a:endParaRPr lang="en-US" sz="2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A41BE2-5692-49ED-8060-E2A433718579}"/>
                </a:ext>
              </a:extLst>
            </p:cNvPr>
            <p:cNvSpPr txBox="1"/>
            <p:nvPr/>
          </p:nvSpPr>
          <p:spPr>
            <a:xfrm>
              <a:off x="8439066" y="1626631"/>
              <a:ext cx="14376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sz="2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89D0DD-83A1-48CC-A069-5E68C0770B65}"/>
                </a:ext>
              </a:extLst>
            </p:cNvPr>
            <p:cNvSpPr/>
            <p:nvPr/>
          </p:nvSpPr>
          <p:spPr>
            <a:xfrm>
              <a:off x="9762654" y="1528339"/>
              <a:ext cx="1623178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42469A-55C6-4F3D-840C-CE619690322E}"/>
                </a:ext>
              </a:extLst>
            </p:cNvPr>
            <p:cNvSpPr/>
            <p:nvPr/>
          </p:nvSpPr>
          <p:spPr>
            <a:xfrm>
              <a:off x="356911" y="2939519"/>
              <a:ext cx="11176328" cy="1544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8A56A1-16AB-44AA-98CE-14C4639746A1}"/>
                </a:ext>
              </a:extLst>
            </p:cNvPr>
            <p:cNvSpPr txBox="1"/>
            <p:nvPr/>
          </p:nvSpPr>
          <p:spPr>
            <a:xfrm>
              <a:off x="6021439" y="3296180"/>
              <a:ext cx="660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ও </a:t>
              </a:r>
              <a:endParaRPr lang="en-US" sz="2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D73BA5-52AC-43A6-AB61-EB25AB98872B}"/>
                </a:ext>
              </a:extLst>
            </p:cNvPr>
            <p:cNvSpPr txBox="1"/>
            <p:nvPr/>
          </p:nvSpPr>
          <p:spPr>
            <a:xfrm>
              <a:off x="8200301" y="3296180"/>
              <a:ext cx="14376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sz="2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335C3E-7075-4206-B3C3-83C4C9E08E7B}"/>
                </a:ext>
              </a:extLst>
            </p:cNvPr>
            <p:cNvSpPr/>
            <p:nvPr/>
          </p:nvSpPr>
          <p:spPr>
            <a:xfrm>
              <a:off x="9762654" y="3296180"/>
              <a:ext cx="1623178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197D33-CEEA-4325-B32C-3F64893B4CA7}"/>
                </a:ext>
              </a:extLst>
            </p:cNvPr>
            <p:cNvSpPr/>
            <p:nvPr/>
          </p:nvSpPr>
          <p:spPr>
            <a:xfrm>
              <a:off x="372153" y="4751602"/>
              <a:ext cx="11161085" cy="15443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3502B6-726B-4FD6-9E8D-C641BAA4A00D}"/>
                </a:ext>
              </a:extLst>
            </p:cNvPr>
            <p:cNvSpPr txBox="1"/>
            <p:nvPr/>
          </p:nvSpPr>
          <p:spPr>
            <a:xfrm>
              <a:off x="2817886" y="5125748"/>
              <a:ext cx="660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ও </a:t>
              </a:r>
              <a:endParaRPr lang="en-US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7179EC-E713-4440-A48E-6FC5B97410AE}"/>
                </a:ext>
              </a:extLst>
            </p:cNvPr>
            <p:cNvSpPr txBox="1"/>
            <p:nvPr/>
          </p:nvSpPr>
          <p:spPr>
            <a:xfrm>
              <a:off x="8325014" y="5175468"/>
              <a:ext cx="14376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9E9BB5D-0989-4EFF-AAF8-A708C8A7B144}"/>
                </a:ext>
              </a:extLst>
            </p:cNvPr>
            <p:cNvSpPr/>
            <p:nvPr/>
          </p:nvSpPr>
          <p:spPr>
            <a:xfrm>
              <a:off x="9777897" y="5108263"/>
              <a:ext cx="1623178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large red tomato PNG">
              <a:extLst>
                <a:ext uri="{FF2B5EF4-FFF2-40B4-BE49-F238E27FC236}">
                  <a16:creationId xmlns:a16="http://schemas.microsoft.com/office/drawing/2014/main" id="{45EFBF67-2F30-446F-8CB8-9CED034CC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25" y="1634121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large red tomato PNG">
              <a:extLst>
                <a:ext uri="{FF2B5EF4-FFF2-40B4-BE49-F238E27FC236}">
                  <a16:creationId xmlns:a16="http://schemas.microsoft.com/office/drawing/2014/main" id="{45A319C9-A5C5-49D1-A5D7-430FF6FDD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039" y="1634121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large red tomato PNG">
              <a:extLst>
                <a:ext uri="{FF2B5EF4-FFF2-40B4-BE49-F238E27FC236}">
                  <a16:creationId xmlns:a16="http://schemas.microsoft.com/office/drawing/2014/main" id="{02FD977F-A426-4275-85F1-29BCEA888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053" y="1634121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large red tomato PNG">
              <a:extLst>
                <a:ext uri="{FF2B5EF4-FFF2-40B4-BE49-F238E27FC236}">
                  <a16:creationId xmlns:a16="http://schemas.microsoft.com/office/drawing/2014/main" id="{26DFDB41-B4EB-4C63-AF36-ECF621392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677" y="1641004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large red tomato PNG">
              <a:extLst>
                <a:ext uri="{FF2B5EF4-FFF2-40B4-BE49-F238E27FC236}">
                  <a16:creationId xmlns:a16="http://schemas.microsoft.com/office/drawing/2014/main" id="{EDF4C8DD-0792-478B-8558-48F975CAB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175" y="1634120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large red tomato PNG">
              <a:extLst>
                <a:ext uri="{FF2B5EF4-FFF2-40B4-BE49-F238E27FC236}">
                  <a16:creationId xmlns:a16="http://schemas.microsoft.com/office/drawing/2014/main" id="{9688EE14-C67C-47BA-A3B3-E17C3F3AD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47" y="1644978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large red tomato PNG">
              <a:extLst>
                <a:ext uri="{FF2B5EF4-FFF2-40B4-BE49-F238E27FC236}">
                  <a16:creationId xmlns:a16="http://schemas.microsoft.com/office/drawing/2014/main" id="{E4E33E8F-0459-4565-9D0E-E5E0F9D98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986" y="1605449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large red tomato PNG">
              <a:extLst>
                <a:ext uri="{FF2B5EF4-FFF2-40B4-BE49-F238E27FC236}">
                  <a16:creationId xmlns:a16="http://schemas.microsoft.com/office/drawing/2014/main" id="{6CF0BEAA-0F7E-430A-94AA-9B3016B2D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348" y="1626631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large red tomato PNG">
              <a:extLst>
                <a:ext uri="{FF2B5EF4-FFF2-40B4-BE49-F238E27FC236}">
                  <a16:creationId xmlns:a16="http://schemas.microsoft.com/office/drawing/2014/main" id="{ECEAEEC4-E4C3-46A2-A709-F29E79966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992" y="1626631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large red tomato PNG">
              <a:extLst>
                <a:ext uri="{FF2B5EF4-FFF2-40B4-BE49-F238E27FC236}">
                  <a16:creationId xmlns:a16="http://schemas.microsoft.com/office/drawing/2014/main" id="{CF038ECB-A7D3-4222-BE62-A2E981FB0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006" y="1634120"/>
              <a:ext cx="716014" cy="6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2DB2999-9F2C-424B-8E1E-8B62B87DB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9" b="99291" l="9346" r="897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9411" y="3008324"/>
              <a:ext cx="988460" cy="130255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15764A2-9175-40D8-AF5E-7C36CAD3F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9" b="99291" l="9346" r="897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0338" y="2983761"/>
              <a:ext cx="988459" cy="13025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9C1154-CC34-49EE-A001-85D8EE7D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9213" y="2939519"/>
              <a:ext cx="993734" cy="130465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5658FA9-0CAE-4CFF-9B31-9786061D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409" y="2981654"/>
              <a:ext cx="993734" cy="130465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050CA38-E381-49B1-90F9-FC50E2D5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4970" y="2996921"/>
              <a:ext cx="993734" cy="130465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3FAD187-1135-42D6-8FC2-35D30E89B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2531" y="2950680"/>
              <a:ext cx="993734" cy="130465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9DBB7A4-2E4B-4C8F-A91C-15A757F7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989" y="2937231"/>
              <a:ext cx="993734" cy="130465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6AE74BD-90D7-4EE1-8A5C-B1DEE508A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681" y="2837346"/>
              <a:ext cx="993734" cy="130465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B398761-F168-49EA-9F27-063A7DDB0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877" y="2818171"/>
              <a:ext cx="993734" cy="13046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3E0A1F-5819-4B4D-B3FC-A5F3883D8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214" y="4591595"/>
              <a:ext cx="2391671" cy="18415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29AD35-E245-46A0-AFD5-E0C75AD9B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45" b="90000" l="4462" r="949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2939" y="4802451"/>
              <a:ext cx="1689558" cy="144262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AD860BA-57A9-46B4-A3CC-157EDCE29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6956" y="4819937"/>
              <a:ext cx="1923495" cy="144262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7262C00-6877-427A-93BC-0D8E6789B4E4}"/>
                </a:ext>
              </a:extLst>
            </p:cNvPr>
            <p:cNvSpPr txBox="1"/>
            <p:nvPr/>
          </p:nvSpPr>
          <p:spPr>
            <a:xfrm>
              <a:off x="5790376" y="5175468"/>
              <a:ext cx="660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ও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66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- Transparent Background Tree Clipart - Free Transparent PNG Clipart  Images Download">
            <a:extLst>
              <a:ext uri="{FF2B5EF4-FFF2-40B4-BE49-F238E27FC236}">
                <a16:creationId xmlns:a16="http://schemas.microsoft.com/office/drawing/2014/main" id="{E519B4FA-F415-4040-B70C-32E22CECD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2" b="97529" l="0" r="98214">
                        <a14:foregroundMark x1="88810" y1="44118" x2="97857" y2="44353"/>
                        <a14:foregroundMark x1="90238" y1="56941" x2="96190" y2="56706"/>
                        <a14:foregroundMark x1="82024" y1="73882" x2="88095" y2="65176"/>
                        <a14:backgroundMark x1="95000" y1="51647" x2="99524" y2="4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36"/>
          <a:stretch/>
        </p:blipFill>
        <p:spPr bwMode="auto">
          <a:xfrm>
            <a:off x="287047" y="-1241"/>
            <a:ext cx="6831205" cy="66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tree png image gallery yopriceville high quality - cherry blossom tree  clipart PNG image with transparent background | TOPpng">
            <a:extLst>
              <a:ext uri="{FF2B5EF4-FFF2-40B4-BE49-F238E27FC236}">
                <a16:creationId xmlns:a16="http://schemas.microsoft.com/office/drawing/2014/main" id="{D29B4CFD-CF45-4F20-B5B3-E60039886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8960A8-9E9F-4FDD-A53D-4A15E30B3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1295" y="0"/>
            <a:ext cx="4718554" cy="661181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CF40DDC-053A-42B8-84A9-0D4EA6A433D3}"/>
              </a:ext>
            </a:extLst>
          </p:cNvPr>
          <p:cNvSpPr/>
          <p:nvPr/>
        </p:nvSpPr>
        <p:spPr>
          <a:xfrm>
            <a:off x="10454185" y="3166280"/>
            <a:ext cx="832514" cy="1419367"/>
          </a:xfrm>
          <a:prstGeom prst="rect">
            <a:avLst/>
          </a:prstGeom>
          <a:solidFill>
            <a:srgbClr val="FF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DDB3C8-6DDD-428C-ABBE-5E6475B45D84}"/>
              </a:ext>
            </a:extLst>
          </p:cNvPr>
          <p:cNvSpPr/>
          <p:nvPr/>
        </p:nvSpPr>
        <p:spPr>
          <a:xfrm>
            <a:off x="10801005" y="2977751"/>
            <a:ext cx="138873" cy="241496"/>
          </a:xfrm>
          <a:prstGeom prst="ellipse">
            <a:avLst/>
          </a:prstGeom>
          <a:solidFill>
            <a:srgbClr val="FF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FE9B47-7C21-49A0-8BA6-3564555329A9}"/>
              </a:ext>
            </a:extLst>
          </p:cNvPr>
          <p:cNvGrpSpPr/>
          <p:nvPr/>
        </p:nvGrpSpPr>
        <p:grpSpPr>
          <a:xfrm>
            <a:off x="253218" y="1617785"/>
            <a:ext cx="1069146" cy="1081454"/>
            <a:chOff x="253218" y="1617785"/>
            <a:chExt cx="1069146" cy="108145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CEABD9-4717-43E3-9C27-514BAC2668B4}"/>
                </a:ext>
              </a:extLst>
            </p:cNvPr>
            <p:cNvSpPr/>
            <p:nvPr/>
          </p:nvSpPr>
          <p:spPr>
            <a:xfrm>
              <a:off x="253218" y="1617785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F0F46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954E89-248F-4E95-BCD3-BC710A4F6F91}"/>
                </a:ext>
              </a:extLst>
            </p:cNvPr>
            <p:cNvSpPr txBox="1"/>
            <p:nvPr/>
          </p:nvSpPr>
          <p:spPr>
            <a:xfrm>
              <a:off x="455548" y="1683576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916932-5835-4D23-911D-E730D8A3D1ED}"/>
              </a:ext>
            </a:extLst>
          </p:cNvPr>
          <p:cNvGrpSpPr/>
          <p:nvPr/>
        </p:nvGrpSpPr>
        <p:grpSpPr>
          <a:xfrm>
            <a:off x="1184532" y="576777"/>
            <a:ext cx="1069146" cy="1041008"/>
            <a:chOff x="1184532" y="576777"/>
            <a:chExt cx="1069146" cy="104100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E0B08D-1C36-4F36-9816-A07FFBE6ADFC}"/>
                </a:ext>
              </a:extLst>
            </p:cNvPr>
            <p:cNvSpPr/>
            <p:nvPr/>
          </p:nvSpPr>
          <p:spPr>
            <a:xfrm>
              <a:off x="1184532" y="576777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EE87C5-C888-4D97-8CC8-C341E00633FA}"/>
                </a:ext>
              </a:extLst>
            </p:cNvPr>
            <p:cNvSpPr txBox="1"/>
            <p:nvPr/>
          </p:nvSpPr>
          <p:spPr>
            <a:xfrm>
              <a:off x="1359692" y="576777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8AECF5-341B-4EA6-9536-1EBFEDF25EFD}"/>
              </a:ext>
            </a:extLst>
          </p:cNvPr>
          <p:cNvGrpSpPr/>
          <p:nvPr/>
        </p:nvGrpSpPr>
        <p:grpSpPr>
          <a:xfrm>
            <a:off x="2752940" y="325248"/>
            <a:ext cx="1069146" cy="1041008"/>
            <a:chOff x="2693963" y="239150"/>
            <a:chExt cx="1069146" cy="10410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918636-5F16-4DA6-93CF-489DD5E1AB2C}"/>
                </a:ext>
              </a:extLst>
            </p:cNvPr>
            <p:cNvSpPr/>
            <p:nvPr/>
          </p:nvSpPr>
          <p:spPr>
            <a:xfrm>
              <a:off x="2693963" y="239150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B4293B-A63A-4B89-ABA5-18CB582A03D4}"/>
                </a:ext>
              </a:extLst>
            </p:cNvPr>
            <p:cNvSpPr txBox="1"/>
            <p:nvPr/>
          </p:nvSpPr>
          <p:spPr>
            <a:xfrm>
              <a:off x="2945976" y="239150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9E790F-B6CE-4C1A-9434-68EDC3679F4E}"/>
              </a:ext>
            </a:extLst>
          </p:cNvPr>
          <p:cNvGrpSpPr/>
          <p:nvPr/>
        </p:nvGrpSpPr>
        <p:grpSpPr>
          <a:xfrm>
            <a:off x="4030394" y="942535"/>
            <a:ext cx="1069146" cy="1041008"/>
            <a:chOff x="4030394" y="942535"/>
            <a:chExt cx="1069146" cy="104100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7309A0-8141-407B-A100-23B1BB0A20FF}"/>
                </a:ext>
              </a:extLst>
            </p:cNvPr>
            <p:cNvSpPr/>
            <p:nvPr/>
          </p:nvSpPr>
          <p:spPr>
            <a:xfrm>
              <a:off x="4030394" y="942535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859C83-3509-4B97-8CA8-BCF51A17288A}"/>
                </a:ext>
              </a:extLst>
            </p:cNvPr>
            <p:cNvSpPr txBox="1"/>
            <p:nvPr/>
          </p:nvSpPr>
          <p:spPr>
            <a:xfrm>
              <a:off x="4282407" y="967880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11DEF6-B79D-41C8-A936-269958867F03}"/>
              </a:ext>
            </a:extLst>
          </p:cNvPr>
          <p:cNvGrpSpPr/>
          <p:nvPr/>
        </p:nvGrpSpPr>
        <p:grpSpPr>
          <a:xfrm>
            <a:off x="2504049" y="1786596"/>
            <a:ext cx="1069146" cy="1066048"/>
            <a:chOff x="2504049" y="1786596"/>
            <a:chExt cx="1069146" cy="106604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5F6DDB-39EF-46E5-BA04-712742C1DAC0}"/>
                </a:ext>
              </a:extLst>
            </p:cNvPr>
            <p:cNvSpPr/>
            <p:nvPr/>
          </p:nvSpPr>
          <p:spPr>
            <a:xfrm>
              <a:off x="2504049" y="1786596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813A93-0A52-4724-B000-58BF42888047}"/>
                </a:ext>
              </a:extLst>
            </p:cNvPr>
            <p:cNvSpPr txBox="1"/>
            <p:nvPr/>
          </p:nvSpPr>
          <p:spPr>
            <a:xfrm>
              <a:off x="2703097" y="1836981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85CD88-A5E0-48C8-8E53-F156B8A771F8}"/>
              </a:ext>
            </a:extLst>
          </p:cNvPr>
          <p:cNvGrpSpPr/>
          <p:nvPr/>
        </p:nvGrpSpPr>
        <p:grpSpPr>
          <a:xfrm>
            <a:off x="499405" y="2908496"/>
            <a:ext cx="1069146" cy="1056109"/>
            <a:chOff x="499405" y="2908496"/>
            <a:chExt cx="1069146" cy="10561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341B2D-90E6-4A9F-B343-C8D1954770AB}"/>
                </a:ext>
              </a:extLst>
            </p:cNvPr>
            <p:cNvSpPr/>
            <p:nvPr/>
          </p:nvSpPr>
          <p:spPr>
            <a:xfrm>
              <a:off x="499405" y="2908496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A307FA-07F5-4E08-95D7-39E6CBF0DB0F}"/>
                </a:ext>
              </a:extLst>
            </p:cNvPr>
            <p:cNvSpPr txBox="1"/>
            <p:nvPr/>
          </p:nvSpPr>
          <p:spPr>
            <a:xfrm>
              <a:off x="738108" y="2948942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925FB1-9F59-4067-85FF-43D740C680A0}"/>
              </a:ext>
            </a:extLst>
          </p:cNvPr>
          <p:cNvGrpSpPr/>
          <p:nvPr/>
        </p:nvGrpSpPr>
        <p:grpSpPr>
          <a:xfrm>
            <a:off x="1434903" y="4030397"/>
            <a:ext cx="1069146" cy="1063081"/>
            <a:chOff x="1434903" y="4030397"/>
            <a:chExt cx="1069146" cy="1063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1C5743-9FED-4610-AFF1-0BDEE82FA72C}"/>
                </a:ext>
              </a:extLst>
            </p:cNvPr>
            <p:cNvSpPr/>
            <p:nvPr/>
          </p:nvSpPr>
          <p:spPr>
            <a:xfrm>
              <a:off x="1434903" y="4030397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88F8D2-CE5B-437B-82FA-0DC7C2BB75E5}"/>
                </a:ext>
              </a:extLst>
            </p:cNvPr>
            <p:cNvSpPr txBox="1"/>
            <p:nvPr/>
          </p:nvSpPr>
          <p:spPr>
            <a:xfrm>
              <a:off x="1642252" y="4077815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A4076E-E113-45E9-8C97-49F61B821074}"/>
              </a:ext>
            </a:extLst>
          </p:cNvPr>
          <p:cNvGrpSpPr/>
          <p:nvPr/>
        </p:nvGrpSpPr>
        <p:grpSpPr>
          <a:xfrm>
            <a:off x="4030394" y="2736166"/>
            <a:ext cx="1069146" cy="1046844"/>
            <a:chOff x="4030394" y="2736166"/>
            <a:chExt cx="1069146" cy="10468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857E24-9938-40E1-8174-3EA1515BE1B0}"/>
                </a:ext>
              </a:extLst>
            </p:cNvPr>
            <p:cNvSpPr/>
            <p:nvPr/>
          </p:nvSpPr>
          <p:spPr>
            <a:xfrm>
              <a:off x="4030394" y="2736166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0C67E9-BC6A-4393-BA99-5618BF481122}"/>
                </a:ext>
              </a:extLst>
            </p:cNvPr>
            <p:cNvSpPr txBox="1"/>
            <p:nvPr/>
          </p:nvSpPr>
          <p:spPr>
            <a:xfrm>
              <a:off x="4241964" y="2767347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E57201-3B2A-4273-B1C0-DA3B53F404CE}"/>
              </a:ext>
            </a:extLst>
          </p:cNvPr>
          <p:cNvGrpSpPr/>
          <p:nvPr/>
        </p:nvGrpSpPr>
        <p:grpSpPr>
          <a:xfrm>
            <a:off x="5113608" y="3661120"/>
            <a:ext cx="1069146" cy="1073492"/>
            <a:chOff x="5113608" y="3661120"/>
            <a:chExt cx="1069146" cy="10734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017709-FD21-4BEF-994C-213F18A2BAB3}"/>
                </a:ext>
              </a:extLst>
            </p:cNvPr>
            <p:cNvSpPr/>
            <p:nvPr/>
          </p:nvSpPr>
          <p:spPr>
            <a:xfrm>
              <a:off x="5113608" y="3661120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3610D4-8199-4732-82B1-27006974E8E3}"/>
                </a:ext>
              </a:extLst>
            </p:cNvPr>
            <p:cNvSpPr txBox="1"/>
            <p:nvPr/>
          </p:nvSpPr>
          <p:spPr>
            <a:xfrm>
              <a:off x="5325178" y="3718949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DBD720-D9CE-4C23-9934-745C57C83F28}"/>
              </a:ext>
            </a:extLst>
          </p:cNvPr>
          <p:cNvGrpSpPr/>
          <p:nvPr/>
        </p:nvGrpSpPr>
        <p:grpSpPr>
          <a:xfrm>
            <a:off x="5255624" y="1463039"/>
            <a:ext cx="1069146" cy="1089319"/>
            <a:chOff x="5255624" y="1463039"/>
            <a:chExt cx="1069146" cy="10893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491D81-16AC-4AEE-94EF-8494BA2DE8E9}"/>
                </a:ext>
              </a:extLst>
            </p:cNvPr>
            <p:cNvSpPr/>
            <p:nvPr/>
          </p:nvSpPr>
          <p:spPr>
            <a:xfrm>
              <a:off x="5255624" y="1463039"/>
              <a:ext cx="1069146" cy="10410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471C8A-28A5-474C-9B10-6A8B4F584C17}"/>
                </a:ext>
              </a:extLst>
            </p:cNvPr>
            <p:cNvSpPr txBox="1"/>
            <p:nvPr/>
          </p:nvSpPr>
          <p:spPr>
            <a:xfrm>
              <a:off x="5480771" y="1536695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FD8BC8-7326-43E2-B724-E473519F2807}"/>
              </a:ext>
            </a:extLst>
          </p:cNvPr>
          <p:cNvSpPr txBox="1"/>
          <p:nvPr/>
        </p:nvSpPr>
        <p:spPr>
          <a:xfrm>
            <a:off x="4676744" y="5239463"/>
            <a:ext cx="4883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দুটির যোগফল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সেগুলো খাতায় লেখ।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3FB32-ED45-4E10-AC7E-B969A23CD5CA}"/>
              </a:ext>
            </a:extLst>
          </p:cNvPr>
          <p:cNvSpPr/>
          <p:nvPr/>
        </p:nvSpPr>
        <p:spPr>
          <a:xfrm>
            <a:off x="10434899" y="3166280"/>
            <a:ext cx="851799" cy="1480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051B1F-AFAC-4C2A-A5E3-63FB7487EA90}"/>
              </a:ext>
            </a:extLst>
          </p:cNvPr>
          <p:cNvSpPr/>
          <p:nvPr/>
        </p:nvSpPr>
        <p:spPr>
          <a:xfrm>
            <a:off x="10215205" y="2082191"/>
            <a:ext cx="131140" cy="1192987"/>
          </a:xfrm>
          <a:prstGeom prst="rect">
            <a:avLst/>
          </a:prstGeom>
          <a:solidFill>
            <a:srgbClr val="8C1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A8DCCA-5A8D-4F27-B5CC-E78AB389BC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045" y="3008162"/>
            <a:ext cx="1879459" cy="223130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18DED1E-CA04-4333-AF80-D749E8FEE06F}"/>
              </a:ext>
            </a:extLst>
          </p:cNvPr>
          <p:cNvSpPr txBox="1"/>
          <p:nvPr/>
        </p:nvSpPr>
        <p:spPr>
          <a:xfrm>
            <a:off x="6787252" y="246184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5898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36CD2A-406A-43EF-8611-3B0719B85070}"/>
              </a:ext>
            </a:extLst>
          </p:cNvPr>
          <p:cNvSpPr/>
          <p:nvPr/>
        </p:nvSpPr>
        <p:spPr>
          <a:xfrm>
            <a:off x="239486" y="217714"/>
            <a:ext cx="11691257" cy="6389915"/>
          </a:xfrm>
          <a:prstGeom prst="rect">
            <a:avLst/>
          </a:prstGeom>
          <a:solidFill>
            <a:srgbClr val="074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52930-0A65-4636-82C1-0289CAB2D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82"/>
          <a:stretch/>
        </p:blipFill>
        <p:spPr>
          <a:xfrm>
            <a:off x="239486" y="887034"/>
            <a:ext cx="4409366" cy="47491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851AB9-150C-48DA-BF5E-383A441FABC5}"/>
              </a:ext>
            </a:extLst>
          </p:cNvPr>
          <p:cNvSpPr/>
          <p:nvPr/>
        </p:nvSpPr>
        <p:spPr>
          <a:xfrm>
            <a:off x="7282543" y="4909457"/>
            <a:ext cx="914400" cy="914400"/>
          </a:xfrm>
          <a:prstGeom prst="ellipse">
            <a:avLst/>
          </a:prstGeom>
          <a:solidFill>
            <a:srgbClr val="0E8C6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CE3807-080A-4CD9-912B-E9334D6F2AC7}"/>
              </a:ext>
            </a:extLst>
          </p:cNvPr>
          <p:cNvSpPr/>
          <p:nvPr/>
        </p:nvSpPr>
        <p:spPr>
          <a:xfrm>
            <a:off x="10384971" y="1699714"/>
            <a:ext cx="914400" cy="914400"/>
          </a:xfrm>
          <a:prstGeom prst="ellipse">
            <a:avLst/>
          </a:prstGeom>
          <a:solidFill>
            <a:srgbClr val="0E8C6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E1AA44-1560-4AFC-B88B-8098DE576FED}"/>
              </a:ext>
            </a:extLst>
          </p:cNvPr>
          <p:cNvSpPr/>
          <p:nvPr/>
        </p:nvSpPr>
        <p:spPr>
          <a:xfrm>
            <a:off x="1986969" y="5689147"/>
            <a:ext cx="914400" cy="914400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F1179A-95D2-4B2D-9BE7-2D4BFD77233D}"/>
              </a:ext>
            </a:extLst>
          </p:cNvPr>
          <p:cNvSpPr/>
          <p:nvPr/>
        </p:nvSpPr>
        <p:spPr>
          <a:xfrm>
            <a:off x="9356597" y="5378904"/>
            <a:ext cx="642257" cy="620486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3EA055-4C3E-4756-98B6-6B27D67B7F42}"/>
              </a:ext>
            </a:extLst>
          </p:cNvPr>
          <p:cNvSpPr/>
          <p:nvPr/>
        </p:nvSpPr>
        <p:spPr>
          <a:xfrm>
            <a:off x="8196943" y="436790"/>
            <a:ext cx="642257" cy="620486"/>
          </a:xfrm>
          <a:prstGeom prst="ellipse">
            <a:avLst/>
          </a:prstGeom>
          <a:solidFill>
            <a:srgbClr val="0E8C6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F63849-6ACB-4230-8BB0-40E6D1C7CFCA}"/>
              </a:ext>
            </a:extLst>
          </p:cNvPr>
          <p:cNvSpPr/>
          <p:nvPr/>
        </p:nvSpPr>
        <p:spPr>
          <a:xfrm>
            <a:off x="5203372" y="1338943"/>
            <a:ext cx="642257" cy="620486"/>
          </a:xfrm>
          <a:prstGeom prst="ellipse">
            <a:avLst/>
          </a:prstGeom>
          <a:solidFill>
            <a:srgbClr val="0E8C6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76E80B-648A-4B99-AE85-74BBB1B9977C}"/>
              </a:ext>
            </a:extLst>
          </p:cNvPr>
          <p:cNvSpPr/>
          <p:nvPr/>
        </p:nvSpPr>
        <p:spPr>
          <a:xfrm>
            <a:off x="5807854" y="5823857"/>
            <a:ext cx="642257" cy="620486"/>
          </a:xfrm>
          <a:prstGeom prst="ellipse">
            <a:avLst/>
          </a:prstGeom>
          <a:solidFill>
            <a:srgbClr val="0E8C6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85C609-0A4B-438A-91DA-12F85B21B169}"/>
              </a:ext>
            </a:extLst>
          </p:cNvPr>
          <p:cNvSpPr/>
          <p:nvPr/>
        </p:nvSpPr>
        <p:spPr>
          <a:xfrm>
            <a:off x="3582703" y="5559350"/>
            <a:ext cx="478320" cy="462643"/>
          </a:xfrm>
          <a:prstGeom prst="ellipse">
            <a:avLst/>
          </a:prstGeom>
          <a:solidFill>
            <a:srgbClr val="0E8C6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475DC1-AFD4-43A1-B383-E8AC171E058D}"/>
              </a:ext>
            </a:extLst>
          </p:cNvPr>
          <p:cNvSpPr/>
          <p:nvPr/>
        </p:nvSpPr>
        <p:spPr>
          <a:xfrm>
            <a:off x="10145811" y="436790"/>
            <a:ext cx="478320" cy="462643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1251C7-0955-4F28-9C8E-D9F98C71ED87}"/>
              </a:ext>
            </a:extLst>
          </p:cNvPr>
          <p:cNvSpPr/>
          <p:nvPr/>
        </p:nvSpPr>
        <p:spPr>
          <a:xfrm>
            <a:off x="479297" y="342747"/>
            <a:ext cx="478320" cy="462643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BF7302-FCFC-4BC4-A153-659FD5728F2C}"/>
              </a:ext>
            </a:extLst>
          </p:cNvPr>
          <p:cNvSpPr/>
          <p:nvPr/>
        </p:nvSpPr>
        <p:spPr>
          <a:xfrm>
            <a:off x="5650662" y="315685"/>
            <a:ext cx="478320" cy="462643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39CB96-5426-493C-9FAF-05DD652A5CAE}"/>
              </a:ext>
            </a:extLst>
          </p:cNvPr>
          <p:cNvSpPr/>
          <p:nvPr/>
        </p:nvSpPr>
        <p:spPr>
          <a:xfrm>
            <a:off x="4703606" y="4446814"/>
            <a:ext cx="478320" cy="462643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7244F7-0F17-487F-81B4-930B4D27F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6" y="1079075"/>
            <a:ext cx="4190675" cy="436511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9DF91B0-36FB-452F-9F42-86A662D4710D}"/>
              </a:ext>
            </a:extLst>
          </p:cNvPr>
          <p:cNvSpPr/>
          <p:nvPr/>
        </p:nvSpPr>
        <p:spPr>
          <a:xfrm>
            <a:off x="6653525" y="2461362"/>
            <a:ext cx="4729424" cy="2848656"/>
          </a:xfrm>
          <a:prstGeom prst="roundRect">
            <a:avLst/>
          </a:prstGeom>
          <a:solidFill>
            <a:srgbClr val="09584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20AD81-6F58-4FD7-BA39-5616E9747A1B}"/>
              </a:ext>
            </a:extLst>
          </p:cNvPr>
          <p:cNvSpPr txBox="1"/>
          <p:nvPr/>
        </p:nvSpPr>
        <p:spPr>
          <a:xfrm>
            <a:off x="6497421" y="2526851"/>
            <a:ext cx="4885528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ফারজানা আমিন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সহ.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ধাদাশ সর: প্রাথ: বিদ্যা: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পুঠিয়া, রাজশাহী 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0AFCBA-3633-4B27-AA56-3368750B5527}"/>
              </a:ext>
            </a:extLst>
          </p:cNvPr>
          <p:cNvSpPr txBox="1"/>
          <p:nvPr/>
        </p:nvSpPr>
        <p:spPr>
          <a:xfrm>
            <a:off x="6450111" y="1163751"/>
            <a:ext cx="51142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6522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4" grpId="0" animBg="1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06A61D-07ED-4FE1-A269-FB624AE6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95" y="1584117"/>
            <a:ext cx="9171960" cy="4616351"/>
          </a:xfrm>
          <a:prstGeom prst="rect">
            <a:avLst/>
          </a:prstGeom>
          <a:ln w="88900" cap="sq" cmpd="thickThin">
            <a:solidFill>
              <a:srgbClr val="115B3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990CA-8D19-4C1C-840B-D7DB7097A8CB}"/>
              </a:ext>
            </a:extLst>
          </p:cNvPr>
          <p:cNvSpPr txBox="1"/>
          <p:nvPr/>
        </p:nvSpPr>
        <p:spPr>
          <a:xfrm>
            <a:off x="825910" y="473248"/>
            <a:ext cx="1740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 করি: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BD7FA-CE71-42BC-A4BF-96F00CA3E217}"/>
              </a:ext>
            </a:extLst>
          </p:cNvPr>
          <p:cNvSpPr txBox="1"/>
          <p:nvPr/>
        </p:nvSpPr>
        <p:spPr>
          <a:xfrm>
            <a:off x="4164121" y="336185"/>
            <a:ext cx="3442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34190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808F3-1C3D-4706-B7A0-C825D0033BA2}"/>
              </a:ext>
            </a:extLst>
          </p:cNvPr>
          <p:cNvSpPr/>
          <p:nvPr/>
        </p:nvSpPr>
        <p:spPr>
          <a:xfrm>
            <a:off x="274320" y="259080"/>
            <a:ext cx="11689080" cy="62931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C6C8AECB-AEF8-470E-883B-C9650CFF1791}"/>
              </a:ext>
            </a:extLst>
          </p:cNvPr>
          <p:cNvSpPr/>
          <p:nvPr/>
        </p:nvSpPr>
        <p:spPr>
          <a:xfrm rot="21348274">
            <a:off x="6582298" y="3883348"/>
            <a:ext cx="4199201" cy="23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244600" sx="171000" sy="171000" algn="ctr" rotWithShape="0">
              <a:prstClr val="black">
                <a:alpha val="42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0164A-FD7F-4EEA-808F-34716481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498" y1="10256" x2="51010" y2="11905"/>
                        <a14:foregroundMark x1="48200" y1="14652" x2="50658" y2="14286"/>
                        <a14:foregroundMark x1="98595" y1="89011" x2="99034" y2="80403"/>
                        <a14:foregroundMark x1="35294" y1="13919" x2="9658" y2="24908"/>
                        <a14:backgroundMark x1="35294" y1="59341" x2="36874" y2="3479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2960" y="2209799"/>
            <a:ext cx="10119360" cy="4846321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78000"/>
              </a:srgbClr>
            </a:outerShdw>
          </a:effectLst>
          <a:scene3d>
            <a:camera prst="perspectiveRelaxed">
              <a:rot lat="18427259" lon="1517519" rev="20441552"/>
            </a:camera>
            <a:lightRig rig="threePt" dir="t"/>
          </a:scene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66A0C4-AC5B-4818-9C36-571C02EB0937}"/>
              </a:ext>
            </a:extLst>
          </p:cNvPr>
          <p:cNvSpPr/>
          <p:nvPr/>
        </p:nvSpPr>
        <p:spPr>
          <a:xfrm>
            <a:off x="6463397" y="2278913"/>
            <a:ext cx="4493116" cy="2932869"/>
          </a:xfrm>
          <a:prstGeom prst="ellipse">
            <a:avLst/>
          </a:prstGeom>
          <a:gradFill>
            <a:gsLst>
              <a:gs pos="22000">
                <a:srgbClr val="1FA961"/>
              </a:gs>
              <a:gs pos="62000">
                <a:srgbClr val="115B35"/>
              </a:gs>
            </a:gsLst>
            <a:lin ang="5400000" scaled="1"/>
          </a:gradFill>
          <a:ln>
            <a:noFill/>
          </a:ln>
          <a:scene3d>
            <a:camera prst="perspectiveRelaxed">
              <a:rot lat="17373601" lon="0" rev="0"/>
            </a:camera>
            <a:lightRig rig="threePt" dir="t"/>
          </a:scene3d>
          <a:sp3d extrusionH="76200" contourW="12700">
            <a:bevelT w="152400" h="1352550" prst="slope"/>
            <a:extrusionClr>
              <a:srgbClr val="0A624D"/>
            </a:extrusionClr>
            <a:contourClr>
              <a:srgbClr val="115B3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F4DC14-6725-4E66-8B15-AAB850046B72}"/>
              </a:ext>
            </a:extLst>
          </p:cNvPr>
          <p:cNvSpPr/>
          <p:nvPr/>
        </p:nvSpPr>
        <p:spPr>
          <a:xfrm>
            <a:off x="3384605" y="5171970"/>
            <a:ext cx="1490629" cy="125539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391886 h 1306286"/>
              <a:gd name="connsiteX1" fmla="*/ 468086 w 914400"/>
              <a:gd name="connsiteY1" fmla="*/ 0 h 1306286"/>
              <a:gd name="connsiteX2" fmla="*/ 914400 w 914400"/>
              <a:gd name="connsiteY2" fmla="*/ 1306286 h 1306286"/>
              <a:gd name="connsiteX3" fmla="*/ 0 w 914400"/>
              <a:gd name="connsiteY3" fmla="*/ 1306286 h 1306286"/>
              <a:gd name="connsiteX4" fmla="*/ 0 w 914400"/>
              <a:gd name="connsiteY4" fmla="*/ 391886 h 1306286"/>
              <a:gd name="connsiteX0" fmla="*/ 0 w 1349828"/>
              <a:gd name="connsiteY0" fmla="*/ 391886 h 1306286"/>
              <a:gd name="connsiteX1" fmla="*/ 468086 w 1349828"/>
              <a:gd name="connsiteY1" fmla="*/ 0 h 1306286"/>
              <a:gd name="connsiteX2" fmla="*/ 1349828 w 1349828"/>
              <a:gd name="connsiteY2" fmla="*/ 1088572 h 1306286"/>
              <a:gd name="connsiteX3" fmla="*/ 0 w 1349828"/>
              <a:gd name="connsiteY3" fmla="*/ 1306286 h 1306286"/>
              <a:gd name="connsiteX4" fmla="*/ 0 w 1349828"/>
              <a:gd name="connsiteY4" fmla="*/ 391886 h 1306286"/>
              <a:gd name="connsiteX0" fmla="*/ 0 w 1349828"/>
              <a:gd name="connsiteY0" fmla="*/ 391886 h 1317171"/>
              <a:gd name="connsiteX1" fmla="*/ 468086 w 1349828"/>
              <a:gd name="connsiteY1" fmla="*/ 0 h 1317171"/>
              <a:gd name="connsiteX2" fmla="*/ 1349828 w 1349828"/>
              <a:gd name="connsiteY2" fmla="*/ 1088572 h 1317171"/>
              <a:gd name="connsiteX3" fmla="*/ 718457 w 1349828"/>
              <a:gd name="connsiteY3" fmla="*/ 1317171 h 1317171"/>
              <a:gd name="connsiteX4" fmla="*/ 0 w 1349828"/>
              <a:gd name="connsiteY4" fmla="*/ 391886 h 1317171"/>
              <a:gd name="connsiteX0" fmla="*/ 0 w 1447799"/>
              <a:gd name="connsiteY0" fmla="*/ 478972 h 1317171"/>
              <a:gd name="connsiteX1" fmla="*/ 566057 w 1447799"/>
              <a:gd name="connsiteY1" fmla="*/ 0 h 1317171"/>
              <a:gd name="connsiteX2" fmla="*/ 1447799 w 1447799"/>
              <a:gd name="connsiteY2" fmla="*/ 1088572 h 1317171"/>
              <a:gd name="connsiteX3" fmla="*/ 816428 w 1447799"/>
              <a:gd name="connsiteY3" fmla="*/ 1317171 h 1317171"/>
              <a:gd name="connsiteX4" fmla="*/ 0 w 1447799"/>
              <a:gd name="connsiteY4" fmla="*/ 478972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1088572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925286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60714"/>
              <a:gd name="connsiteX1" fmla="*/ 511629 w 1393371"/>
              <a:gd name="connsiteY1" fmla="*/ 0 h 1360714"/>
              <a:gd name="connsiteX2" fmla="*/ 1393371 w 1393371"/>
              <a:gd name="connsiteY2" fmla="*/ 925286 h 1360714"/>
              <a:gd name="connsiteX3" fmla="*/ 859971 w 1393371"/>
              <a:gd name="connsiteY3" fmla="*/ 1360714 h 1360714"/>
              <a:gd name="connsiteX4" fmla="*/ 0 w 1393371"/>
              <a:gd name="connsiteY4" fmla="*/ 457200 h 1360714"/>
              <a:gd name="connsiteX0" fmla="*/ 0 w 1426028"/>
              <a:gd name="connsiteY0" fmla="*/ 457200 h 1360714"/>
              <a:gd name="connsiteX1" fmla="*/ 511629 w 1426028"/>
              <a:gd name="connsiteY1" fmla="*/ 0 h 1360714"/>
              <a:gd name="connsiteX2" fmla="*/ 1426028 w 1426028"/>
              <a:gd name="connsiteY2" fmla="*/ 903514 h 1360714"/>
              <a:gd name="connsiteX3" fmla="*/ 859971 w 1426028"/>
              <a:gd name="connsiteY3" fmla="*/ 1360714 h 1360714"/>
              <a:gd name="connsiteX4" fmla="*/ 0 w 1426028"/>
              <a:gd name="connsiteY4" fmla="*/ 457200 h 1360714"/>
              <a:gd name="connsiteX0" fmla="*/ 0 w 1426028"/>
              <a:gd name="connsiteY0" fmla="*/ 434004 h 1337518"/>
              <a:gd name="connsiteX1" fmla="*/ 469974 w 1426028"/>
              <a:gd name="connsiteY1" fmla="*/ 0 h 1337518"/>
              <a:gd name="connsiteX2" fmla="*/ 1426028 w 1426028"/>
              <a:gd name="connsiteY2" fmla="*/ 880318 h 1337518"/>
              <a:gd name="connsiteX3" fmla="*/ 859971 w 1426028"/>
              <a:gd name="connsiteY3" fmla="*/ 1337518 h 1337518"/>
              <a:gd name="connsiteX4" fmla="*/ 0 w 1426028"/>
              <a:gd name="connsiteY4" fmla="*/ 434004 h 13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028" h="1337518">
                <a:moveTo>
                  <a:pt x="0" y="434004"/>
                </a:moveTo>
                <a:lnTo>
                  <a:pt x="469974" y="0"/>
                </a:lnTo>
                <a:lnTo>
                  <a:pt x="1426028" y="880318"/>
                </a:lnTo>
                <a:lnTo>
                  <a:pt x="859971" y="1337518"/>
                </a:lnTo>
                <a:lnTo>
                  <a:pt x="0" y="434004"/>
                </a:lnTo>
                <a:close/>
              </a:path>
            </a:pathLst>
          </a:custGeom>
          <a:gradFill flip="none" rotWithShape="1">
            <a:gsLst>
              <a:gs pos="18000">
                <a:schemeClr val="bg1">
                  <a:lumMod val="95000"/>
                  <a:alpha val="1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32E0CB-21EC-468B-9DE3-E2D80CDEB567}"/>
              </a:ext>
            </a:extLst>
          </p:cNvPr>
          <p:cNvSpPr/>
          <p:nvPr/>
        </p:nvSpPr>
        <p:spPr>
          <a:xfrm rot="2749489">
            <a:off x="2572215" y="3923877"/>
            <a:ext cx="1450922" cy="1482227"/>
          </a:xfrm>
          <a:custGeom>
            <a:avLst/>
            <a:gdLst>
              <a:gd name="connsiteX0" fmla="*/ 0 w 2095500"/>
              <a:gd name="connsiteY0" fmla="*/ 0 h 2085975"/>
              <a:gd name="connsiteX1" fmla="*/ 2095500 w 2095500"/>
              <a:gd name="connsiteY1" fmla="*/ 0 h 2085975"/>
              <a:gd name="connsiteX2" fmla="*/ 2095500 w 2095500"/>
              <a:gd name="connsiteY2" fmla="*/ 2085975 h 2085975"/>
              <a:gd name="connsiteX3" fmla="*/ 0 w 2095500"/>
              <a:gd name="connsiteY3" fmla="*/ 2085975 h 2085975"/>
              <a:gd name="connsiteX4" fmla="*/ 0 w 2095500"/>
              <a:gd name="connsiteY4" fmla="*/ 0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2095500 w 2095500"/>
              <a:gd name="connsiteY2" fmla="*/ 2085975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1675679 w 2095500"/>
              <a:gd name="connsiteY2" fmla="*/ 1465581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1570448 w 2095500"/>
              <a:gd name="connsiteY2" fmla="*/ 1642229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570448 w 2095500"/>
              <a:gd name="connsiteY2" fmla="*/ 1642229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605187 w 2095500"/>
              <a:gd name="connsiteY2" fmla="*/ 1715824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625487 w 2095500"/>
              <a:gd name="connsiteY2" fmla="*/ 1722267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11970"/>
              <a:gd name="connsiteY0" fmla="*/ 613369 h 2273377"/>
              <a:gd name="connsiteX1" fmla="*/ 2011970 w 2011970"/>
              <a:gd name="connsiteY1" fmla="*/ 0 h 2273377"/>
              <a:gd name="connsiteX2" fmla="*/ 1625487 w 2011970"/>
              <a:gd name="connsiteY2" fmla="*/ 1909669 h 2273377"/>
              <a:gd name="connsiteX3" fmla="*/ 0 w 2011970"/>
              <a:gd name="connsiteY3" fmla="*/ 2273377 h 2273377"/>
              <a:gd name="connsiteX4" fmla="*/ 356399 w 2011970"/>
              <a:gd name="connsiteY4" fmla="*/ 613369 h 2273377"/>
              <a:gd name="connsiteX0" fmla="*/ 356399 w 2011970"/>
              <a:gd name="connsiteY0" fmla="*/ 613369 h 2273377"/>
              <a:gd name="connsiteX1" fmla="*/ 2011970 w 2011970"/>
              <a:gd name="connsiteY1" fmla="*/ 0 h 2273377"/>
              <a:gd name="connsiteX2" fmla="*/ 1803343 w 2011970"/>
              <a:gd name="connsiteY2" fmla="*/ 1630937 h 2273377"/>
              <a:gd name="connsiteX3" fmla="*/ 0 w 2011970"/>
              <a:gd name="connsiteY3" fmla="*/ 2273377 h 2273377"/>
              <a:gd name="connsiteX4" fmla="*/ 356399 w 2011970"/>
              <a:gd name="connsiteY4" fmla="*/ 613369 h 2273377"/>
              <a:gd name="connsiteX0" fmla="*/ 359113 w 2014684"/>
              <a:gd name="connsiteY0" fmla="*/ 613369 h 2084811"/>
              <a:gd name="connsiteX1" fmla="*/ 2014684 w 2014684"/>
              <a:gd name="connsiteY1" fmla="*/ 0 h 2084811"/>
              <a:gd name="connsiteX2" fmla="*/ 1806057 w 2014684"/>
              <a:gd name="connsiteY2" fmla="*/ 1630937 h 2084811"/>
              <a:gd name="connsiteX3" fmla="*/ 0 w 2014684"/>
              <a:gd name="connsiteY3" fmla="*/ 2084811 h 2084811"/>
              <a:gd name="connsiteX4" fmla="*/ 359113 w 2014684"/>
              <a:gd name="connsiteY4" fmla="*/ 613369 h 208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684" h="2084811">
                <a:moveTo>
                  <a:pt x="359113" y="613369"/>
                </a:moveTo>
                <a:lnTo>
                  <a:pt x="2014684" y="0"/>
                </a:lnTo>
                <a:lnTo>
                  <a:pt x="1806057" y="1630937"/>
                </a:lnTo>
                <a:lnTo>
                  <a:pt x="0" y="2084811"/>
                </a:lnTo>
                <a:lnTo>
                  <a:pt x="359113" y="613369"/>
                </a:lnTo>
                <a:close/>
              </a:path>
            </a:pathLst>
          </a:custGeom>
          <a:solidFill>
            <a:srgbClr val="548EC3"/>
          </a:solidFill>
          <a:effectLst>
            <a:outerShdw blurRad="1244600" sx="158000" sy="158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05B6C-CDC9-4141-82A4-1BAB17AFF497}"/>
              </a:ext>
            </a:extLst>
          </p:cNvPr>
          <p:cNvSpPr/>
          <p:nvPr/>
        </p:nvSpPr>
        <p:spPr>
          <a:xfrm rot="2583703">
            <a:off x="2649168" y="165969"/>
            <a:ext cx="1175659" cy="1282386"/>
          </a:xfrm>
          <a:custGeom>
            <a:avLst/>
            <a:gdLst>
              <a:gd name="connsiteX0" fmla="*/ 0 w 762890"/>
              <a:gd name="connsiteY0" fmla="*/ 0 h 758952"/>
              <a:gd name="connsiteX1" fmla="*/ 762890 w 762890"/>
              <a:gd name="connsiteY1" fmla="*/ 0 h 758952"/>
              <a:gd name="connsiteX2" fmla="*/ 762890 w 762890"/>
              <a:gd name="connsiteY2" fmla="*/ 758952 h 758952"/>
              <a:gd name="connsiteX3" fmla="*/ 0 w 762890"/>
              <a:gd name="connsiteY3" fmla="*/ 758952 h 758952"/>
              <a:gd name="connsiteX4" fmla="*/ 0 w 762890"/>
              <a:gd name="connsiteY4" fmla="*/ 0 h 758952"/>
              <a:gd name="connsiteX0" fmla="*/ 271033 w 762890"/>
              <a:gd name="connsiteY0" fmla="*/ 275141 h 758952"/>
              <a:gd name="connsiteX1" fmla="*/ 762890 w 762890"/>
              <a:gd name="connsiteY1" fmla="*/ 0 h 758952"/>
              <a:gd name="connsiteX2" fmla="*/ 762890 w 762890"/>
              <a:gd name="connsiteY2" fmla="*/ 758952 h 758952"/>
              <a:gd name="connsiteX3" fmla="*/ 0 w 762890"/>
              <a:gd name="connsiteY3" fmla="*/ 758952 h 758952"/>
              <a:gd name="connsiteX4" fmla="*/ 271033 w 762890"/>
              <a:gd name="connsiteY4" fmla="*/ 275141 h 758952"/>
              <a:gd name="connsiteX0" fmla="*/ 271033 w 762890"/>
              <a:gd name="connsiteY0" fmla="*/ 275141 h 758952"/>
              <a:gd name="connsiteX1" fmla="*/ 762890 w 762890"/>
              <a:gd name="connsiteY1" fmla="*/ 0 h 758952"/>
              <a:gd name="connsiteX2" fmla="*/ 569137 w 762890"/>
              <a:gd name="connsiteY2" fmla="*/ 536745 h 758952"/>
              <a:gd name="connsiteX3" fmla="*/ 0 w 762890"/>
              <a:gd name="connsiteY3" fmla="*/ 758952 h 758952"/>
              <a:gd name="connsiteX4" fmla="*/ 271033 w 762890"/>
              <a:gd name="connsiteY4" fmla="*/ 275141 h 758952"/>
              <a:gd name="connsiteX0" fmla="*/ 291358 w 762890"/>
              <a:gd name="connsiteY0" fmla="*/ 311771 h 758952"/>
              <a:gd name="connsiteX1" fmla="*/ 762890 w 762890"/>
              <a:gd name="connsiteY1" fmla="*/ 0 h 758952"/>
              <a:gd name="connsiteX2" fmla="*/ 569137 w 762890"/>
              <a:gd name="connsiteY2" fmla="*/ 536745 h 758952"/>
              <a:gd name="connsiteX3" fmla="*/ 0 w 762890"/>
              <a:gd name="connsiteY3" fmla="*/ 758952 h 758952"/>
              <a:gd name="connsiteX4" fmla="*/ 291358 w 762890"/>
              <a:gd name="connsiteY4" fmla="*/ 311771 h 758952"/>
              <a:gd name="connsiteX0" fmla="*/ 291358 w 709150"/>
              <a:gd name="connsiteY0" fmla="*/ 224119 h 671300"/>
              <a:gd name="connsiteX1" fmla="*/ 709150 w 709150"/>
              <a:gd name="connsiteY1" fmla="*/ 0 h 671300"/>
              <a:gd name="connsiteX2" fmla="*/ 569137 w 709150"/>
              <a:gd name="connsiteY2" fmla="*/ 449093 h 671300"/>
              <a:gd name="connsiteX3" fmla="*/ 0 w 709150"/>
              <a:gd name="connsiteY3" fmla="*/ 671300 h 671300"/>
              <a:gd name="connsiteX4" fmla="*/ 291358 w 709150"/>
              <a:gd name="connsiteY4" fmla="*/ 224119 h 671300"/>
              <a:gd name="connsiteX0" fmla="*/ 291358 w 736677"/>
              <a:gd name="connsiteY0" fmla="*/ 230515 h 677696"/>
              <a:gd name="connsiteX1" fmla="*/ 736677 w 736677"/>
              <a:gd name="connsiteY1" fmla="*/ 0 h 677696"/>
              <a:gd name="connsiteX2" fmla="*/ 569137 w 736677"/>
              <a:gd name="connsiteY2" fmla="*/ 455489 h 677696"/>
              <a:gd name="connsiteX3" fmla="*/ 0 w 736677"/>
              <a:gd name="connsiteY3" fmla="*/ 677696 h 677696"/>
              <a:gd name="connsiteX4" fmla="*/ 291358 w 736677"/>
              <a:gd name="connsiteY4" fmla="*/ 230515 h 677696"/>
              <a:gd name="connsiteX0" fmla="*/ 291358 w 736677"/>
              <a:gd name="connsiteY0" fmla="*/ 230515 h 677696"/>
              <a:gd name="connsiteX1" fmla="*/ 736677 w 736677"/>
              <a:gd name="connsiteY1" fmla="*/ 0 h 677696"/>
              <a:gd name="connsiteX2" fmla="*/ 574616 w 736677"/>
              <a:gd name="connsiteY2" fmla="*/ 460088 h 677696"/>
              <a:gd name="connsiteX3" fmla="*/ 0 w 736677"/>
              <a:gd name="connsiteY3" fmla="*/ 677696 h 677696"/>
              <a:gd name="connsiteX4" fmla="*/ 291358 w 736677"/>
              <a:gd name="connsiteY4" fmla="*/ 230515 h 677696"/>
              <a:gd name="connsiteX0" fmla="*/ 291358 w 748095"/>
              <a:gd name="connsiteY0" fmla="*/ 231993 h 679174"/>
              <a:gd name="connsiteX1" fmla="*/ 748095 w 748095"/>
              <a:gd name="connsiteY1" fmla="*/ 0 h 679174"/>
              <a:gd name="connsiteX2" fmla="*/ 574616 w 748095"/>
              <a:gd name="connsiteY2" fmla="*/ 461566 h 679174"/>
              <a:gd name="connsiteX3" fmla="*/ 0 w 748095"/>
              <a:gd name="connsiteY3" fmla="*/ 679174 h 679174"/>
              <a:gd name="connsiteX4" fmla="*/ 291358 w 748095"/>
              <a:gd name="connsiteY4" fmla="*/ 231993 h 679174"/>
              <a:gd name="connsiteX0" fmla="*/ 286075 w 742812"/>
              <a:gd name="connsiteY0" fmla="*/ 231993 h 635666"/>
              <a:gd name="connsiteX1" fmla="*/ 742812 w 742812"/>
              <a:gd name="connsiteY1" fmla="*/ 0 h 635666"/>
              <a:gd name="connsiteX2" fmla="*/ 569333 w 742812"/>
              <a:gd name="connsiteY2" fmla="*/ 461566 h 635666"/>
              <a:gd name="connsiteX3" fmla="*/ 0 w 742812"/>
              <a:gd name="connsiteY3" fmla="*/ 635666 h 635666"/>
              <a:gd name="connsiteX4" fmla="*/ 286075 w 742812"/>
              <a:gd name="connsiteY4" fmla="*/ 231993 h 635666"/>
              <a:gd name="connsiteX0" fmla="*/ 286075 w 742812"/>
              <a:gd name="connsiteY0" fmla="*/ 231993 h 635666"/>
              <a:gd name="connsiteX1" fmla="*/ 742812 w 742812"/>
              <a:gd name="connsiteY1" fmla="*/ 0 h 635666"/>
              <a:gd name="connsiteX2" fmla="*/ 570122 w 742812"/>
              <a:gd name="connsiteY2" fmla="*/ 469604 h 635666"/>
              <a:gd name="connsiteX3" fmla="*/ 0 w 742812"/>
              <a:gd name="connsiteY3" fmla="*/ 635666 h 635666"/>
              <a:gd name="connsiteX4" fmla="*/ 286075 w 742812"/>
              <a:gd name="connsiteY4" fmla="*/ 231993 h 6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812" h="635666">
                <a:moveTo>
                  <a:pt x="286075" y="231993"/>
                </a:moveTo>
                <a:lnTo>
                  <a:pt x="742812" y="0"/>
                </a:lnTo>
                <a:lnTo>
                  <a:pt x="570122" y="469604"/>
                </a:lnTo>
                <a:lnTo>
                  <a:pt x="0" y="635666"/>
                </a:lnTo>
                <a:lnTo>
                  <a:pt x="286075" y="231993"/>
                </a:lnTo>
                <a:close/>
              </a:path>
            </a:pathLst>
          </a:custGeom>
          <a:gradFill>
            <a:gsLst>
              <a:gs pos="14000">
                <a:srgbClr val="12B68F"/>
              </a:gs>
              <a:gs pos="96000">
                <a:srgbClr val="12B68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04192-258F-42F2-94C0-5DE403F62166}"/>
              </a:ext>
            </a:extLst>
          </p:cNvPr>
          <p:cNvSpPr/>
          <p:nvPr/>
        </p:nvSpPr>
        <p:spPr>
          <a:xfrm>
            <a:off x="2381885" y="875747"/>
            <a:ext cx="885593" cy="4336035"/>
          </a:xfrm>
          <a:custGeom>
            <a:avLst/>
            <a:gdLst>
              <a:gd name="connsiteX0" fmla="*/ 0 w 914400"/>
              <a:gd name="connsiteY0" fmla="*/ 0 h 3159759"/>
              <a:gd name="connsiteX1" fmla="*/ 914400 w 914400"/>
              <a:gd name="connsiteY1" fmla="*/ 0 h 3159759"/>
              <a:gd name="connsiteX2" fmla="*/ 914400 w 914400"/>
              <a:gd name="connsiteY2" fmla="*/ 3159759 h 3159759"/>
              <a:gd name="connsiteX3" fmla="*/ 0 w 914400"/>
              <a:gd name="connsiteY3" fmla="*/ 3159759 h 3159759"/>
              <a:gd name="connsiteX4" fmla="*/ 0 w 914400"/>
              <a:gd name="connsiteY4" fmla="*/ 0 h 3159759"/>
              <a:gd name="connsiteX0" fmla="*/ 50800 w 914400"/>
              <a:gd name="connsiteY0" fmla="*/ 0 h 3474719"/>
              <a:gd name="connsiteX1" fmla="*/ 914400 w 914400"/>
              <a:gd name="connsiteY1" fmla="*/ 314960 h 3474719"/>
              <a:gd name="connsiteX2" fmla="*/ 914400 w 914400"/>
              <a:gd name="connsiteY2" fmla="*/ 3474719 h 3474719"/>
              <a:gd name="connsiteX3" fmla="*/ 0 w 914400"/>
              <a:gd name="connsiteY3" fmla="*/ 3474719 h 3474719"/>
              <a:gd name="connsiteX4" fmla="*/ 50800 w 914400"/>
              <a:gd name="connsiteY4" fmla="*/ 0 h 3474719"/>
              <a:gd name="connsiteX0" fmla="*/ 0 w 863600"/>
              <a:gd name="connsiteY0" fmla="*/ 0 h 3474719"/>
              <a:gd name="connsiteX1" fmla="*/ 863600 w 863600"/>
              <a:gd name="connsiteY1" fmla="*/ 314960 h 3474719"/>
              <a:gd name="connsiteX2" fmla="*/ 863600 w 863600"/>
              <a:gd name="connsiteY2" fmla="*/ 3474719 h 3474719"/>
              <a:gd name="connsiteX3" fmla="*/ 406400 w 863600"/>
              <a:gd name="connsiteY3" fmla="*/ 3474719 h 3474719"/>
              <a:gd name="connsiteX4" fmla="*/ 0 w 863600"/>
              <a:gd name="connsiteY4" fmla="*/ 0 h 3474719"/>
              <a:gd name="connsiteX0" fmla="*/ 0 w 863600"/>
              <a:gd name="connsiteY0" fmla="*/ 0 h 3474719"/>
              <a:gd name="connsiteX1" fmla="*/ 863600 w 863600"/>
              <a:gd name="connsiteY1" fmla="*/ 314960 h 3474719"/>
              <a:gd name="connsiteX2" fmla="*/ 863600 w 863600"/>
              <a:gd name="connsiteY2" fmla="*/ 3474719 h 3474719"/>
              <a:gd name="connsiteX3" fmla="*/ 386080 w 863600"/>
              <a:gd name="connsiteY3" fmla="*/ 3180079 h 3474719"/>
              <a:gd name="connsiteX4" fmla="*/ 0 w 863600"/>
              <a:gd name="connsiteY4" fmla="*/ 0 h 3474719"/>
              <a:gd name="connsiteX0" fmla="*/ 0 w 863600"/>
              <a:gd name="connsiteY0" fmla="*/ 0 h 3474719"/>
              <a:gd name="connsiteX1" fmla="*/ 853969 w 863600"/>
              <a:gd name="connsiteY1" fmla="*/ 304800 h 3474719"/>
              <a:gd name="connsiteX2" fmla="*/ 863600 w 863600"/>
              <a:gd name="connsiteY2" fmla="*/ 3474719 h 3474719"/>
              <a:gd name="connsiteX3" fmla="*/ 386080 w 863600"/>
              <a:gd name="connsiteY3" fmla="*/ 3180079 h 3474719"/>
              <a:gd name="connsiteX4" fmla="*/ 0 w 863600"/>
              <a:gd name="connsiteY4" fmla="*/ 0 h 3474719"/>
              <a:gd name="connsiteX0" fmla="*/ 0 w 839521"/>
              <a:gd name="connsiteY0" fmla="*/ 0 h 3468623"/>
              <a:gd name="connsiteX1" fmla="*/ 829890 w 839521"/>
              <a:gd name="connsiteY1" fmla="*/ 298704 h 3468623"/>
              <a:gd name="connsiteX2" fmla="*/ 839521 w 839521"/>
              <a:gd name="connsiteY2" fmla="*/ 3468623 h 3468623"/>
              <a:gd name="connsiteX3" fmla="*/ 362001 w 839521"/>
              <a:gd name="connsiteY3" fmla="*/ 3173983 h 3468623"/>
              <a:gd name="connsiteX4" fmla="*/ 0 w 839521"/>
              <a:gd name="connsiteY4" fmla="*/ 0 h 346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521" h="3468623">
                <a:moveTo>
                  <a:pt x="0" y="0"/>
                </a:moveTo>
                <a:lnTo>
                  <a:pt x="829890" y="298704"/>
                </a:lnTo>
                <a:cubicBezTo>
                  <a:pt x="833100" y="1355344"/>
                  <a:pt x="836311" y="2411983"/>
                  <a:pt x="839521" y="3468623"/>
                </a:cubicBezTo>
                <a:lnTo>
                  <a:pt x="362001" y="31739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4000">
                <a:srgbClr val="12B68F"/>
              </a:gs>
              <a:gs pos="50000">
                <a:srgbClr val="004C67"/>
              </a:gs>
              <a:gs pos="85000">
                <a:srgbClr val="0B3B22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019FD-9C75-4AD4-99BF-76B64D55D09D}"/>
              </a:ext>
            </a:extLst>
          </p:cNvPr>
          <p:cNvSpPr/>
          <p:nvPr/>
        </p:nvSpPr>
        <p:spPr>
          <a:xfrm>
            <a:off x="3267478" y="728419"/>
            <a:ext cx="846687" cy="4483363"/>
          </a:xfrm>
          <a:custGeom>
            <a:avLst/>
            <a:gdLst>
              <a:gd name="connsiteX0" fmla="*/ 0 w 863600"/>
              <a:gd name="connsiteY0" fmla="*/ 0 h 3180079"/>
              <a:gd name="connsiteX1" fmla="*/ 863600 w 863600"/>
              <a:gd name="connsiteY1" fmla="*/ 0 h 3180079"/>
              <a:gd name="connsiteX2" fmla="*/ 863600 w 863600"/>
              <a:gd name="connsiteY2" fmla="*/ 3180079 h 3180079"/>
              <a:gd name="connsiteX3" fmla="*/ 0 w 863600"/>
              <a:gd name="connsiteY3" fmla="*/ 3180079 h 3180079"/>
              <a:gd name="connsiteX4" fmla="*/ 0 w 863600"/>
              <a:gd name="connsiteY4" fmla="*/ 0 h 3180079"/>
              <a:gd name="connsiteX0" fmla="*/ 0 w 863600"/>
              <a:gd name="connsiteY0" fmla="*/ 406400 h 3586479"/>
              <a:gd name="connsiteX1" fmla="*/ 802640 w 863600"/>
              <a:gd name="connsiteY1" fmla="*/ 0 h 3586479"/>
              <a:gd name="connsiteX2" fmla="*/ 863600 w 863600"/>
              <a:gd name="connsiteY2" fmla="*/ 3586479 h 3586479"/>
              <a:gd name="connsiteX3" fmla="*/ 0 w 863600"/>
              <a:gd name="connsiteY3" fmla="*/ 3586479 h 3586479"/>
              <a:gd name="connsiteX4" fmla="*/ 0 w 863600"/>
              <a:gd name="connsiteY4" fmla="*/ 406400 h 3586479"/>
              <a:gd name="connsiteX0" fmla="*/ 0 w 802640"/>
              <a:gd name="connsiteY0" fmla="*/ 406400 h 3606799"/>
              <a:gd name="connsiteX1" fmla="*/ 802640 w 802640"/>
              <a:gd name="connsiteY1" fmla="*/ 0 h 3606799"/>
              <a:gd name="connsiteX2" fmla="*/ 447040 w 802640"/>
              <a:gd name="connsiteY2" fmla="*/ 3606799 h 3606799"/>
              <a:gd name="connsiteX3" fmla="*/ 0 w 802640"/>
              <a:gd name="connsiteY3" fmla="*/ 3586479 h 3606799"/>
              <a:gd name="connsiteX4" fmla="*/ 0 w 802640"/>
              <a:gd name="connsiteY4" fmla="*/ 406400 h 3606799"/>
              <a:gd name="connsiteX0" fmla="*/ 0 w 802640"/>
              <a:gd name="connsiteY0" fmla="*/ 406400 h 3586479"/>
              <a:gd name="connsiteX1" fmla="*/ 802640 w 802640"/>
              <a:gd name="connsiteY1" fmla="*/ 0 h 3586479"/>
              <a:gd name="connsiteX2" fmla="*/ 518160 w 802640"/>
              <a:gd name="connsiteY2" fmla="*/ 3291839 h 3586479"/>
              <a:gd name="connsiteX3" fmla="*/ 0 w 802640"/>
              <a:gd name="connsiteY3" fmla="*/ 3586479 h 3586479"/>
              <a:gd name="connsiteX4" fmla="*/ 0 w 802640"/>
              <a:gd name="connsiteY4" fmla="*/ 406400 h 358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640" h="3586479">
                <a:moveTo>
                  <a:pt x="0" y="406400"/>
                </a:moveTo>
                <a:lnTo>
                  <a:pt x="802640" y="0"/>
                </a:lnTo>
                <a:lnTo>
                  <a:pt x="518160" y="3291839"/>
                </a:lnTo>
                <a:lnTo>
                  <a:pt x="0" y="3586479"/>
                </a:lnTo>
                <a:lnTo>
                  <a:pt x="0" y="406400"/>
                </a:lnTo>
                <a:close/>
              </a:path>
            </a:pathLst>
          </a:custGeom>
          <a:gradFill>
            <a:gsLst>
              <a:gs pos="0">
                <a:srgbClr val="12B68F"/>
              </a:gs>
              <a:gs pos="80000">
                <a:srgbClr val="00283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5A32F-5C92-405E-95F2-26B67E53C222}"/>
              </a:ext>
            </a:extLst>
          </p:cNvPr>
          <p:cNvSpPr/>
          <p:nvPr/>
        </p:nvSpPr>
        <p:spPr>
          <a:xfrm rot="2262448">
            <a:off x="1977346" y="1339143"/>
            <a:ext cx="991505" cy="92263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228100 w 914400"/>
              <a:gd name="connsiteY0" fmla="*/ 311659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228100 w 914400"/>
              <a:gd name="connsiteY4" fmla="*/ 311659 h 914400"/>
              <a:gd name="connsiteX0" fmla="*/ 228100 w 914400"/>
              <a:gd name="connsiteY0" fmla="*/ 311659 h 914400"/>
              <a:gd name="connsiteX1" fmla="*/ 914400 w 914400"/>
              <a:gd name="connsiteY1" fmla="*/ 0 h 914400"/>
              <a:gd name="connsiteX2" fmla="*/ 747360 w 914400"/>
              <a:gd name="connsiteY2" fmla="*/ 748168 h 914400"/>
              <a:gd name="connsiteX3" fmla="*/ 0 w 914400"/>
              <a:gd name="connsiteY3" fmla="*/ 914400 h 914400"/>
              <a:gd name="connsiteX4" fmla="*/ 228100 w 914400"/>
              <a:gd name="connsiteY4" fmla="*/ 311659 h 914400"/>
              <a:gd name="connsiteX0" fmla="*/ 315437 w 1001737"/>
              <a:gd name="connsiteY0" fmla="*/ 311659 h 917709"/>
              <a:gd name="connsiteX1" fmla="*/ 1001737 w 1001737"/>
              <a:gd name="connsiteY1" fmla="*/ 0 h 917709"/>
              <a:gd name="connsiteX2" fmla="*/ 834697 w 1001737"/>
              <a:gd name="connsiteY2" fmla="*/ 748168 h 917709"/>
              <a:gd name="connsiteX3" fmla="*/ 0 w 1001737"/>
              <a:gd name="connsiteY3" fmla="*/ 917709 h 917709"/>
              <a:gd name="connsiteX4" fmla="*/ 315437 w 1001737"/>
              <a:gd name="connsiteY4" fmla="*/ 311659 h 917709"/>
              <a:gd name="connsiteX0" fmla="*/ 315437 w 1044494"/>
              <a:gd name="connsiteY0" fmla="*/ 306187 h 912237"/>
              <a:gd name="connsiteX1" fmla="*/ 1044494 w 1044494"/>
              <a:gd name="connsiteY1" fmla="*/ 0 h 912237"/>
              <a:gd name="connsiteX2" fmla="*/ 834697 w 1044494"/>
              <a:gd name="connsiteY2" fmla="*/ 742696 h 912237"/>
              <a:gd name="connsiteX3" fmla="*/ 0 w 1044494"/>
              <a:gd name="connsiteY3" fmla="*/ 912237 h 912237"/>
              <a:gd name="connsiteX4" fmla="*/ 315437 w 1044494"/>
              <a:gd name="connsiteY4" fmla="*/ 306187 h 912237"/>
              <a:gd name="connsiteX0" fmla="*/ 315437 w 1044494"/>
              <a:gd name="connsiteY0" fmla="*/ 306187 h 912237"/>
              <a:gd name="connsiteX1" fmla="*/ 1044494 w 1044494"/>
              <a:gd name="connsiteY1" fmla="*/ 0 h 912237"/>
              <a:gd name="connsiteX2" fmla="*/ 768165 w 1044494"/>
              <a:gd name="connsiteY2" fmla="*/ 640026 h 912237"/>
              <a:gd name="connsiteX3" fmla="*/ 0 w 1044494"/>
              <a:gd name="connsiteY3" fmla="*/ 912237 h 912237"/>
              <a:gd name="connsiteX4" fmla="*/ 315437 w 1044494"/>
              <a:gd name="connsiteY4" fmla="*/ 306187 h 912237"/>
              <a:gd name="connsiteX0" fmla="*/ 315437 w 1028418"/>
              <a:gd name="connsiteY0" fmla="*/ 293758 h 899808"/>
              <a:gd name="connsiteX1" fmla="*/ 1028418 w 1028418"/>
              <a:gd name="connsiteY1" fmla="*/ 0 h 899808"/>
              <a:gd name="connsiteX2" fmla="*/ 768165 w 1028418"/>
              <a:gd name="connsiteY2" fmla="*/ 627597 h 899808"/>
              <a:gd name="connsiteX3" fmla="*/ 0 w 1028418"/>
              <a:gd name="connsiteY3" fmla="*/ 899808 h 899808"/>
              <a:gd name="connsiteX4" fmla="*/ 315437 w 1028418"/>
              <a:gd name="connsiteY4" fmla="*/ 293758 h 899808"/>
              <a:gd name="connsiteX0" fmla="*/ 315437 w 989866"/>
              <a:gd name="connsiteY0" fmla="*/ 289638 h 895688"/>
              <a:gd name="connsiteX1" fmla="*/ 989866 w 989866"/>
              <a:gd name="connsiteY1" fmla="*/ 0 h 895688"/>
              <a:gd name="connsiteX2" fmla="*/ 768165 w 989866"/>
              <a:gd name="connsiteY2" fmla="*/ 623477 h 895688"/>
              <a:gd name="connsiteX3" fmla="*/ 0 w 989866"/>
              <a:gd name="connsiteY3" fmla="*/ 895688 h 895688"/>
              <a:gd name="connsiteX4" fmla="*/ 315437 w 989866"/>
              <a:gd name="connsiteY4" fmla="*/ 289638 h 895688"/>
              <a:gd name="connsiteX0" fmla="*/ 315437 w 983838"/>
              <a:gd name="connsiteY0" fmla="*/ 284976 h 891026"/>
              <a:gd name="connsiteX1" fmla="*/ 983838 w 983838"/>
              <a:gd name="connsiteY1" fmla="*/ 0 h 891026"/>
              <a:gd name="connsiteX2" fmla="*/ 768165 w 983838"/>
              <a:gd name="connsiteY2" fmla="*/ 618815 h 891026"/>
              <a:gd name="connsiteX3" fmla="*/ 0 w 983838"/>
              <a:gd name="connsiteY3" fmla="*/ 891026 h 891026"/>
              <a:gd name="connsiteX4" fmla="*/ 315437 w 983838"/>
              <a:gd name="connsiteY4" fmla="*/ 284976 h 891026"/>
              <a:gd name="connsiteX0" fmla="*/ 324387 w 992788"/>
              <a:gd name="connsiteY0" fmla="*/ 284976 h 904366"/>
              <a:gd name="connsiteX1" fmla="*/ 992788 w 992788"/>
              <a:gd name="connsiteY1" fmla="*/ 0 h 904366"/>
              <a:gd name="connsiteX2" fmla="*/ 777115 w 992788"/>
              <a:gd name="connsiteY2" fmla="*/ 618815 h 904366"/>
              <a:gd name="connsiteX3" fmla="*/ 0 w 992788"/>
              <a:gd name="connsiteY3" fmla="*/ 904366 h 904366"/>
              <a:gd name="connsiteX4" fmla="*/ 324387 w 992788"/>
              <a:gd name="connsiteY4" fmla="*/ 284976 h 904366"/>
              <a:gd name="connsiteX0" fmla="*/ 325299 w 993700"/>
              <a:gd name="connsiteY0" fmla="*/ 284976 h 911492"/>
              <a:gd name="connsiteX1" fmla="*/ 993700 w 993700"/>
              <a:gd name="connsiteY1" fmla="*/ 0 h 911492"/>
              <a:gd name="connsiteX2" fmla="*/ 778027 w 993700"/>
              <a:gd name="connsiteY2" fmla="*/ 618815 h 911492"/>
              <a:gd name="connsiteX3" fmla="*/ 0 w 993700"/>
              <a:gd name="connsiteY3" fmla="*/ 911492 h 911492"/>
              <a:gd name="connsiteX4" fmla="*/ 325299 w 993700"/>
              <a:gd name="connsiteY4" fmla="*/ 284976 h 911492"/>
              <a:gd name="connsiteX0" fmla="*/ 325299 w 993700"/>
              <a:gd name="connsiteY0" fmla="*/ 284976 h 911492"/>
              <a:gd name="connsiteX1" fmla="*/ 993700 w 993700"/>
              <a:gd name="connsiteY1" fmla="*/ 0 h 911492"/>
              <a:gd name="connsiteX2" fmla="*/ 787619 w 993700"/>
              <a:gd name="connsiteY2" fmla="*/ 614610 h 911492"/>
              <a:gd name="connsiteX3" fmla="*/ 0 w 993700"/>
              <a:gd name="connsiteY3" fmla="*/ 911492 h 911492"/>
              <a:gd name="connsiteX4" fmla="*/ 325299 w 993700"/>
              <a:gd name="connsiteY4" fmla="*/ 284976 h 911492"/>
              <a:gd name="connsiteX0" fmla="*/ 323104 w 991505"/>
              <a:gd name="connsiteY0" fmla="*/ 284976 h 922637"/>
              <a:gd name="connsiteX1" fmla="*/ 991505 w 991505"/>
              <a:gd name="connsiteY1" fmla="*/ 0 h 922637"/>
              <a:gd name="connsiteX2" fmla="*/ 785424 w 991505"/>
              <a:gd name="connsiteY2" fmla="*/ 614610 h 922637"/>
              <a:gd name="connsiteX3" fmla="*/ 0 w 991505"/>
              <a:gd name="connsiteY3" fmla="*/ 922637 h 922637"/>
              <a:gd name="connsiteX4" fmla="*/ 323104 w 991505"/>
              <a:gd name="connsiteY4" fmla="*/ 284976 h 9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05" h="922637">
                <a:moveTo>
                  <a:pt x="323104" y="284976"/>
                </a:moveTo>
                <a:lnTo>
                  <a:pt x="991505" y="0"/>
                </a:lnTo>
                <a:lnTo>
                  <a:pt x="785424" y="614610"/>
                </a:lnTo>
                <a:lnTo>
                  <a:pt x="0" y="922637"/>
                </a:lnTo>
                <a:lnTo>
                  <a:pt x="323104" y="284976"/>
                </a:lnTo>
                <a:close/>
              </a:path>
            </a:pathLst>
          </a:custGeom>
          <a:gradFill>
            <a:gsLst>
              <a:gs pos="68000">
                <a:srgbClr val="97FFC6"/>
              </a:gs>
              <a:gs pos="14000">
                <a:srgbClr val="00DE64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38CF3B-DE3E-4970-87FF-4502C5E2930F}"/>
              </a:ext>
            </a:extLst>
          </p:cNvPr>
          <p:cNvSpPr/>
          <p:nvPr/>
        </p:nvSpPr>
        <p:spPr>
          <a:xfrm>
            <a:off x="2609476" y="1743571"/>
            <a:ext cx="540875" cy="3401283"/>
          </a:xfrm>
          <a:custGeom>
            <a:avLst/>
            <a:gdLst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0 w 792335"/>
              <a:gd name="connsiteY3" fmla="*/ 3078703 h 3078703"/>
              <a:gd name="connsiteX4" fmla="*/ 0 w 792335"/>
              <a:gd name="connsiteY4" fmla="*/ 0 h 3078703"/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172720 w 792335"/>
              <a:gd name="connsiteY3" fmla="*/ 2926303 h 3078703"/>
              <a:gd name="connsiteX4" fmla="*/ 0 w 792335"/>
              <a:gd name="connsiteY4" fmla="*/ 0 h 3078703"/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142240 w 792335"/>
              <a:gd name="connsiteY3" fmla="*/ 2987263 h 3078703"/>
              <a:gd name="connsiteX4" fmla="*/ 0 w 792335"/>
              <a:gd name="connsiteY4" fmla="*/ 0 h 3078703"/>
              <a:gd name="connsiteX0" fmla="*/ 0 w 792335"/>
              <a:gd name="connsiteY0" fmla="*/ 233680 h 3312383"/>
              <a:gd name="connsiteX1" fmla="*/ 568815 w 792335"/>
              <a:gd name="connsiteY1" fmla="*/ 0 h 3312383"/>
              <a:gd name="connsiteX2" fmla="*/ 792335 w 792335"/>
              <a:gd name="connsiteY2" fmla="*/ 3312383 h 3312383"/>
              <a:gd name="connsiteX3" fmla="*/ 142240 w 792335"/>
              <a:gd name="connsiteY3" fmla="*/ 3220943 h 3312383"/>
              <a:gd name="connsiteX4" fmla="*/ 0 w 792335"/>
              <a:gd name="connsiteY4" fmla="*/ 233680 h 3312383"/>
              <a:gd name="connsiteX0" fmla="*/ 0 w 700895"/>
              <a:gd name="connsiteY0" fmla="*/ 233680 h 3220943"/>
              <a:gd name="connsiteX1" fmla="*/ 568815 w 700895"/>
              <a:gd name="connsiteY1" fmla="*/ 0 h 3220943"/>
              <a:gd name="connsiteX2" fmla="*/ 700895 w 700895"/>
              <a:gd name="connsiteY2" fmla="*/ 3017743 h 3220943"/>
              <a:gd name="connsiteX3" fmla="*/ 142240 w 700895"/>
              <a:gd name="connsiteY3" fmla="*/ 3220943 h 3220943"/>
              <a:gd name="connsiteX4" fmla="*/ 0 w 700895"/>
              <a:gd name="connsiteY4" fmla="*/ 233680 h 3220943"/>
              <a:gd name="connsiteX0" fmla="*/ 0 w 589135"/>
              <a:gd name="connsiteY0" fmla="*/ 233680 h 3220943"/>
              <a:gd name="connsiteX1" fmla="*/ 568815 w 589135"/>
              <a:gd name="connsiteY1" fmla="*/ 0 h 3220943"/>
              <a:gd name="connsiteX2" fmla="*/ 589135 w 589135"/>
              <a:gd name="connsiteY2" fmla="*/ 3017743 h 3220943"/>
              <a:gd name="connsiteX3" fmla="*/ 142240 w 589135"/>
              <a:gd name="connsiteY3" fmla="*/ 3220943 h 3220943"/>
              <a:gd name="connsiteX4" fmla="*/ 0 w 58913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58655 w 568815"/>
              <a:gd name="connsiteY2" fmla="*/ 301774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301774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298726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298726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71743"/>
              <a:gd name="connsiteX1" fmla="*/ 568815 w 568815"/>
              <a:gd name="connsiteY1" fmla="*/ 0 h 3271743"/>
              <a:gd name="connsiteX2" fmla="*/ 507855 w 568815"/>
              <a:gd name="connsiteY2" fmla="*/ 2987263 h 3271743"/>
              <a:gd name="connsiteX3" fmla="*/ 142240 w 568815"/>
              <a:gd name="connsiteY3" fmla="*/ 3271743 h 3271743"/>
              <a:gd name="connsiteX4" fmla="*/ 0 w 568815"/>
              <a:gd name="connsiteY4" fmla="*/ 233680 h 3271743"/>
              <a:gd name="connsiteX0" fmla="*/ 0 w 568815"/>
              <a:gd name="connsiteY0" fmla="*/ 233680 h 3312383"/>
              <a:gd name="connsiteX1" fmla="*/ 568815 w 568815"/>
              <a:gd name="connsiteY1" fmla="*/ 0 h 3312383"/>
              <a:gd name="connsiteX2" fmla="*/ 507855 w 568815"/>
              <a:gd name="connsiteY2" fmla="*/ 2987263 h 3312383"/>
              <a:gd name="connsiteX3" fmla="*/ 142240 w 568815"/>
              <a:gd name="connsiteY3" fmla="*/ 3312383 h 3312383"/>
              <a:gd name="connsiteX4" fmla="*/ 0 w 568815"/>
              <a:gd name="connsiteY4" fmla="*/ 233680 h 3312383"/>
              <a:gd name="connsiteX0" fmla="*/ 0 w 528175"/>
              <a:gd name="connsiteY0" fmla="*/ 335280 h 3413983"/>
              <a:gd name="connsiteX1" fmla="*/ 528175 w 528175"/>
              <a:gd name="connsiteY1" fmla="*/ 0 h 3413983"/>
              <a:gd name="connsiteX2" fmla="*/ 507855 w 528175"/>
              <a:gd name="connsiteY2" fmla="*/ 3088863 h 3413983"/>
              <a:gd name="connsiteX3" fmla="*/ 142240 w 528175"/>
              <a:gd name="connsiteY3" fmla="*/ 3413983 h 3413983"/>
              <a:gd name="connsiteX4" fmla="*/ 0 w 528175"/>
              <a:gd name="connsiteY4" fmla="*/ 335280 h 3413983"/>
              <a:gd name="connsiteX0" fmla="*/ 0 w 528175"/>
              <a:gd name="connsiteY0" fmla="*/ 335280 h 3401283"/>
              <a:gd name="connsiteX1" fmla="*/ 528175 w 528175"/>
              <a:gd name="connsiteY1" fmla="*/ 0 h 3401283"/>
              <a:gd name="connsiteX2" fmla="*/ 507855 w 528175"/>
              <a:gd name="connsiteY2" fmla="*/ 3088863 h 3401283"/>
              <a:gd name="connsiteX3" fmla="*/ 139700 w 528175"/>
              <a:gd name="connsiteY3" fmla="*/ 3401283 h 3401283"/>
              <a:gd name="connsiteX4" fmla="*/ 0 w 528175"/>
              <a:gd name="connsiteY4" fmla="*/ 335280 h 3401283"/>
              <a:gd name="connsiteX0" fmla="*/ 0 w 540875"/>
              <a:gd name="connsiteY0" fmla="*/ 335280 h 3401283"/>
              <a:gd name="connsiteX1" fmla="*/ 540875 w 540875"/>
              <a:gd name="connsiteY1" fmla="*/ 0 h 3401283"/>
              <a:gd name="connsiteX2" fmla="*/ 520555 w 540875"/>
              <a:gd name="connsiteY2" fmla="*/ 3088863 h 3401283"/>
              <a:gd name="connsiteX3" fmla="*/ 152400 w 540875"/>
              <a:gd name="connsiteY3" fmla="*/ 3401283 h 3401283"/>
              <a:gd name="connsiteX4" fmla="*/ 0 w 540875"/>
              <a:gd name="connsiteY4" fmla="*/ 335280 h 340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875" h="3401283">
                <a:moveTo>
                  <a:pt x="0" y="335280"/>
                </a:moveTo>
                <a:lnTo>
                  <a:pt x="540875" y="0"/>
                </a:lnTo>
                <a:cubicBezTo>
                  <a:pt x="537488" y="1005914"/>
                  <a:pt x="523942" y="2082949"/>
                  <a:pt x="520555" y="3088863"/>
                </a:cubicBezTo>
                <a:lnTo>
                  <a:pt x="152400" y="3401283"/>
                </a:lnTo>
                <a:lnTo>
                  <a:pt x="0" y="335280"/>
                </a:lnTo>
                <a:close/>
              </a:path>
            </a:pathLst>
          </a:custGeom>
          <a:gradFill>
            <a:gsLst>
              <a:gs pos="45000">
                <a:srgbClr val="00BC55"/>
              </a:gs>
              <a:gs pos="5000">
                <a:srgbClr val="97FFC6"/>
              </a:gs>
              <a:gs pos="89000">
                <a:srgbClr val="00220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77F8F9-43B9-4464-985F-CFB95A4D3B42}"/>
              </a:ext>
            </a:extLst>
          </p:cNvPr>
          <p:cNvSpPr/>
          <p:nvPr/>
        </p:nvSpPr>
        <p:spPr>
          <a:xfrm rot="3582174">
            <a:off x="3779297" y="2329861"/>
            <a:ext cx="641081" cy="133237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401761 h 1316161"/>
              <a:gd name="connsiteX1" fmla="*/ 549018 w 914400"/>
              <a:gd name="connsiteY1" fmla="*/ 0 h 1316161"/>
              <a:gd name="connsiteX2" fmla="*/ 914400 w 914400"/>
              <a:gd name="connsiteY2" fmla="*/ 1316161 h 1316161"/>
              <a:gd name="connsiteX3" fmla="*/ 0 w 914400"/>
              <a:gd name="connsiteY3" fmla="*/ 1316161 h 1316161"/>
              <a:gd name="connsiteX4" fmla="*/ 0 w 914400"/>
              <a:gd name="connsiteY4" fmla="*/ 401761 h 1316161"/>
              <a:gd name="connsiteX0" fmla="*/ 4336 w 914400"/>
              <a:gd name="connsiteY0" fmla="*/ 474898 h 1316161"/>
              <a:gd name="connsiteX1" fmla="*/ 549018 w 914400"/>
              <a:gd name="connsiteY1" fmla="*/ 0 h 1316161"/>
              <a:gd name="connsiteX2" fmla="*/ 914400 w 914400"/>
              <a:gd name="connsiteY2" fmla="*/ 1316161 h 1316161"/>
              <a:gd name="connsiteX3" fmla="*/ 0 w 914400"/>
              <a:gd name="connsiteY3" fmla="*/ 1316161 h 1316161"/>
              <a:gd name="connsiteX4" fmla="*/ 4336 w 914400"/>
              <a:gd name="connsiteY4" fmla="*/ 474898 h 1316161"/>
              <a:gd name="connsiteX0" fmla="*/ 4336 w 614962"/>
              <a:gd name="connsiteY0" fmla="*/ 474898 h 1316161"/>
              <a:gd name="connsiteX1" fmla="*/ 549018 w 614962"/>
              <a:gd name="connsiteY1" fmla="*/ 0 h 1316161"/>
              <a:gd name="connsiteX2" fmla="*/ 614962 w 614962"/>
              <a:gd name="connsiteY2" fmla="*/ 741121 h 1316161"/>
              <a:gd name="connsiteX3" fmla="*/ 0 w 614962"/>
              <a:gd name="connsiteY3" fmla="*/ 1316161 h 1316161"/>
              <a:gd name="connsiteX4" fmla="*/ 4336 w 614962"/>
              <a:gd name="connsiteY4" fmla="*/ 474898 h 1316161"/>
              <a:gd name="connsiteX0" fmla="*/ 4336 w 584998"/>
              <a:gd name="connsiteY0" fmla="*/ 474898 h 1316161"/>
              <a:gd name="connsiteX1" fmla="*/ 549018 w 584998"/>
              <a:gd name="connsiteY1" fmla="*/ 0 h 1316161"/>
              <a:gd name="connsiteX2" fmla="*/ 584998 w 584998"/>
              <a:gd name="connsiteY2" fmla="*/ 711845 h 1316161"/>
              <a:gd name="connsiteX3" fmla="*/ 0 w 584998"/>
              <a:gd name="connsiteY3" fmla="*/ 1316161 h 1316161"/>
              <a:gd name="connsiteX4" fmla="*/ 4336 w 584998"/>
              <a:gd name="connsiteY4" fmla="*/ 474898 h 1316161"/>
              <a:gd name="connsiteX0" fmla="*/ 4336 w 623734"/>
              <a:gd name="connsiteY0" fmla="*/ 474898 h 1316161"/>
              <a:gd name="connsiteX1" fmla="*/ 549018 w 623734"/>
              <a:gd name="connsiteY1" fmla="*/ 0 h 1316161"/>
              <a:gd name="connsiteX2" fmla="*/ 623734 w 623734"/>
              <a:gd name="connsiteY2" fmla="*/ 746246 h 1316161"/>
              <a:gd name="connsiteX3" fmla="*/ 0 w 623734"/>
              <a:gd name="connsiteY3" fmla="*/ 1316161 h 1316161"/>
              <a:gd name="connsiteX4" fmla="*/ 4336 w 623734"/>
              <a:gd name="connsiteY4" fmla="*/ 474898 h 1316161"/>
              <a:gd name="connsiteX0" fmla="*/ 4336 w 623734"/>
              <a:gd name="connsiteY0" fmla="*/ 517280 h 1358543"/>
              <a:gd name="connsiteX1" fmla="*/ 597316 w 623734"/>
              <a:gd name="connsiteY1" fmla="*/ 0 h 1358543"/>
              <a:gd name="connsiteX2" fmla="*/ 623734 w 623734"/>
              <a:gd name="connsiteY2" fmla="*/ 788628 h 1358543"/>
              <a:gd name="connsiteX3" fmla="*/ 0 w 623734"/>
              <a:gd name="connsiteY3" fmla="*/ 1358543 h 1358543"/>
              <a:gd name="connsiteX4" fmla="*/ 4336 w 623734"/>
              <a:gd name="connsiteY4" fmla="*/ 517280 h 1358543"/>
              <a:gd name="connsiteX0" fmla="*/ 4336 w 623734"/>
              <a:gd name="connsiteY0" fmla="*/ 515800 h 1357063"/>
              <a:gd name="connsiteX1" fmla="*/ 619986 w 623734"/>
              <a:gd name="connsiteY1" fmla="*/ 0 h 1357063"/>
              <a:gd name="connsiteX2" fmla="*/ 623734 w 623734"/>
              <a:gd name="connsiteY2" fmla="*/ 787148 h 1357063"/>
              <a:gd name="connsiteX3" fmla="*/ 0 w 623734"/>
              <a:gd name="connsiteY3" fmla="*/ 1357063 h 1357063"/>
              <a:gd name="connsiteX4" fmla="*/ 4336 w 623734"/>
              <a:gd name="connsiteY4" fmla="*/ 515800 h 1357063"/>
              <a:gd name="connsiteX0" fmla="*/ 4336 w 631225"/>
              <a:gd name="connsiteY0" fmla="*/ 515800 h 1357063"/>
              <a:gd name="connsiteX1" fmla="*/ 619986 w 631225"/>
              <a:gd name="connsiteY1" fmla="*/ 0 h 1357063"/>
              <a:gd name="connsiteX2" fmla="*/ 631225 w 631225"/>
              <a:gd name="connsiteY2" fmla="*/ 794467 h 1357063"/>
              <a:gd name="connsiteX3" fmla="*/ 0 w 631225"/>
              <a:gd name="connsiteY3" fmla="*/ 1357063 h 1357063"/>
              <a:gd name="connsiteX4" fmla="*/ 4336 w 631225"/>
              <a:gd name="connsiteY4" fmla="*/ 515800 h 1357063"/>
              <a:gd name="connsiteX0" fmla="*/ 4336 w 637804"/>
              <a:gd name="connsiteY0" fmla="*/ 515800 h 1357063"/>
              <a:gd name="connsiteX1" fmla="*/ 619986 w 637804"/>
              <a:gd name="connsiteY1" fmla="*/ 0 h 1357063"/>
              <a:gd name="connsiteX2" fmla="*/ 637804 w 637804"/>
              <a:gd name="connsiteY2" fmla="*/ 798311 h 1357063"/>
              <a:gd name="connsiteX3" fmla="*/ 0 w 637804"/>
              <a:gd name="connsiteY3" fmla="*/ 1357063 h 1357063"/>
              <a:gd name="connsiteX4" fmla="*/ 4336 w 637804"/>
              <a:gd name="connsiteY4" fmla="*/ 515800 h 1357063"/>
              <a:gd name="connsiteX0" fmla="*/ 4336 w 637804"/>
              <a:gd name="connsiteY0" fmla="*/ 510675 h 1351938"/>
              <a:gd name="connsiteX1" fmla="*/ 628759 w 637804"/>
              <a:gd name="connsiteY1" fmla="*/ 0 h 1351938"/>
              <a:gd name="connsiteX2" fmla="*/ 637804 w 637804"/>
              <a:gd name="connsiteY2" fmla="*/ 793186 h 1351938"/>
              <a:gd name="connsiteX3" fmla="*/ 0 w 637804"/>
              <a:gd name="connsiteY3" fmla="*/ 1351938 h 1351938"/>
              <a:gd name="connsiteX4" fmla="*/ 4336 w 637804"/>
              <a:gd name="connsiteY4" fmla="*/ 510675 h 1351938"/>
              <a:gd name="connsiteX0" fmla="*/ 9634 w 643102"/>
              <a:gd name="connsiteY0" fmla="*/ 510675 h 1345900"/>
              <a:gd name="connsiteX1" fmla="*/ 634057 w 643102"/>
              <a:gd name="connsiteY1" fmla="*/ 0 h 1345900"/>
              <a:gd name="connsiteX2" fmla="*/ 643102 w 643102"/>
              <a:gd name="connsiteY2" fmla="*/ 793186 h 1345900"/>
              <a:gd name="connsiteX3" fmla="*/ 0 w 643102"/>
              <a:gd name="connsiteY3" fmla="*/ 1345900 h 1345900"/>
              <a:gd name="connsiteX4" fmla="*/ 9634 w 643102"/>
              <a:gd name="connsiteY4" fmla="*/ 510675 h 1345900"/>
              <a:gd name="connsiteX0" fmla="*/ 7613 w 641081"/>
              <a:gd name="connsiteY0" fmla="*/ 510675 h 1332371"/>
              <a:gd name="connsiteX1" fmla="*/ 632036 w 641081"/>
              <a:gd name="connsiteY1" fmla="*/ 0 h 1332371"/>
              <a:gd name="connsiteX2" fmla="*/ 641081 w 641081"/>
              <a:gd name="connsiteY2" fmla="*/ 793186 h 1332371"/>
              <a:gd name="connsiteX3" fmla="*/ 0 w 641081"/>
              <a:gd name="connsiteY3" fmla="*/ 1332371 h 1332371"/>
              <a:gd name="connsiteX4" fmla="*/ 7613 w 641081"/>
              <a:gd name="connsiteY4" fmla="*/ 510675 h 13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081" h="1332371">
                <a:moveTo>
                  <a:pt x="7613" y="510675"/>
                </a:moveTo>
                <a:lnTo>
                  <a:pt x="632036" y="0"/>
                </a:lnTo>
                <a:cubicBezTo>
                  <a:pt x="633285" y="262383"/>
                  <a:pt x="639832" y="530803"/>
                  <a:pt x="641081" y="793186"/>
                </a:cubicBezTo>
                <a:lnTo>
                  <a:pt x="0" y="1332371"/>
                </a:lnTo>
                <a:cubicBezTo>
                  <a:pt x="1445" y="1051950"/>
                  <a:pt x="6168" y="791096"/>
                  <a:pt x="7613" y="510675"/>
                </a:cubicBezTo>
                <a:close/>
              </a:path>
            </a:pathLst>
          </a:custGeom>
          <a:gradFill flip="none" rotWithShape="1">
            <a:gsLst>
              <a:gs pos="10000">
                <a:srgbClr val="FFC000"/>
              </a:gs>
              <a:gs pos="85000">
                <a:srgbClr val="B45805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5DACDF-005A-463A-9B32-6CD16F799222}"/>
              </a:ext>
            </a:extLst>
          </p:cNvPr>
          <p:cNvSpPr/>
          <p:nvPr/>
        </p:nvSpPr>
        <p:spPr>
          <a:xfrm>
            <a:off x="3347689" y="3055194"/>
            <a:ext cx="808856" cy="2156588"/>
          </a:xfrm>
          <a:custGeom>
            <a:avLst/>
            <a:gdLst>
              <a:gd name="connsiteX0" fmla="*/ 0 w 819016"/>
              <a:gd name="connsiteY0" fmla="*/ 0 h 1968628"/>
              <a:gd name="connsiteX1" fmla="*/ 819016 w 819016"/>
              <a:gd name="connsiteY1" fmla="*/ 0 h 1968628"/>
              <a:gd name="connsiteX2" fmla="*/ 819016 w 819016"/>
              <a:gd name="connsiteY2" fmla="*/ 1968628 h 1968628"/>
              <a:gd name="connsiteX3" fmla="*/ 0 w 819016"/>
              <a:gd name="connsiteY3" fmla="*/ 1968628 h 1968628"/>
              <a:gd name="connsiteX4" fmla="*/ 0 w 819016"/>
              <a:gd name="connsiteY4" fmla="*/ 0 h 1968628"/>
              <a:gd name="connsiteX0" fmla="*/ 0 w 819016"/>
              <a:gd name="connsiteY0" fmla="*/ 0 h 1968628"/>
              <a:gd name="connsiteX1" fmla="*/ 808856 w 819016"/>
              <a:gd name="connsiteY1" fmla="*/ 314960 h 1968628"/>
              <a:gd name="connsiteX2" fmla="*/ 819016 w 819016"/>
              <a:gd name="connsiteY2" fmla="*/ 1968628 h 1968628"/>
              <a:gd name="connsiteX3" fmla="*/ 0 w 819016"/>
              <a:gd name="connsiteY3" fmla="*/ 1968628 h 1968628"/>
              <a:gd name="connsiteX4" fmla="*/ 0 w 819016"/>
              <a:gd name="connsiteY4" fmla="*/ 0 h 1968628"/>
              <a:gd name="connsiteX0" fmla="*/ 0 w 808898"/>
              <a:gd name="connsiteY0" fmla="*/ 0 h 2161668"/>
              <a:gd name="connsiteX1" fmla="*/ 808856 w 808898"/>
              <a:gd name="connsiteY1" fmla="*/ 314960 h 2161668"/>
              <a:gd name="connsiteX2" fmla="*/ 615816 w 808898"/>
              <a:gd name="connsiteY2" fmla="*/ 2161668 h 2161668"/>
              <a:gd name="connsiteX3" fmla="*/ 0 w 808898"/>
              <a:gd name="connsiteY3" fmla="*/ 1968628 h 2161668"/>
              <a:gd name="connsiteX4" fmla="*/ 0 w 808898"/>
              <a:gd name="connsiteY4" fmla="*/ 0 h 2161668"/>
              <a:gd name="connsiteX0" fmla="*/ 0 w 808898"/>
              <a:gd name="connsiteY0" fmla="*/ 0 h 2161668"/>
              <a:gd name="connsiteX1" fmla="*/ 808856 w 808898"/>
              <a:gd name="connsiteY1" fmla="*/ 294640 h 2161668"/>
              <a:gd name="connsiteX2" fmla="*/ 615816 w 808898"/>
              <a:gd name="connsiteY2" fmla="*/ 2161668 h 2161668"/>
              <a:gd name="connsiteX3" fmla="*/ 0 w 808898"/>
              <a:gd name="connsiteY3" fmla="*/ 1968628 h 2161668"/>
              <a:gd name="connsiteX4" fmla="*/ 0 w 808898"/>
              <a:gd name="connsiteY4" fmla="*/ 0 h 2161668"/>
              <a:gd name="connsiteX0" fmla="*/ 0 w 808902"/>
              <a:gd name="connsiteY0" fmla="*/ 0 h 2161668"/>
              <a:gd name="connsiteX1" fmla="*/ 808856 w 808902"/>
              <a:gd name="connsiteY1" fmla="*/ 294640 h 2161668"/>
              <a:gd name="connsiteX2" fmla="*/ 615816 w 808902"/>
              <a:gd name="connsiteY2" fmla="*/ 2161668 h 2161668"/>
              <a:gd name="connsiteX3" fmla="*/ 0 w 808902"/>
              <a:gd name="connsiteY3" fmla="*/ 1968628 h 2161668"/>
              <a:gd name="connsiteX4" fmla="*/ 0 w 808902"/>
              <a:gd name="connsiteY4" fmla="*/ 0 h 2161668"/>
              <a:gd name="connsiteX0" fmla="*/ 0 w 808903"/>
              <a:gd name="connsiteY0" fmla="*/ 0 h 2161668"/>
              <a:gd name="connsiteX1" fmla="*/ 808856 w 808903"/>
              <a:gd name="connsiteY1" fmla="*/ 294640 h 2161668"/>
              <a:gd name="connsiteX2" fmla="*/ 615816 w 808903"/>
              <a:gd name="connsiteY2" fmla="*/ 2161668 h 2161668"/>
              <a:gd name="connsiteX3" fmla="*/ 0 w 808903"/>
              <a:gd name="connsiteY3" fmla="*/ 1968628 h 2161668"/>
              <a:gd name="connsiteX4" fmla="*/ 0 w 808903"/>
              <a:gd name="connsiteY4" fmla="*/ 0 h 2161668"/>
              <a:gd name="connsiteX0" fmla="*/ 12700 w 808903"/>
              <a:gd name="connsiteY0" fmla="*/ 0 h 2156588"/>
              <a:gd name="connsiteX1" fmla="*/ 808856 w 808903"/>
              <a:gd name="connsiteY1" fmla="*/ 289560 h 2156588"/>
              <a:gd name="connsiteX2" fmla="*/ 615816 w 808903"/>
              <a:gd name="connsiteY2" fmla="*/ 2156588 h 2156588"/>
              <a:gd name="connsiteX3" fmla="*/ 0 w 808903"/>
              <a:gd name="connsiteY3" fmla="*/ 1963548 h 2156588"/>
              <a:gd name="connsiteX4" fmla="*/ 12700 w 808903"/>
              <a:gd name="connsiteY4" fmla="*/ 0 h 2156588"/>
              <a:gd name="connsiteX0" fmla="*/ 12700 w 808856"/>
              <a:gd name="connsiteY0" fmla="*/ 0 h 2156588"/>
              <a:gd name="connsiteX1" fmla="*/ 808856 w 808856"/>
              <a:gd name="connsiteY1" fmla="*/ 289560 h 2156588"/>
              <a:gd name="connsiteX2" fmla="*/ 615816 w 808856"/>
              <a:gd name="connsiteY2" fmla="*/ 2156588 h 2156588"/>
              <a:gd name="connsiteX3" fmla="*/ 0 w 808856"/>
              <a:gd name="connsiteY3" fmla="*/ 1963548 h 2156588"/>
              <a:gd name="connsiteX4" fmla="*/ 12700 w 808856"/>
              <a:gd name="connsiteY4" fmla="*/ 0 h 2156588"/>
              <a:gd name="connsiteX0" fmla="*/ 12700 w 808856"/>
              <a:gd name="connsiteY0" fmla="*/ 0 h 2156588"/>
              <a:gd name="connsiteX1" fmla="*/ 808856 w 808856"/>
              <a:gd name="connsiteY1" fmla="*/ 289560 h 2156588"/>
              <a:gd name="connsiteX2" fmla="*/ 615816 w 808856"/>
              <a:gd name="connsiteY2" fmla="*/ 2156588 h 2156588"/>
              <a:gd name="connsiteX3" fmla="*/ 0 w 808856"/>
              <a:gd name="connsiteY3" fmla="*/ 1963548 h 2156588"/>
              <a:gd name="connsiteX4" fmla="*/ 12700 w 808856"/>
              <a:gd name="connsiteY4" fmla="*/ 0 h 21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856" h="2156588">
                <a:moveTo>
                  <a:pt x="12700" y="0"/>
                </a:moveTo>
                <a:lnTo>
                  <a:pt x="808856" y="289560"/>
                </a:lnTo>
                <a:cubicBezTo>
                  <a:pt x="756363" y="843323"/>
                  <a:pt x="635289" y="1610445"/>
                  <a:pt x="615816" y="2156588"/>
                </a:cubicBezTo>
                <a:lnTo>
                  <a:pt x="0" y="1963548"/>
                </a:lnTo>
                <a:cubicBezTo>
                  <a:pt x="4233" y="1309032"/>
                  <a:pt x="8467" y="654516"/>
                  <a:pt x="12700" y="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94000">
                <a:srgbClr val="9E2E03"/>
              </a:gs>
              <a:gs pos="43000">
                <a:srgbClr val="C47907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E27F6-7349-4ADD-A667-BF99D78E58A1}"/>
              </a:ext>
            </a:extLst>
          </p:cNvPr>
          <p:cNvSpPr/>
          <p:nvPr/>
        </p:nvSpPr>
        <p:spPr>
          <a:xfrm rot="3433138">
            <a:off x="3062595" y="3880732"/>
            <a:ext cx="629256" cy="104461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30128 w 944528"/>
              <a:gd name="connsiteY0" fmla="*/ 0 h 914400"/>
              <a:gd name="connsiteX1" fmla="*/ 944528 w 944528"/>
              <a:gd name="connsiteY1" fmla="*/ 0 h 914400"/>
              <a:gd name="connsiteX2" fmla="*/ 944528 w 944528"/>
              <a:gd name="connsiteY2" fmla="*/ 914400 h 914400"/>
              <a:gd name="connsiteX3" fmla="*/ 0 w 944528"/>
              <a:gd name="connsiteY3" fmla="*/ 611092 h 914400"/>
              <a:gd name="connsiteX4" fmla="*/ 30128 w 944528"/>
              <a:gd name="connsiteY4" fmla="*/ 0 h 914400"/>
              <a:gd name="connsiteX0" fmla="*/ 30128 w 944528"/>
              <a:gd name="connsiteY0" fmla="*/ 363756 h 1278156"/>
              <a:gd name="connsiteX1" fmla="*/ 618431 w 944528"/>
              <a:gd name="connsiteY1" fmla="*/ 0 h 1278156"/>
              <a:gd name="connsiteX2" fmla="*/ 944528 w 944528"/>
              <a:gd name="connsiteY2" fmla="*/ 1278156 h 1278156"/>
              <a:gd name="connsiteX3" fmla="*/ 0 w 944528"/>
              <a:gd name="connsiteY3" fmla="*/ 974848 h 1278156"/>
              <a:gd name="connsiteX4" fmla="*/ 30128 w 944528"/>
              <a:gd name="connsiteY4" fmla="*/ 363756 h 1278156"/>
              <a:gd name="connsiteX0" fmla="*/ 30128 w 618431"/>
              <a:gd name="connsiteY0" fmla="*/ 363756 h 974848"/>
              <a:gd name="connsiteX1" fmla="*/ 618431 w 618431"/>
              <a:gd name="connsiteY1" fmla="*/ 0 h 974848"/>
              <a:gd name="connsiteX2" fmla="*/ 615727 w 618431"/>
              <a:gd name="connsiteY2" fmla="*/ 722721 h 974848"/>
              <a:gd name="connsiteX3" fmla="*/ 0 w 618431"/>
              <a:gd name="connsiteY3" fmla="*/ 974848 h 974848"/>
              <a:gd name="connsiteX4" fmla="*/ 30128 w 618431"/>
              <a:gd name="connsiteY4" fmla="*/ 363756 h 974848"/>
              <a:gd name="connsiteX0" fmla="*/ 30128 w 618431"/>
              <a:gd name="connsiteY0" fmla="*/ 363756 h 974848"/>
              <a:gd name="connsiteX1" fmla="*/ 618431 w 618431"/>
              <a:gd name="connsiteY1" fmla="*/ 0 h 974848"/>
              <a:gd name="connsiteX2" fmla="*/ 577778 w 618431"/>
              <a:gd name="connsiteY2" fmla="*/ 628474 h 974848"/>
              <a:gd name="connsiteX3" fmla="*/ 0 w 618431"/>
              <a:gd name="connsiteY3" fmla="*/ 974848 h 974848"/>
              <a:gd name="connsiteX4" fmla="*/ 30128 w 618431"/>
              <a:gd name="connsiteY4" fmla="*/ 363756 h 974848"/>
              <a:gd name="connsiteX0" fmla="*/ 30128 w 624491"/>
              <a:gd name="connsiteY0" fmla="*/ 363756 h 974848"/>
              <a:gd name="connsiteX1" fmla="*/ 618431 w 624491"/>
              <a:gd name="connsiteY1" fmla="*/ 0 h 974848"/>
              <a:gd name="connsiteX2" fmla="*/ 624419 w 624491"/>
              <a:gd name="connsiteY2" fmla="*/ 727983 h 974848"/>
              <a:gd name="connsiteX3" fmla="*/ 0 w 624491"/>
              <a:gd name="connsiteY3" fmla="*/ 974848 h 974848"/>
              <a:gd name="connsiteX4" fmla="*/ 30128 w 624491"/>
              <a:gd name="connsiteY4" fmla="*/ 363756 h 974848"/>
              <a:gd name="connsiteX0" fmla="*/ 30128 w 645490"/>
              <a:gd name="connsiteY0" fmla="*/ 363756 h 974848"/>
              <a:gd name="connsiteX1" fmla="*/ 618431 w 645490"/>
              <a:gd name="connsiteY1" fmla="*/ 0 h 974848"/>
              <a:gd name="connsiteX2" fmla="*/ 645470 w 645490"/>
              <a:gd name="connsiteY2" fmla="*/ 693220 h 974848"/>
              <a:gd name="connsiteX3" fmla="*/ 0 w 645490"/>
              <a:gd name="connsiteY3" fmla="*/ 974848 h 974848"/>
              <a:gd name="connsiteX4" fmla="*/ 30128 w 645490"/>
              <a:gd name="connsiteY4" fmla="*/ 363756 h 974848"/>
              <a:gd name="connsiteX0" fmla="*/ 12988 w 628350"/>
              <a:gd name="connsiteY0" fmla="*/ 363756 h 1044615"/>
              <a:gd name="connsiteX1" fmla="*/ 601291 w 628350"/>
              <a:gd name="connsiteY1" fmla="*/ 0 h 1044615"/>
              <a:gd name="connsiteX2" fmla="*/ 628330 w 628350"/>
              <a:gd name="connsiteY2" fmla="*/ 693220 h 1044615"/>
              <a:gd name="connsiteX3" fmla="*/ 0 w 628350"/>
              <a:gd name="connsiteY3" fmla="*/ 1044615 h 1044615"/>
              <a:gd name="connsiteX4" fmla="*/ 12988 w 628350"/>
              <a:gd name="connsiteY4" fmla="*/ 363756 h 1044615"/>
              <a:gd name="connsiteX0" fmla="*/ 12988 w 629256"/>
              <a:gd name="connsiteY0" fmla="*/ 363756 h 1044615"/>
              <a:gd name="connsiteX1" fmla="*/ 601291 w 629256"/>
              <a:gd name="connsiteY1" fmla="*/ 0 h 1044615"/>
              <a:gd name="connsiteX2" fmla="*/ 629236 w 629256"/>
              <a:gd name="connsiteY2" fmla="*/ 705888 h 1044615"/>
              <a:gd name="connsiteX3" fmla="*/ 0 w 629256"/>
              <a:gd name="connsiteY3" fmla="*/ 1044615 h 1044615"/>
              <a:gd name="connsiteX4" fmla="*/ 12988 w 629256"/>
              <a:gd name="connsiteY4" fmla="*/ 363756 h 10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56" h="1044615">
                <a:moveTo>
                  <a:pt x="12988" y="363756"/>
                </a:moveTo>
                <a:lnTo>
                  <a:pt x="601291" y="0"/>
                </a:lnTo>
                <a:cubicBezTo>
                  <a:pt x="600390" y="240907"/>
                  <a:pt x="630137" y="464981"/>
                  <a:pt x="629236" y="705888"/>
                </a:cubicBezTo>
                <a:lnTo>
                  <a:pt x="0" y="1044615"/>
                </a:lnTo>
                <a:lnTo>
                  <a:pt x="12988" y="363756"/>
                </a:lnTo>
                <a:close/>
              </a:path>
            </a:pathLst>
          </a:custGeom>
          <a:solidFill>
            <a:srgbClr val="4C4C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B09CA5-D30E-4EC2-B369-8B9A4309B1AF}"/>
              </a:ext>
            </a:extLst>
          </p:cNvPr>
          <p:cNvSpPr/>
          <p:nvPr/>
        </p:nvSpPr>
        <p:spPr>
          <a:xfrm>
            <a:off x="3394411" y="4359457"/>
            <a:ext cx="577391" cy="1218083"/>
          </a:xfrm>
          <a:custGeom>
            <a:avLst/>
            <a:gdLst>
              <a:gd name="connsiteX0" fmla="*/ 0 w 424991"/>
              <a:gd name="connsiteY0" fmla="*/ 0 h 703117"/>
              <a:gd name="connsiteX1" fmla="*/ 424991 w 424991"/>
              <a:gd name="connsiteY1" fmla="*/ 0 h 703117"/>
              <a:gd name="connsiteX2" fmla="*/ 424991 w 424991"/>
              <a:gd name="connsiteY2" fmla="*/ 703117 h 703117"/>
              <a:gd name="connsiteX3" fmla="*/ 0 w 424991"/>
              <a:gd name="connsiteY3" fmla="*/ 703117 h 703117"/>
              <a:gd name="connsiteX4" fmla="*/ 0 w 424991"/>
              <a:gd name="connsiteY4" fmla="*/ 0 h 7031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24991 w 587551"/>
              <a:gd name="connsiteY2" fmla="*/ 110951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85951 w 587551"/>
              <a:gd name="connsiteY2" fmla="*/ 84535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96111 w 587551"/>
              <a:gd name="connsiteY2" fmla="*/ 73359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97711"/>
              <a:gd name="connsiteY0" fmla="*/ 378752 h 1109517"/>
              <a:gd name="connsiteX1" fmla="*/ 597711 w 597711"/>
              <a:gd name="connsiteY1" fmla="*/ 0 h 1109517"/>
              <a:gd name="connsiteX2" fmla="*/ 506271 w 597711"/>
              <a:gd name="connsiteY2" fmla="*/ 733597 h 1109517"/>
              <a:gd name="connsiteX3" fmla="*/ 10160 w 597711"/>
              <a:gd name="connsiteY3" fmla="*/ 1109517 h 1109517"/>
              <a:gd name="connsiteX4" fmla="*/ 0 w 597711"/>
              <a:gd name="connsiteY4" fmla="*/ 378752 h 1109517"/>
              <a:gd name="connsiteX0" fmla="*/ 0 w 577391"/>
              <a:gd name="connsiteY0" fmla="*/ 374144 h 1104909"/>
              <a:gd name="connsiteX1" fmla="*/ 577391 w 577391"/>
              <a:gd name="connsiteY1" fmla="*/ 0 h 1104909"/>
              <a:gd name="connsiteX2" fmla="*/ 506271 w 577391"/>
              <a:gd name="connsiteY2" fmla="*/ 728989 h 1104909"/>
              <a:gd name="connsiteX3" fmla="*/ 10160 w 577391"/>
              <a:gd name="connsiteY3" fmla="*/ 1104909 h 1104909"/>
              <a:gd name="connsiteX4" fmla="*/ 0 w 577391"/>
              <a:gd name="connsiteY4" fmla="*/ 374144 h 110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91" h="1104909">
                <a:moveTo>
                  <a:pt x="0" y="374144"/>
                </a:moveTo>
                <a:lnTo>
                  <a:pt x="577391" y="0"/>
                </a:lnTo>
                <a:lnTo>
                  <a:pt x="506271" y="728989"/>
                </a:lnTo>
                <a:lnTo>
                  <a:pt x="10160" y="1104909"/>
                </a:lnTo>
                <a:lnTo>
                  <a:pt x="0" y="374144"/>
                </a:lnTo>
                <a:close/>
              </a:path>
            </a:pathLst>
          </a:custGeom>
          <a:solidFill>
            <a:srgbClr val="4747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03A445-4B2D-4D08-9D77-2130D7A7D26C}"/>
              </a:ext>
            </a:extLst>
          </p:cNvPr>
          <p:cNvSpPr/>
          <p:nvPr/>
        </p:nvSpPr>
        <p:spPr>
          <a:xfrm>
            <a:off x="1377424" y="4834867"/>
            <a:ext cx="1387983" cy="1353312"/>
          </a:xfrm>
          <a:custGeom>
            <a:avLst/>
            <a:gdLst>
              <a:gd name="connsiteX0" fmla="*/ 0 w 581025"/>
              <a:gd name="connsiteY0" fmla="*/ 0 h 914400"/>
              <a:gd name="connsiteX1" fmla="*/ 581025 w 581025"/>
              <a:gd name="connsiteY1" fmla="*/ 0 h 914400"/>
              <a:gd name="connsiteX2" fmla="*/ 581025 w 581025"/>
              <a:gd name="connsiteY2" fmla="*/ 914400 h 914400"/>
              <a:gd name="connsiteX3" fmla="*/ 0 w 581025"/>
              <a:gd name="connsiteY3" fmla="*/ 914400 h 914400"/>
              <a:gd name="connsiteX4" fmla="*/ 0 w 581025"/>
              <a:gd name="connsiteY4" fmla="*/ 0 h 914400"/>
              <a:gd name="connsiteX0" fmla="*/ 19050 w 581025"/>
              <a:gd name="connsiteY0" fmla="*/ 0 h 1171575"/>
              <a:gd name="connsiteX1" fmla="*/ 581025 w 581025"/>
              <a:gd name="connsiteY1" fmla="*/ 257175 h 1171575"/>
              <a:gd name="connsiteX2" fmla="*/ 581025 w 581025"/>
              <a:gd name="connsiteY2" fmla="*/ 1171575 h 1171575"/>
              <a:gd name="connsiteX3" fmla="*/ 0 w 581025"/>
              <a:gd name="connsiteY3" fmla="*/ 1171575 h 1171575"/>
              <a:gd name="connsiteX4" fmla="*/ 19050 w 581025"/>
              <a:gd name="connsiteY4" fmla="*/ 0 h 1171575"/>
              <a:gd name="connsiteX0" fmla="*/ 85725 w 581025"/>
              <a:gd name="connsiteY0" fmla="*/ 0 h 1209675"/>
              <a:gd name="connsiteX1" fmla="*/ 581025 w 581025"/>
              <a:gd name="connsiteY1" fmla="*/ 295275 h 1209675"/>
              <a:gd name="connsiteX2" fmla="*/ 581025 w 581025"/>
              <a:gd name="connsiteY2" fmla="*/ 1209675 h 1209675"/>
              <a:gd name="connsiteX3" fmla="*/ 0 w 581025"/>
              <a:gd name="connsiteY3" fmla="*/ 1209675 h 1209675"/>
              <a:gd name="connsiteX4" fmla="*/ 85725 w 581025"/>
              <a:gd name="connsiteY4" fmla="*/ 0 h 1209675"/>
              <a:gd name="connsiteX0" fmla="*/ 904875 w 1400175"/>
              <a:gd name="connsiteY0" fmla="*/ 0 h 1209675"/>
              <a:gd name="connsiteX1" fmla="*/ 1400175 w 1400175"/>
              <a:gd name="connsiteY1" fmla="*/ 295275 h 1209675"/>
              <a:gd name="connsiteX2" fmla="*/ 1400175 w 1400175"/>
              <a:gd name="connsiteY2" fmla="*/ 1209675 h 1209675"/>
              <a:gd name="connsiteX3" fmla="*/ 0 w 1400175"/>
              <a:gd name="connsiteY3" fmla="*/ 1143000 h 1209675"/>
              <a:gd name="connsiteX4" fmla="*/ 904875 w 1400175"/>
              <a:gd name="connsiteY4" fmla="*/ 0 h 1209675"/>
              <a:gd name="connsiteX0" fmla="*/ 904875 w 1400175"/>
              <a:gd name="connsiteY0" fmla="*/ 0 h 1200150"/>
              <a:gd name="connsiteX1" fmla="*/ 1400175 w 1400175"/>
              <a:gd name="connsiteY1" fmla="*/ 295275 h 1200150"/>
              <a:gd name="connsiteX2" fmla="*/ 657225 w 1400175"/>
              <a:gd name="connsiteY2" fmla="*/ 1200150 h 1200150"/>
              <a:gd name="connsiteX3" fmla="*/ 0 w 1400175"/>
              <a:gd name="connsiteY3" fmla="*/ 1143000 h 1200150"/>
              <a:gd name="connsiteX4" fmla="*/ 904875 w 1400175"/>
              <a:gd name="connsiteY4" fmla="*/ 0 h 1200150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71600"/>
              <a:gd name="connsiteX1" fmla="*/ 1400175 w 1400175"/>
              <a:gd name="connsiteY1" fmla="*/ 361950 h 1371600"/>
              <a:gd name="connsiteX2" fmla="*/ 533400 w 1400175"/>
              <a:gd name="connsiteY2" fmla="*/ 1371600 h 1371600"/>
              <a:gd name="connsiteX3" fmla="*/ 0 w 1400175"/>
              <a:gd name="connsiteY3" fmla="*/ 1209675 h 1371600"/>
              <a:gd name="connsiteX4" fmla="*/ 904875 w 1400175"/>
              <a:gd name="connsiteY4" fmla="*/ 0 h 1371600"/>
              <a:gd name="connsiteX0" fmla="*/ 981075 w 1476375"/>
              <a:gd name="connsiteY0" fmla="*/ 0 h 1371600"/>
              <a:gd name="connsiteX1" fmla="*/ 1476375 w 1476375"/>
              <a:gd name="connsiteY1" fmla="*/ 361950 h 1371600"/>
              <a:gd name="connsiteX2" fmla="*/ 609600 w 1476375"/>
              <a:gd name="connsiteY2" fmla="*/ 1371600 h 1371600"/>
              <a:gd name="connsiteX3" fmla="*/ 0 w 1476375"/>
              <a:gd name="connsiteY3" fmla="*/ 1104900 h 1371600"/>
              <a:gd name="connsiteX4" fmla="*/ 981075 w 1476375"/>
              <a:gd name="connsiteY4" fmla="*/ 0 h 1371600"/>
              <a:gd name="connsiteX0" fmla="*/ 981075 w 1427607"/>
              <a:gd name="connsiteY0" fmla="*/ 0 h 1371600"/>
              <a:gd name="connsiteX1" fmla="*/ 1427607 w 1427607"/>
              <a:gd name="connsiteY1" fmla="*/ 322326 h 1371600"/>
              <a:gd name="connsiteX2" fmla="*/ 609600 w 1427607"/>
              <a:gd name="connsiteY2" fmla="*/ 1371600 h 1371600"/>
              <a:gd name="connsiteX3" fmla="*/ 0 w 1427607"/>
              <a:gd name="connsiteY3" fmla="*/ 1104900 h 1371600"/>
              <a:gd name="connsiteX4" fmla="*/ 981075 w 1427607"/>
              <a:gd name="connsiteY4" fmla="*/ 0 h 1371600"/>
              <a:gd name="connsiteX0" fmla="*/ 981075 w 1427607"/>
              <a:gd name="connsiteY0" fmla="*/ 0 h 1371600"/>
              <a:gd name="connsiteX1" fmla="*/ 1427607 w 1427607"/>
              <a:gd name="connsiteY1" fmla="*/ 322326 h 1371600"/>
              <a:gd name="connsiteX2" fmla="*/ 609600 w 1427607"/>
              <a:gd name="connsiteY2" fmla="*/ 1371600 h 1371600"/>
              <a:gd name="connsiteX3" fmla="*/ 0 w 1427607"/>
              <a:gd name="connsiteY3" fmla="*/ 1104900 h 1371600"/>
              <a:gd name="connsiteX4" fmla="*/ 981075 w 1427607"/>
              <a:gd name="connsiteY4" fmla="*/ 0 h 1371600"/>
              <a:gd name="connsiteX0" fmla="*/ 981075 w 1427607"/>
              <a:gd name="connsiteY0" fmla="*/ 0 h 1362456"/>
              <a:gd name="connsiteX1" fmla="*/ 1427607 w 1427607"/>
              <a:gd name="connsiteY1" fmla="*/ 322326 h 1362456"/>
              <a:gd name="connsiteX2" fmla="*/ 557784 w 1427607"/>
              <a:gd name="connsiteY2" fmla="*/ 1362456 h 1362456"/>
              <a:gd name="connsiteX3" fmla="*/ 0 w 1427607"/>
              <a:gd name="connsiteY3" fmla="*/ 1104900 h 1362456"/>
              <a:gd name="connsiteX4" fmla="*/ 981075 w 1427607"/>
              <a:gd name="connsiteY4" fmla="*/ 0 h 1362456"/>
              <a:gd name="connsiteX0" fmla="*/ 981075 w 1427607"/>
              <a:gd name="connsiteY0" fmla="*/ 0 h 1353312"/>
              <a:gd name="connsiteX1" fmla="*/ 1427607 w 1427607"/>
              <a:gd name="connsiteY1" fmla="*/ 322326 h 1353312"/>
              <a:gd name="connsiteX2" fmla="*/ 533400 w 1427607"/>
              <a:gd name="connsiteY2" fmla="*/ 1353312 h 1353312"/>
              <a:gd name="connsiteX3" fmla="*/ 0 w 1427607"/>
              <a:gd name="connsiteY3" fmla="*/ 1104900 h 1353312"/>
              <a:gd name="connsiteX4" fmla="*/ 981075 w 1427607"/>
              <a:gd name="connsiteY4" fmla="*/ 0 h 1353312"/>
              <a:gd name="connsiteX0" fmla="*/ 941451 w 1387983"/>
              <a:gd name="connsiteY0" fmla="*/ 0 h 1353312"/>
              <a:gd name="connsiteX1" fmla="*/ 1387983 w 1387983"/>
              <a:gd name="connsiteY1" fmla="*/ 322326 h 1353312"/>
              <a:gd name="connsiteX2" fmla="*/ 493776 w 1387983"/>
              <a:gd name="connsiteY2" fmla="*/ 1353312 h 1353312"/>
              <a:gd name="connsiteX3" fmla="*/ 0 w 1387983"/>
              <a:gd name="connsiteY3" fmla="*/ 1046988 h 1353312"/>
              <a:gd name="connsiteX4" fmla="*/ 941451 w 1387983"/>
              <a:gd name="connsiteY4" fmla="*/ 0 h 1353312"/>
              <a:gd name="connsiteX0" fmla="*/ 941451 w 1387983"/>
              <a:gd name="connsiteY0" fmla="*/ 0 h 1353312"/>
              <a:gd name="connsiteX1" fmla="*/ 1387983 w 1387983"/>
              <a:gd name="connsiteY1" fmla="*/ 322326 h 1353312"/>
              <a:gd name="connsiteX2" fmla="*/ 493776 w 1387983"/>
              <a:gd name="connsiteY2" fmla="*/ 1353312 h 1353312"/>
              <a:gd name="connsiteX3" fmla="*/ 0 w 1387983"/>
              <a:gd name="connsiteY3" fmla="*/ 1046988 h 1353312"/>
              <a:gd name="connsiteX4" fmla="*/ 941451 w 1387983"/>
              <a:gd name="connsiteY4" fmla="*/ 0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983" h="1353312">
                <a:moveTo>
                  <a:pt x="941451" y="0"/>
                </a:moveTo>
                <a:lnTo>
                  <a:pt x="1387983" y="322326"/>
                </a:lnTo>
                <a:lnTo>
                  <a:pt x="493776" y="1353312"/>
                </a:lnTo>
                <a:cubicBezTo>
                  <a:pt x="329184" y="1251204"/>
                  <a:pt x="170688" y="1139952"/>
                  <a:pt x="0" y="1046988"/>
                </a:cubicBezTo>
                <a:lnTo>
                  <a:pt x="941451" y="0"/>
                </a:lnTo>
                <a:close/>
              </a:path>
            </a:pathLst>
          </a:custGeom>
          <a:gradFill flip="none" rotWithShape="1">
            <a:gsLst>
              <a:gs pos="2000">
                <a:schemeClr val="bg1">
                  <a:lumMod val="95000"/>
                  <a:alpha val="0"/>
                </a:schemeClr>
              </a:gs>
              <a:gs pos="100000">
                <a:srgbClr val="5A5A5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44DE9CF3-EBE2-4636-B5D1-59E745FE932A}"/>
              </a:ext>
            </a:extLst>
          </p:cNvPr>
          <p:cNvSpPr/>
          <p:nvPr/>
        </p:nvSpPr>
        <p:spPr>
          <a:xfrm>
            <a:off x="1870461" y="5180594"/>
            <a:ext cx="1509903" cy="1371600"/>
          </a:xfrm>
          <a:custGeom>
            <a:avLst/>
            <a:gdLst>
              <a:gd name="connsiteX0" fmla="*/ 0 w 581025"/>
              <a:gd name="connsiteY0" fmla="*/ 0 h 914400"/>
              <a:gd name="connsiteX1" fmla="*/ 581025 w 581025"/>
              <a:gd name="connsiteY1" fmla="*/ 0 h 914400"/>
              <a:gd name="connsiteX2" fmla="*/ 581025 w 581025"/>
              <a:gd name="connsiteY2" fmla="*/ 914400 h 914400"/>
              <a:gd name="connsiteX3" fmla="*/ 0 w 581025"/>
              <a:gd name="connsiteY3" fmla="*/ 914400 h 914400"/>
              <a:gd name="connsiteX4" fmla="*/ 0 w 581025"/>
              <a:gd name="connsiteY4" fmla="*/ 0 h 914400"/>
              <a:gd name="connsiteX0" fmla="*/ 19050 w 581025"/>
              <a:gd name="connsiteY0" fmla="*/ 0 h 1171575"/>
              <a:gd name="connsiteX1" fmla="*/ 581025 w 581025"/>
              <a:gd name="connsiteY1" fmla="*/ 257175 h 1171575"/>
              <a:gd name="connsiteX2" fmla="*/ 581025 w 581025"/>
              <a:gd name="connsiteY2" fmla="*/ 1171575 h 1171575"/>
              <a:gd name="connsiteX3" fmla="*/ 0 w 581025"/>
              <a:gd name="connsiteY3" fmla="*/ 1171575 h 1171575"/>
              <a:gd name="connsiteX4" fmla="*/ 19050 w 581025"/>
              <a:gd name="connsiteY4" fmla="*/ 0 h 1171575"/>
              <a:gd name="connsiteX0" fmla="*/ 85725 w 581025"/>
              <a:gd name="connsiteY0" fmla="*/ 0 h 1209675"/>
              <a:gd name="connsiteX1" fmla="*/ 581025 w 581025"/>
              <a:gd name="connsiteY1" fmla="*/ 295275 h 1209675"/>
              <a:gd name="connsiteX2" fmla="*/ 581025 w 581025"/>
              <a:gd name="connsiteY2" fmla="*/ 1209675 h 1209675"/>
              <a:gd name="connsiteX3" fmla="*/ 0 w 581025"/>
              <a:gd name="connsiteY3" fmla="*/ 1209675 h 1209675"/>
              <a:gd name="connsiteX4" fmla="*/ 85725 w 581025"/>
              <a:gd name="connsiteY4" fmla="*/ 0 h 1209675"/>
              <a:gd name="connsiteX0" fmla="*/ 904875 w 1400175"/>
              <a:gd name="connsiteY0" fmla="*/ 0 h 1209675"/>
              <a:gd name="connsiteX1" fmla="*/ 1400175 w 1400175"/>
              <a:gd name="connsiteY1" fmla="*/ 295275 h 1209675"/>
              <a:gd name="connsiteX2" fmla="*/ 1400175 w 1400175"/>
              <a:gd name="connsiteY2" fmla="*/ 1209675 h 1209675"/>
              <a:gd name="connsiteX3" fmla="*/ 0 w 1400175"/>
              <a:gd name="connsiteY3" fmla="*/ 1143000 h 1209675"/>
              <a:gd name="connsiteX4" fmla="*/ 904875 w 1400175"/>
              <a:gd name="connsiteY4" fmla="*/ 0 h 1209675"/>
              <a:gd name="connsiteX0" fmla="*/ 904875 w 1400175"/>
              <a:gd name="connsiteY0" fmla="*/ 0 h 1200150"/>
              <a:gd name="connsiteX1" fmla="*/ 1400175 w 1400175"/>
              <a:gd name="connsiteY1" fmla="*/ 295275 h 1200150"/>
              <a:gd name="connsiteX2" fmla="*/ 657225 w 1400175"/>
              <a:gd name="connsiteY2" fmla="*/ 1200150 h 1200150"/>
              <a:gd name="connsiteX3" fmla="*/ 0 w 1400175"/>
              <a:gd name="connsiteY3" fmla="*/ 1143000 h 1200150"/>
              <a:gd name="connsiteX4" fmla="*/ 904875 w 1400175"/>
              <a:gd name="connsiteY4" fmla="*/ 0 h 1200150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71600"/>
              <a:gd name="connsiteX1" fmla="*/ 1400175 w 1400175"/>
              <a:gd name="connsiteY1" fmla="*/ 361950 h 1371600"/>
              <a:gd name="connsiteX2" fmla="*/ 533400 w 1400175"/>
              <a:gd name="connsiteY2" fmla="*/ 1371600 h 1371600"/>
              <a:gd name="connsiteX3" fmla="*/ 0 w 1400175"/>
              <a:gd name="connsiteY3" fmla="*/ 1209675 h 1371600"/>
              <a:gd name="connsiteX4" fmla="*/ 904875 w 1400175"/>
              <a:gd name="connsiteY4" fmla="*/ 0 h 1371600"/>
              <a:gd name="connsiteX0" fmla="*/ 981075 w 1476375"/>
              <a:gd name="connsiteY0" fmla="*/ 0 h 1371600"/>
              <a:gd name="connsiteX1" fmla="*/ 1476375 w 1476375"/>
              <a:gd name="connsiteY1" fmla="*/ 361950 h 1371600"/>
              <a:gd name="connsiteX2" fmla="*/ 609600 w 1476375"/>
              <a:gd name="connsiteY2" fmla="*/ 1371600 h 1371600"/>
              <a:gd name="connsiteX3" fmla="*/ 0 w 1476375"/>
              <a:gd name="connsiteY3" fmla="*/ 1104900 h 1371600"/>
              <a:gd name="connsiteX4" fmla="*/ 981075 w 1476375"/>
              <a:gd name="connsiteY4" fmla="*/ 0 h 1371600"/>
              <a:gd name="connsiteX0" fmla="*/ 981075 w 1519047"/>
              <a:gd name="connsiteY0" fmla="*/ 0 h 1371600"/>
              <a:gd name="connsiteX1" fmla="*/ 1519047 w 1519047"/>
              <a:gd name="connsiteY1" fmla="*/ 377190 h 1371600"/>
              <a:gd name="connsiteX2" fmla="*/ 609600 w 1519047"/>
              <a:gd name="connsiteY2" fmla="*/ 1371600 h 1371600"/>
              <a:gd name="connsiteX3" fmla="*/ 0 w 1519047"/>
              <a:gd name="connsiteY3" fmla="*/ 1104900 h 1371600"/>
              <a:gd name="connsiteX4" fmla="*/ 981075 w 1519047"/>
              <a:gd name="connsiteY4" fmla="*/ 0 h 1371600"/>
              <a:gd name="connsiteX0" fmla="*/ 944499 w 1519047"/>
              <a:gd name="connsiteY0" fmla="*/ 0 h 1371600"/>
              <a:gd name="connsiteX1" fmla="*/ 1519047 w 1519047"/>
              <a:gd name="connsiteY1" fmla="*/ 377190 h 1371600"/>
              <a:gd name="connsiteX2" fmla="*/ 609600 w 1519047"/>
              <a:gd name="connsiteY2" fmla="*/ 1371600 h 1371600"/>
              <a:gd name="connsiteX3" fmla="*/ 0 w 1519047"/>
              <a:gd name="connsiteY3" fmla="*/ 1104900 h 1371600"/>
              <a:gd name="connsiteX4" fmla="*/ 944499 w 1519047"/>
              <a:gd name="connsiteY4" fmla="*/ 0 h 1371600"/>
              <a:gd name="connsiteX0" fmla="*/ 944499 w 1537335"/>
              <a:gd name="connsiteY0" fmla="*/ 0 h 1371600"/>
              <a:gd name="connsiteX1" fmla="*/ 1537335 w 1537335"/>
              <a:gd name="connsiteY1" fmla="*/ 398526 h 1371600"/>
              <a:gd name="connsiteX2" fmla="*/ 609600 w 1537335"/>
              <a:gd name="connsiteY2" fmla="*/ 1371600 h 1371600"/>
              <a:gd name="connsiteX3" fmla="*/ 0 w 1537335"/>
              <a:gd name="connsiteY3" fmla="*/ 1104900 h 1371600"/>
              <a:gd name="connsiteX4" fmla="*/ 944499 w 1537335"/>
              <a:gd name="connsiteY4" fmla="*/ 0 h 1371600"/>
              <a:gd name="connsiteX0" fmla="*/ 944499 w 1509903"/>
              <a:gd name="connsiteY0" fmla="*/ 0 h 1371600"/>
              <a:gd name="connsiteX1" fmla="*/ 1509903 w 1509903"/>
              <a:gd name="connsiteY1" fmla="*/ 380238 h 1371600"/>
              <a:gd name="connsiteX2" fmla="*/ 609600 w 1509903"/>
              <a:gd name="connsiteY2" fmla="*/ 1371600 h 1371600"/>
              <a:gd name="connsiteX3" fmla="*/ 0 w 1509903"/>
              <a:gd name="connsiteY3" fmla="*/ 1104900 h 1371600"/>
              <a:gd name="connsiteX4" fmla="*/ 944499 w 1509903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903" h="1371600">
                <a:moveTo>
                  <a:pt x="944499" y="0"/>
                </a:moveTo>
                <a:lnTo>
                  <a:pt x="1509903" y="380238"/>
                </a:lnTo>
                <a:lnTo>
                  <a:pt x="609600" y="1371600"/>
                </a:lnTo>
                <a:lnTo>
                  <a:pt x="0" y="1104900"/>
                </a:lnTo>
                <a:lnTo>
                  <a:pt x="944499" y="0"/>
                </a:lnTo>
                <a:close/>
              </a:path>
            </a:pathLst>
          </a:custGeom>
          <a:gradFill flip="none" rotWithShape="1">
            <a:gsLst>
              <a:gs pos="2000">
                <a:schemeClr val="bg1">
                  <a:lumMod val="95000"/>
                  <a:alpha val="0"/>
                </a:schemeClr>
              </a:gs>
              <a:gs pos="100000">
                <a:srgbClr val="5A5A5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86633609-5992-4EB9-A46A-AD6DB1AE97D8}"/>
              </a:ext>
            </a:extLst>
          </p:cNvPr>
          <p:cNvSpPr/>
          <p:nvPr/>
        </p:nvSpPr>
        <p:spPr>
          <a:xfrm>
            <a:off x="3969976" y="4878475"/>
            <a:ext cx="1396141" cy="110952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391886 h 1306286"/>
              <a:gd name="connsiteX1" fmla="*/ 468086 w 914400"/>
              <a:gd name="connsiteY1" fmla="*/ 0 h 1306286"/>
              <a:gd name="connsiteX2" fmla="*/ 914400 w 914400"/>
              <a:gd name="connsiteY2" fmla="*/ 1306286 h 1306286"/>
              <a:gd name="connsiteX3" fmla="*/ 0 w 914400"/>
              <a:gd name="connsiteY3" fmla="*/ 1306286 h 1306286"/>
              <a:gd name="connsiteX4" fmla="*/ 0 w 914400"/>
              <a:gd name="connsiteY4" fmla="*/ 391886 h 1306286"/>
              <a:gd name="connsiteX0" fmla="*/ 0 w 1349828"/>
              <a:gd name="connsiteY0" fmla="*/ 391886 h 1306286"/>
              <a:gd name="connsiteX1" fmla="*/ 468086 w 1349828"/>
              <a:gd name="connsiteY1" fmla="*/ 0 h 1306286"/>
              <a:gd name="connsiteX2" fmla="*/ 1349828 w 1349828"/>
              <a:gd name="connsiteY2" fmla="*/ 1088572 h 1306286"/>
              <a:gd name="connsiteX3" fmla="*/ 0 w 1349828"/>
              <a:gd name="connsiteY3" fmla="*/ 1306286 h 1306286"/>
              <a:gd name="connsiteX4" fmla="*/ 0 w 1349828"/>
              <a:gd name="connsiteY4" fmla="*/ 391886 h 1306286"/>
              <a:gd name="connsiteX0" fmla="*/ 0 w 1349828"/>
              <a:gd name="connsiteY0" fmla="*/ 391886 h 1317171"/>
              <a:gd name="connsiteX1" fmla="*/ 468086 w 1349828"/>
              <a:gd name="connsiteY1" fmla="*/ 0 h 1317171"/>
              <a:gd name="connsiteX2" fmla="*/ 1349828 w 1349828"/>
              <a:gd name="connsiteY2" fmla="*/ 1088572 h 1317171"/>
              <a:gd name="connsiteX3" fmla="*/ 718457 w 1349828"/>
              <a:gd name="connsiteY3" fmla="*/ 1317171 h 1317171"/>
              <a:gd name="connsiteX4" fmla="*/ 0 w 1349828"/>
              <a:gd name="connsiteY4" fmla="*/ 391886 h 1317171"/>
              <a:gd name="connsiteX0" fmla="*/ 0 w 1447799"/>
              <a:gd name="connsiteY0" fmla="*/ 478972 h 1317171"/>
              <a:gd name="connsiteX1" fmla="*/ 566057 w 1447799"/>
              <a:gd name="connsiteY1" fmla="*/ 0 h 1317171"/>
              <a:gd name="connsiteX2" fmla="*/ 1447799 w 1447799"/>
              <a:gd name="connsiteY2" fmla="*/ 1088572 h 1317171"/>
              <a:gd name="connsiteX3" fmla="*/ 816428 w 1447799"/>
              <a:gd name="connsiteY3" fmla="*/ 1317171 h 1317171"/>
              <a:gd name="connsiteX4" fmla="*/ 0 w 1447799"/>
              <a:gd name="connsiteY4" fmla="*/ 478972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1088572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925286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60714"/>
              <a:gd name="connsiteX1" fmla="*/ 511629 w 1393371"/>
              <a:gd name="connsiteY1" fmla="*/ 0 h 1360714"/>
              <a:gd name="connsiteX2" fmla="*/ 1393371 w 1393371"/>
              <a:gd name="connsiteY2" fmla="*/ 925286 h 1360714"/>
              <a:gd name="connsiteX3" fmla="*/ 859971 w 1393371"/>
              <a:gd name="connsiteY3" fmla="*/ 1360714 h 1360714"/>
              <a:gd name="connsiteX4" fmla="*/ 0 w 1393371"/>
              <a:gd name="connsiteY4" fmla="*/ 457200 h 1360714"/>
              <a:gd name="connsiteX0" fmla="*/ 0 w 1426028"/>
              <a:gd name="connsiteY0" fmla="*/ 457200 h 1360714"/>
              <a:gd name="connsiteX1" fmla="*/ 511629 w 1426028"/>
              <a:gd name="connsiteY1" fmla="*/ 0 h 1360714"/>
              <a:gd name="connsiteX2" fmla="*/ 1426028 w 1426028"/>
              <a:gd name="connsiteY2" fmla="*/ 903514 h 1360714"/>
              <a:gd name="connsiteX3" fmla="*/ 859971 w 1426028"/>
              <a:gd name="connsiteY3" fmla="*/ 1360714 h 1360714"/>
              <a:gd name="connsiteX4" fmla="*/ 0 w 1426028"/>
              <a:gd name="connsiteY4" fmla="*/ 457200 h 1360714"/>
              <a:gd name="connsiteX0" fmla="*/ 0 w 1426028"/>
              <a:gd name="connsiteY0" fmla="*/ 337046 h 1240560"/>
              <a:gd name="connsiteX1" fmla="*/ 380414 w 1426028"/>
              <a:gd name="connsiteY1" fmla="*/ 0 h 1240560"/>
              <a:gd name="connsiteX2" fmla="*/ 1426028 w 1426028"/>
              <a:gd name="connsiteY2" fmla="*/ 783360 h 1240560"/>
              <a:gd name="connsiteX3" fmla="*/ 859971 w 1426028"/>
              <a:gd name="connsiteY3" fmla="*/ 1240560 h 1240560"/>
              <a:gd name="connsiteX4" fmla="*/ 0 w 1426028"/>
              <a:gd name="connsiteY4" fmla="*/ 337046 h 1240560"/>
              <a:gd name="connsiteX0" fmla="*/ 0 w 1323971"/>
              <a:gd name="connsiteY0" fmla="*/ 337046 h 1240560"/>
              <a:gd name="connsiteX1" fmla="*/ 380414 w 1323971"/>
              <a:gd name="connsiteY1" fmla="*/ 0 h 1240560"/>
              <a:gd name="connsiteX2" fmla="*/ 1323971 w 1323971"/>
              <a:gd name="connsiteY2" fmla="*/ 877534 h 1240560"/>
              <a:gd name="connsiteX3" fmla="*/ 859971 w 1323971"/>
              <a:gd name="connsiteY3" fmla="*/ 1240560 h 1240560"/>
              <a:gd name="connsiteX4" fmla="*/ 0 w 1323971"/>
              <a:gd name="connsiteY4" fmla="*/ 337046 h 1240560"/>
              <a:gd name="connsiteX0" fmla="*/ 0 w 1323971"/>
              <a:gd name="connsiteY0" fmla="*/ 337046 h 1195096"/>
              <a:gd name="connsiteX1" fmla="*/ 380414 w 1323971"/>
              <a:gd name="connsiteY1" fmla="*/ 0 h 1195096"/>
              <a:gd name="connsiteX2" fmla="*/ 1323971 w 1323971"/>
              <a:gd name="connsiteY2" fmla="*/ 877534 h 1195096"/>
              <a:gd name="connsiteX3" fmla="*/ 906625 w 1323971"/>
              <a:gd name="connsiteY3" fmla="*/ 1195096 h 1195096"/>
              <a:gd name="connsiteX4" fmla="*/ 0 w 1323971"/>
              <a:gd name="connsiteY4" fmla="*/ 337046 h 1195096"/>
              <a:gd name="connsiteX0" fmla="*/ 0 w 1323971"/>
              <a:gd name="connsiteY0" fmla="*/ 337046 h 1182106"/>
              <a:gd name="connsiteX1" fmla="*/ 380414 w 1323971"/>
              <a:gd name="connsiteY1" fmla="*/ 0 h 1182106"/>
              <a:gd name="connsiteX2" fmla="*/ 1323971 w 1323971"/>
              <a:gd name="connsiteY2" fmla="*/ 877534 h 1182106"/>
              <a:gd name="connsiteX3" fmla="*/ 924121 w 1323971"/>
              <a:gd name="connsiteY3" fmla="*/ 1182106 h 1182106"/>
              <a:gd name="connsiteX4" fmla="*/ 0 w 1323971"/>
              <a:gd name="connsiteY4" fmla="*/ 337046 h 1182106"/>
              <a:gd name="connsiteX0" fmla="*/ 0 w 1335635"/>
              <a:gd name="connsiteY0" fmla="*/ 353283 h 1182106"/>
              <a:gd name="connsiteX1" fmla="*/ 392078 w 1335635"/>
              <a:gd name="connsiteY1" fmla="*/ 0 h 1182106"/>
              <a:gd name="connsiteX2" fmla="*/ 1335635 w 1335635"/>
              <a:gd name="connsiteY2" fmla="*/ 877534 h 1182106"/>
              <a:gd name="connsiteX3" fmla="*/ 935785 w 1335635"/>
              <a:gd name="connsiteY3" fmla="*/ 1182106 h 1182106"/>
              <a:gd name="connsiteX4" fmla="*/ 0 w 1335635"/>
              <a:gd name="connsiteY4" fmla="*/ 353283 h 118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35" h="1182106">
                <a:moveTo>
                  <a:pt x="0" y="353283"/>
                </a:moveTo>
                <a:lnTo>
                  <a:pt x="392078" y="0"/>
                </a:lnTo>
                <a:lnTo>
                  <a:pt x="1335635" y="877534"/>
                </a:lnTo>
                <a:lnTo>
                  <a:pt x="935785" y="1182106"/>
                </a:lnTo>
                <a:lnTo>
                  <a:pt x="0" y="353283"/>
                </a:lnTo>
                <a:close/>
              </a:path>
            </a:pathLst>
          </a:custGeom>
          <a:gradFill flip="none" rotWithShape="1">
            <a:gsLst>
              <a:gs pos="18000">
                <a:schemeClr val="bg1">
                  <a:lumMod val="95000"/>
                  <a:alpha val="10000"/>
                </a:schemeClr>
              </a:gs>
              <a:gs pos="73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4A401F-AEBB-47FD-B001-32295C48F96C}"/>
              </a:ext>
            </a:extLst>
          </p:cNvPr>
          <p:cNvSpPr/>
          <p:nvPr/>
        </p:nvSpPr>
        <p:spPr>
          <a:xfrm>
            <a:off x="3961007" y="2935942"/>
            <a:ext cx="876258" cy="2263140"/>
          </a:xfrm>
          <a:custGeom>
            <a:avLst/>
            <a:gdLst>
              <a:gd name="connsiteX0" fmla="*/ 0 w 589238"/>
              <a:gd name="connsiteY0" fmla="*/ 0 h 1686560"/>
              <a:gd name="connsiteX1" fmla="*/ 589238 w 589238"/>
              <a:gd name="connsiteY1" fmla="*/ 0 h 1686560"/>
              <a:gd name="connsiteX2" fmla="*/ 589238 w 589238"/>
              <a:gd name="connsiteY2" fmla="*/ 1686560 h 1686560"/>
              <a:gd name="connsiteX3" fmla="*/ 0 w 589238"/>
              <a:gd name="connsiteY3" fmla="*/ 1686560 h 1686560"/>
              <a:gd name="connsiteX4" fmla="*/ 0 w 589238"/>
              <a:gd name="connsiteY4" fmla="*/ 0 h 1686560"/>
              <a:gd name="connsiteX0" fmla="*/ 152400 w 741638"/>
              <a:gd name="connsiteY0" fmla="*/ 0 h 1859280"/>
              <a:gd name="connsiteX1" fmla="*/ 741638 w 741638"/>
              <a:gd name="connsiteY1" fmla="*/ 0 h 1859280"/>
              <a:gd name="connsiteX2" fmla="*/ 741638 w 741638"/>
              <a:gd name="connsiteY2" fmla="*/ 1686560 h 1859280"/>
              <a:gd name="connsiteX3" fmla="*/ 0 w 741638"/>
              <a:gd name="connsiteY3" fmla="*/ 1859280 h 1859280"/>
              <a:gd name="connsiteX4" fmla="*/ 152400 w 741638"/>
              <a:gd name="connsiteY4" fmla="*/ 0 h 1859280"/>
              <a:gd name="connsiteX0" fmla="*/ 193040 w 782278"/>
              <a:gd name="connsiteY0" fmla="*/ 0 h 1859280"/>
              <a:gd name="connsiteX1" fmla="*/ 782278 w 782278"/>
              <a:gd name="connsiteY1" fmla="*/ 0 h 1859280"/>
              <a:gd name="connsiteX2" fmla="*/ 782278 w 782278"/>
              <a:gd name="connsiteY2" fmla="*/ 1686560 h 1859280"/>
              <a:gd name="connsiteX3" fmla="*/ 0 w 782278"/>
              <a:gd name="connsiteY3" fmla="*/ 1859280 h 1859280"/>
              <a:gd name="connsiteX4" fmla="*/ 193040 w 782278"/>
              <a:gd name="connsiteY4" fmla="*/ 0 h 185928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782278 w 873718"/>
              <a:gd name="connsiteY2" fmla="*/ 208280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589238 w 873718"/>
              <a:gd name="connsiteY2" fmla="*/ 210312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77478 w 873718"/>
              <a:gd name="connsiteY2" fmla="*/ 200152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36838 w 873718"/>
              <a:gd name="connsiteY2" fmla="*/ 197104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06358 w 873718"/>
              <a:gd name="connsiteY2" fmla="*/ 196088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5580 w 876258"/>
              <a:gd name="connsiteY0" fmla="*/ 396240 h 2263140"/>
              <a:gd name="connsiteX1" fmla="*/ 876258 w 876258"/>
              <a:gd name="connsiteY1" fmla="*/ 0 h 2263140"/>
              <a:gd name="connsiteX2" fmla="*/ 408898 w 876258"/>
              <a:gd name="connsiteY2" fmla="*/ 1960880 h 2263140"/>
              <a:gd name="connsiteX3" fmla="*/ 0 w 876258"/>
              <a:gd name="connsiteY3" fmla="*/ 2263140 h 2263140"/>
              <a:gd name="connsiteX4" fmla="*/ 195580 w 876258"/>
              <a:gd name="connsiteY4" fmla="*/ 396240 h 22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58" h="2263140">
                <a:moveTo>
                  <a:pt x="195580" y="396240"/>
                </a:moveTo>
                <a:lnTo>
                  <a:pt x="876258" y="0"/>
                </a:lnTo>
                <a:lnTo>
                  <a:pt x="408898" y="1960880"/>
                </a:lnTo>
                <a:lnTo>
                  <a:pt x="0" y="2263140"/>
                </a:lnTo>
                <a:lnTo>
                  <a:pt x="195580" y="396240"/>
                </a:lnTo>
                <a:close/>
              </a:path>
            </a:pathLst>
          </a:custGeom>
          <a:gradFill>
            <a:gsLst>
              <a:gs pos="47000">
                <a:srgbClr val="EAA301"/>
              </a:gs>
              <a:gs pos="21000">
                <a:srgbClr val="FFC000"/>
              </a:gs>
              <a:gs pos="80000">
                <a:srgbClr val="B25505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5E07FA-6E68-476A-A19F-0827985F50CF}"/>
              </a:ext>
            </a:extLst>
          </p:cNvPr>
          <p:cNvSpPr/>
          <p:nvPr/>
        </p:nvSpPr>
        <p:spPr>
          <a:xfrm>
            <a:off x="2768791" y="4426036"/>
            <a:ext cx="647266" cy="1159339"/>
          </a:xfrm>
          <a:custGeom>
            <a:avLst/>
            <a:gdLst>
              <a:gd name="connsiteX0" fmla="*/ 0 w 682826"/>
              <a:gd name="connsiteY0" fmla="*/ 0 h 1128859"/>
              <a:gd name="connsiteX1" fmla="*/ 682826 w 682826"/>
              <a:gd name="connsiteY1" fmla="*/ 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52346 w 682826"/>
              <a:gd name="connsiteY1" fmla="*/ 35560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42186 w 682826"/>
              <a:gd name="connsiteY1" fmla="*/ 29464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21920 w 682826"/>
              <a:gd name="connsiteY3" fmla="*/ 8240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72720 w 682826"/>
              <a:gd name="connsiteY3" fmla="*/ 75293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82880 w 682826"/>
              <a:gd name="connsiteY3" fmla="*/ 83421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203200 w 682826"/>
              <a:gd name="connsiteY3" fmla="*/ 864699 h 1128859"/>
              <a:gd name="connsiteX4" fmla="*/ 0 w 682826"/>
              <a:gd name="connsiteY4" fmla="*/ 0 h 1128859"/>
              <a:gd name="connsiteX0" fmla="*/ 0 w 662506"/>
              <a:gd name="connsiteY0" fmla="*/ 0 h 1179659"/>
              <a:gd name="connsiteX1" fmla="*/ 642186 w 662506"/>
              <a:gd name="connsiteY1" fmla="*/ 375920 h 1179659"/>
              <a:gd name="connsiteX2" fmla="*/ 662506 w 662506"/>
              <a:gd name="connsiteY2" fmla="*/ 1179659 h 1179659"/>
              <a:gd name="connsiteX3" fmla="*/ 182880 w 662506"/>
              <a:gd name="connsiteY3" fmla="*/ 915499 h 1179659"/>
              <a:gd name="connsiteX4" fmla="*/ 0 w 662506"/>
              <a:gd name="connsiteY4" fmla="*/ 0 h 1179659"/>
              <a:gd name="connsiteX0" fmla="*/ 0 w 662506"/>
              <a:gd name="connsiteY0" fmla="*/ 0 h 1179659"/>
              <a:gd name="connsiteX1" fmla="*/ 642186 w 662506"/>
              <a:gd name="connsiteY1" fmla="*/ 375920 h 1179659"/>
              <a:gd name="connsiteX2" fmla="*/ 662506 w 662506"/>
              <a:gd name="connsiteY2" fmla="*/ 1179659 h 1179659"/>
              <a:gd name="connsiteX3" fmla="*/ 50800 w 662506"/>
              <a:gd name="connsiteY3" fmla="*/ 763099 h 1179659"/>
              <a:gd name="connsiteX4" fmla="*/ 0 w 662506"/>
              <a:gd name="connsiteY4" fmla="*/ 0 h 1179659"/>
              <a:gd name="connsiteX0" fmla="*/ 0 w 652346"/>
              <a:gd name="connsiteY0" fmla="*/ 0 h 1174579"/>
              <a:gd name="connsiteX1" fmla="*/ 632026 w 652346"/>
              <a:gd name="connsiteY1" fmla="*/ 370840 h 1174579"/>
              <a:gd name="connsiteX2" fmla="*/ 652346 w 652346"/>
              <a:gd name="connsiteY2" fmla="*/ 1174579 h 1174579"/>
              <a:gd name="connsiteX3" fmla="*/ 40640 w 652346"/>
              <a:gd name="connsiteY3" fmla="*/ 758019 h 1174579"/>
              <a:gd name="connsiteX4" fmla="*/ 0 w 652346"/>
              <a:gd name="connsiteY4" fmla="*/ 0 h 1174579"/>
              <a:gd name="connsiteX0" fmla="*/ 0 w 647266"/>
              <a:gd name="connsiteY0" fmla="*/ 0 h 1159339"/>
              <a:gd name="connsiteX1" fmla="*/ 626946 w 647266"/>
              <a:gd name="connsiteY1" fmla="*/ 355600 h 1159339"/>
              <a:gd name="connsiteX2" fmla="*/ 647266 w 647266"/>
              <a:gd name="connsiteY2" fmla="*/ 1159339 h 1159339"/>
              <a:gd name="connsiteX3" fmla="*/ 35560 w 647266"/>
              <a:gd name="connsiteY3" fmla="*/ 742779 h 1159339"/>
              <a:gd name="connsiteX4" fmla="*/ 0 w 647266"/>
              <a:gd name="connsiteY4" fmla="*/ 0 h 11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266" h="1159339">
                <a:moveTo>
                  <a:pt x="0" y="0"/>
                </a:moveTo>
                <a:lnTo>
                  <a:pt x="626946" y="355600"/>
                </a:lnTo>
                <a:lnTo>
                  <a:pt x="647266" y="1159339"/>
                </a:lnTo>
                <a:lnTo>
                  <a:pt x="35560" y="742779"/>
                </a:lnTo>
                <a:lnTo>
                  <a:pt x="0" y="0"/>
                </a:lnTo>
                <a:close/>
              </a:path>
            </a:pathLst>
          </a:custGeom>
          <a:solidFill>
            <a:srgbClr val="4747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D6908A-D522-4BC8-8DD5-0F7F2F7B64DF}"/>
              </a:ext>
            </a:extLst>
          </p:cNvPr>
          <p:cNvSpPr/>
          <p:nvPr/>
        </p:nvSpPr>
        <p:spPr>
          <a:xfrm>
            <a:off x="1784750" y="1850730"/>
            <a:ext cx="994276" cy="3299468"/>
          </a:xfrm>
          <a:custGeom>
            <a:avLst/>
            <a:gdLst>
              <a:gd name="connsiteX0" fmla="*/ 0 w 963796"/>
              <a:gd name="connsiteY0" fmla="*/ 0 h 3279148"/>
              <a:gd name="connsiteX1" fmla="*/ 963796 w 963796"/>
              <a:gd name="connsiteY1" fmla="*/ 0 h 3279148"/>
              <a:gd name="connsiteX2" fmla="*/ 963796 w 963796"/>
              <a:gd name="connsiteY2" fmla="*/ 3279148 h 3279148"/>
              <a:gd name="connsiteX3" fmla="*/ 0 w 963796"/>
              <a:gd name="connsiteY3" fmla="*/ 3279148 h 3279148"/>
              <a:gd name="connsiteX4" fmla="*/ 0 w 963796"/>
              <a:gd name="connsiteY4" fmla="*/ 0 h 3279148"/>
              <a:gd name="connsiteX0" fmla="*/ 0 w 1136516"/>
              <a:gd name="connsiteY0" fmla="*/ 0 h 3279148"/>
              <a:gd name="connsiteX1" fmla="*/ 963796 w 1136516"/>
              <a:gd name="connsiteY1" fmla="*/ 0 h 3279148"/>
              <a:gd name="connsiteX2" fmla="*/ 1136516 w 1136516"/>
              <a:gd name="connsiteY2" fmla="*/ 3055628 h 3279148"/>
              <a:gd name="connsiteX3" fmla="*/ 0 w 1136516"/>
              <a:gd name="connsiteY3" fmla="*/ 3279148 h 3279148"/>
              <a:gd name="connsiteX4" fmla="*/ 0 w 1136516"/>
              <a:gd name="connsiteY4" fmla="*/ 0 h 3279148"/>
              <a:gd name="connsiteX0" fmla="*/ 142240 w 1136516"/>
              <a:gd name="connsiteY0" fmla="*/ 0 h 3492508"/>
              <a:gd name="connsiteX1" fmla="*/ 963796 w 1136516"/>
              <a:gd name="connsiteY1" fmla="*/ 213360 h 3492508"/>
              <a:gd name="connsiteX2" fmla="*/ 1136516 w 1136516"/>
              <a:gd name="connsiteY2" fmla="*/ 3268988 h 3492508"/>
              <a:gd name="connsiteX3" fmla="*/ 0 w 1136516"/>
              <a:gd name="connsiteY3" fmla="*/ 3492508 h 3492508"/>
              <a:gd name="connsiteX4" fmla="*/ 142240 w 1136516"/>
              <a:gd name="connsiteY4" fmla="*/ 0 h 3492508"/>
              <a:gd name="connsiteX0" fmla="*/ 0 w 994276"/>
              <a:gd name="connsiteY0" fmla="*/ 0 h 3279148"/>
              <a:gd name="connsiteX1" fmla="*/ 821556 w 994276"/>
              <a:gd name="connsiteY1" fmla="*/ 213360 h 3279148"/>
              <a:gd name="connsiteX2" fmla="*/ 994276 w 994276"/>
              <a:gd name="connsiteY2" fmla="*/ 3268988 h 3279148"/>
              <a:gd name="connsiteX3" fmla="*/ 335280 w 994276"/>
              <a:gd name="connsiteY3" fmla="*/ 3279148 h 3279148"/>
              <a:gd name="connsiteX4" fmla="*/ 0 w 994276"/>
              <a:gd name="connsiteY4" fmla="*/ 0 h 327914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477520 w 994276"/>
              <a:gd name="connsiteY3" fmla="*/ 32486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558800 w 994276"/>
              <a:gd name="connsiteY3" fmla="*/ 31978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670560 w 994276"/>
              <a:gd name="connsiteY3" fmla="*/ 31978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528320 w 994276"/>
              <a:gd name="connsiteY3" fmla="*/ 2913388 h 3268988"/>
              <a:gd name="connsiteX4" fmla="*/ 0 w 994276"/>
              <a:gd name="connsiteY4" fmla="*/ 0 h 3268988"/>
              <a:gd name="connsiteX0" fmla="*/ 0 w 994276"/>
              <a:gd name="connsiteY0" fmla="*/ 0 h 3299468"/>
              <a:gd name="connsiteX1" fmla="*/ 821556 w 994276"/>
              <a:gd name="connsiteY1" fmla="*/ 243840 h 3299468"/>
              <a:gd name="connsiteX2" fmla="*/ 994276 w 994276"/>
              <a:gd name="connsiteY2" fmla="*/ 3299468 h 3299468"/>
              <a:gd name="connsiteX3" fmla="*/ 528320 w 994276"/>
              <a:gd name="connsiteY3" fmla="*/ 2943868 h 3299468"/>
              <a:gd name="connsiteX4" fmla="*/ 0 w 994276"/>
              <a:gd name="connsiteY4" fmla="*/ 0 h 329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276" h="3299468">
                <a:moveTo>
                  <a:pt x="0" y="0"/>
                </a:moveTo>
                <a:lnTo>
                  <a:pt x="821556" y="243840"/>
                </a:lnTo>
                <a:lnTo>
                  <a:pt x="994276" y="3299468"/>
                </a:lnTo>
                <a:lnTo>
                  <a:pt x="528320" y="29438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5000">
                <a:srgbClr val="00DE64"/>
              </a:gs>
              <a:gs pos="0">
                <a:srgbClr val="97FFC6"/>
              </a:gs>
              <a:gs pos="89000">
                <a:srgbClr val="00220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93FA8-5FFB-4850-B177-B878924C5D49}"/>
              </a:ext>
            </a:extLst>
          </p:cNvPr>
          <p:cNvSpPr txBox="1"/>
          <p:nvPr/>
        </p:nvSpPr>
        <p:spPr>
          <a:xfrm>
            <a:off x="6850434" y="3467100"/>
            <a:ext cx="366292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 fov="7200000">
                <a:rot lat="0" lon="0" rev="0"/>
              </a:camera>
              <a:lightRig rig="threePt" dir="t"/>
            </a:scene3d>
            <a:sp3d extrusionH="57150" contourW="12700">
              <a:bevelT w="50800" h="101600" prst="convex"/>
              <a:bevelB w="247650" h="44450"/>
              <a:contourClr>
                <a:srgbClr val="1FA961"/>
              </a:contourClr>
            </a:sp3d>
          </a:bodyPr>
          <a:lstStyle/>
          <a:p>
            <a:r>
              <a:rPr lang="en-US" sz="11500" b="1" dirty="0">
                <a:ln w="12700">
                  <a:solidFill>
                    <a:srgbClr val="115B35"/>
                  </a:solidFill>
                  <a:prstDash val="solid"/>
                </a:ln>
                <a:solidFill>
                  <a:srgbClr val="115B35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AECABB-2192-4072-A867-517DE4B79A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089" y="3855724"/>
            <a:ext cx="5035732" cy="18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1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2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0495 -0.4071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47" grpId="0" animBg="1"/>
      <p:bldP spid="37" grpId="0" animBg="1"/>
      <p:bldP spid="3" grpId="0" animBg="1"/>
      <p:bldP spid="4" grpId="0" animBg="1"/>
      <p:bldP spid="5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40" grpId="0" animBg="1"/>
      <p:bldP spid="44" grpId="0" animBg="1"/>
      <p:bldP spid="49" grpId="0" animBg="1"/>
      <p:bldP spid="24" grpId="0" animBg="1"/>
      <p:bldP spid="29" grpId="0" animBg="1"/>
      <p:bldP spid="20" grpId="0" animBg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১ম শ্রেণীর গণিত বই ২০২১ pdf |Class One Math Book Pdf - প্রাথমিক গণিত প্রথম  শ্রেণি |প্রথম শ্রেণির গণিত বই pdf">
            <a:extLst>
              <a:ext uri="{FF2B5EF4-FFF2-40B4-BE49-F238E27FC236}">
                <a16:creationId xmlns:a16="http://schemas.microsoft.com/office/drawing/2014/main" id="{82D8850D-65D3-45F9-A519-41D46344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456" y="326571"/>
            <a:ext cx="5013447" cy="625681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D68A2-7B49-4B9A-BEFF-401240B80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86" t="1757"/>
          <a:stretch/>
        </p:blipFill>
        <p:spPr>
          <a:xfrm>
            <a:off x="315687" y="326572"/>
            <a:ext cx="9815881" cy="631785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5B2019EA-331B-434F-A68B-C481F30BACE9}"/>
              </a:ext>
            </a:extLst>
          </p:cNvPr>
          <p:cNvSpPr/>
          <p:nvPr/>
        </p:nvSpPr>
        <p:spPr>
          <a:xfrm>
            <a:off x="315687" y="326573"/>
            <a:ext cx="1553609" cy="1523999"/>
          </a:xfrm>
          <a:custGeom>
            <a:avLst/>
            <a:gdLst>
              <a:gd name="connsiteX0" fmla="*/ 0 w 1216152"/>
              <a:gd name="connsiteY0" fmla="*/ 914400 h 914400"/>
              <a:gd name="connsiteX1" fmla="*/ 740225 w 1216152"/>
              <a:gd name="connsiteY1" fmla="*/ 0 h 914400"/>
              <a:gd name="connsiteX2" fmla="*/ 1216152 w 1216152"/>
              <a:gd name="connsiteY2" fmla="*/ 0 h 914400"/>
              <a:gd name="connsiteX3" fmla="*/ 475927 w 1216152"/>
              <a:gd name="connsiteY3" fmla="*/ 914400 h 914400"/>
              <a:gd name="connsiteX4" fmla="*/ 0 w 1216152"/>
              <a:gd name="connsiteY4" fmla="*/ 914400 h 914400"/>
              <a:gd name="connsiteX0" fmla="*/ 0 w 1172609"/>
              <a:gd name="connsiteY0" fmla="*/ 653143 h 914400"/>
              <a:gd name="connsiteX1" fmla="*/ 696682 w 1172609"/>
              <a:gd name="connsiteY1" fmla="*/ 0 h 914400"/>
              <a:gd name="connsiteX2" fmla="*/ 1172609 w 1172609"/>
              <a:gd name="connsiteY2" fmla="*/ 0 h 914400"/>
              <a:gd name="connsiteX3" fmla="*/ 432384 w 1172609"/>
              <a:gd name="connsiteY3" fmla="*/ 914400 h 914400"/>
              <a:gd name="connsiteX4" fmla="*/ 0 w 1172609"/>
              <a:gd name="connsiteY4" fmla="*/ 653143 h 914400"/>
              <a:gd name="connsiteX0" fmla="*/ 0 w 1172609"/>
              <a:gd name="connsiteY0" fmla="*/ 653143 h 1404257"/>
              <a:gd name="connsiteX1" fmla="*/ 696682 w 1172609"/>
              <a:gd name="connsiteY1" fmla="*/ 0 h 1404257"/>
              <a:gd name="connsiteX2" fmla="*/ 1172609 w 1172609"/>
              <a:gd name="connsiteY2" fmla="*/ 0 h 1404257"/>
              <a:gd name="connsiteX3" fmla="*/ 62270 w 1172609"/>
              <a:gd name="connsiteY3" fmla="*/ 1404257 h 1404257"/>
              <a:gd name="connsiteX4" fmla="*/ 0 w 1172609"/>
              <a:gd name="connsiteY4" fmla="*/ 653143 h 1404257"/>
              <a:gd name="connsiteX0" fmla="*/ 0 w 1553609"/>
              <a:gd name="connsiteY0" fmla="*/ 664029 h 1415143"/>
              <a:gd name="connsiteX1" fmla="*/ 696682 w 1553609"/>
              <a:gd name="connsiteY1" fmla="*/ 10886 h 1415143"/>
              <a:gd name="connsiteX2" fmla="*/ 1553609 w 1553609"/>
              <a:gd name="connsiteY2" fmla="*/ 0 h 1415143"/>
              <a:gd name="connsiteX3" fmla="*/ 62270 w 1553609"/>
              <a:gd name="connsiteY3" fmla="*/ 1415143 h 1415143"/>
              <a:gd name="connsiteX4" fmla="*/ 0 w 1553609"/>
              <a:gd name="connsiteY4" fmla="*/ 664029 h 1415143"/>
              <a:gd name="connsiteX0" fmla="*/ 35702 w 1589311"/>
              <a:gd name="connsiteY0" fmla="*/ 664029 h 1425703"/>
              <a:gd name="connsiteX1" fmla="*/ 732384 w 1589311"/>
              <a:gd name="connsiteY1" fmla="*/ 10886 h 1425703"/>
              <a:gd name="connsiteX2" fmla="*/ 1589311 w 1589311"/>
              <a:gd name="connsiteY2" fmla="*/ 0 h 1425703"/>
              <a:gd name="connsiteX3" fmla="*/ 0 w 1589311"/>
              <a:gd name="connsiteY3" fmla="*/ 1425703 h 1425703"/>
              <a:gd name="connsiteX4" fmla="*/ 35702 w 1589311"/>
              <a:gd name="connsiteY4" fmla="*/ 664029 h 1425703"/>
              <a:gd name="connsiteX0" fmla="*/ 0 w 1553609"/>
              <a:gd name="connsiteY0" fmla="*/ 664029 h 1478507"/>
              <a:gd name="connsiteX1" fmla="*/ 696682 w 1553609"/>
              <a:gd name="connsiteY1" fmla="*/ 10886 h 1478507"/>
              <a:gd name="connsiteX2" fmla="*/ 1553609 w 1553609"/>
              <a:gd name="connsiteY2" fmla="*/ 0 h 1478507"/>
              <a:gd name="connsiteX3" fmla="*/ 18726 w 1553609"/>
              <a:gd name="connsiteY3" fmla="*/ 1478507 h 1478507"/>
              <a:gd name="connsiteX4" fmla="*/ 0 w 1553609"/>
              <a:gd name="connsiteY4" fmla="*/ 664029 h 14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609" h="1478507">
                <a:moveTo>
                  <a:pt x="0" y="664029"/>
                </a:moveTo>
                <a:lnTo>
                  <a:pt x="696682" y="10886"/>
                </a:lnTo>
                <a:lnTo>
                  <a:pt x="1553609" y="0"/>
                </a:lnTo>
                <a:lnTo>
                  <a:pt x="18726" y="1478507"/>
                </a:lnTo>
                <a:lnTo>
                  <a:pt x="0" y="664029"/>
                </a:lnTo>
                <a:close/>
              </a:path>
            </a:pathLst>
          </a:custGeom>
          <a:gradFill>
            <a:gsLst>
              <a:gs pos="0">
                <a:srgbClr val="11AB86"/>
              </a:gs>
              <a:gs pos="83000">
                <a:srgbClr val="0958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99358" y="342901"/>
            <a:ext cx="805542" cy="772884"/>
          </a:xfrm>
          <a:prstGeom prst="rtTriangle">
            <a:avLst/>
          </a:prstGeom>
          <a:solidFill>
            <a:srgbClr val="17E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673AC68-A6DE-4629-9020-03A65E9B75DC}"/>
              </a:ext>
            </a:extLst>
          </p:cNvPr>
          <p:cNvSpPr/>
          <p:nvPr/>
        </p:nvSpPr>
        <p:spPr>
          <a:xfrm>
            <a:off x="8828315" y="5130798"/>
            <a:ext cx="3004458" cy="1464658"/>
          </a:xfrm>
          <a:custGeom>
            <a:avLst/>
            <a:gdLst>
              <a:gd name="connsiteX0" fmla="*/ 0 w 2884715"/>
              <a:gd name="connsiteY0" fmla="*/ 1393372 h 1393372"/>
              <a:gd name="connsiteX1" fmla="*/ 1442358 w 2884715"/>
              <a:gd name="connsiteY1" fmla="*/ 0 h 1393372"/>
              <a:gd name="connsiteX2" fmla="*/ 2884715 w 2884715"/>
              <a:gd name="connsiteY2" fmla="*/ 1393372 h 1393372"/>
              <a:gd name="connsiteX3" fmla="*/ 0 w 2884715"/>
              <a:gd name="connsiteY3" fmla="*/ 1393372 h 1393372"/>
              <a:gd name="connsiteX0" fmla="*/ 0 w 3004458"/>
              <a:gd name="connsiteY0" fmla="*/ 1393372 h 1415144"/>
              <a:gd name="connsiteX1" fmla="*/ 1442358 w 3004458"/>
              <a:gd name="connsiteY1" fmla="*/ 0 h 1415144"/>
              <a:gd name="connsiteX2" fmla="*/ 3004458 w 3004458"/>
              <a:gd name="connsiteY2" fmla="*/ 1415144 h 1415144"/>
              <a:gd name="connsiteX3" fmla="*/ 0 w 3004458"/>
              <a:gd name="connsiteY3" fmla="*/ 1393372 h 1415144"/>
              <a:gd name="connsiteX0" fmla="*/ 0 w 3004458"/>
              <a:gd name="connsiteY0" fmla="*/ 1400630 h 1422402"/>
              <a:gd name="connsiteX1" fmla="*/ 1445986 w 3004458"/>
              <a:gd name="connsiteY1" fmla="*/ 0 h 1422402"/>
              <a:gd name="connsiteX2" fmla="*/ 3004458 w 3004458"/>
              <a:gd name="connsiteY2" fmla="*/ 1422402 h 1422402"/>
              <a:gd name="connsiteX3" fmla="*/ 0 w 3004458"/>
              <a:gd name="connsiteY3" fmla="*/ 1400630 h 142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458" h="1422402">
                <a:moveTo>
                  <a:pt x="0" y="1400630"/>
                </a:moveTo>
                <a:lnTo>
                  <a:pt x="1445986" y="0"/>
                </a:lnTo>
                <a:lnTo>
                  <a:pt x="3004458" y="1422402"/>
                </a:lnTo>
                <a:lnTo>
                  <a:pt x="0" y="1400630"/>
                </a:lnTo>
                <a:close/>
              </a:path>
            </a:pathLst>
          </a:custGeom>
          <a:gradFill>
            <a:gsLst>
              <a:gs pos="0">
                <a:srgbClr val="3AB565"/>
              </a:gs>
              <a:gs pos="100000">
                <a:srgbClr val="0958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AADBB3A-B158-4708-90C7-390B06C951BD}"/>
              </a:ext>
            </a:extLst>
          </p:cNvPr>
          <p:cNvSpPr/>
          <p:nvPr/>
        </p:nvSpPr>
        <p:spPr>
          <a:xfrm>
            <a:off x="8022771" y="4223656"/>
            <a:ext cx="3156858" cy="2307772"/>
          </a:xfrm>
          <a:prstGeom prst="parallelogram">
            <a:avLst>
              <a:gd name="adj" fmla="val 99237"/>
            </a:avLst>
          </a:prstGeom>
          <a:gradFill>
            <a:gsLst>
              <a:gs pos="0">
                <a:srgbClr val="8EC54E"/>
              </a:gs>
              <a:gs pos="42000">
                <a:srgbClr val="3AB565"/>
              </a:gs>
              <a:gs pos="83000">
                <a:srgbClr val="0958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A11F37B-D5D8-49E5-BE0B-6EB6E96E9F54}"/>
              </a:ext>
            </a:extLst>
          </p:cNvPr>
          <p:cNvSpPr/>
          <p:nvPr/>
        </p:nvSpPr>
        <p:spPr>
          <a:xfrm rot="16200000">
            <a:off x="9536411" y="4289495"/>
            <a:ext cx="3058889" cy="1577378"/>
          </a:xfrm>
          <a:custGeom>
            <a:avLst/>
            <a:gdLst>
              <a:gd name="connsiteX0" fmla="*/ 0 w 2797629"/>
              <a:gd name="connsiteY0" fmla="*/ 1599146 h 1599146"/>
              <a:gd name="connsiteX1" fmla="*/ 1398815 w 2797629"/>
              <a:gd name="connsiteY1" fmla="*/ 0 h 1599146"/>
              <a:gd name="connsiteX2" fmla="*/ 2797629 w 2797629"/>
              <a:gd name="connsiteY2" fmla="*/ 1599146 h 1599146"/>
              <a:gd name="connsiteX3" fmla="*/ 0 w 2797629"/>
              <a:gd name="connsiteY3" fmla="*/ 1599146 h 1599146"/>
              <a:gd name="connsiteX0" fmla="*/ 0 w 2982688"/>
              <a:gd name="connsiteY0" fmla="*/ 1599146 h 1599146"/>
              <a:gd name="connsiteX1" fmla="*/ 1398815 w 2982688"/>
              <a:gd name="connsiteY1" fmla="*/ 0 h 1599146"/>
              <a:gd name="connsiteX2" fmla="*/ 2982688 w 2982688"/>
              <a:gd name="connsiteY2" fmla="*/ 1577378 h 1599146"/>
              <a:gd name="connsiteX3" fmla="*/ 0 w 2982688"/>
              <a:gd name="connsiteY3" fmla="*/ 1599146 h 1599146"/>
              <a:gd name="connsiteX0" fmla="*/ 0 w 3015345"/>
              <a:gd name="connsiteY0" fmla="*/ 1577375 h 1577378"/>
              <a:gd name="connsiteX1" fmla="*/ 1431472 w 3015345"/>
              <a:gd name="connsiteY1" fmla="*/ 0 h 1577378"/>
              <a:gd name="connsiteX2" fmla="*/ 3015345 w 3015345"/>
              <a:gd name="connsiteY2" fmla="*/ 1577378 h 1577378"/>
              <a:gd name="connsiteX3" fmla="*/ 0 w 3015345"/>
              <a:gd name="connsiteY3" fmla="*/ 1577375 h 1577378"/>
              <a:gd name="connsiteX0" fmla="*/ 0 w 3058889"/>
              <a:gd name="connsiteY0" fmla="*/ 1577378 h 1577378"/>
              <a:gd name="connsiteX1" fmla="*/ 1475016 w 3058889"/>
              <a:gd name="connsiteY1" fmla="*/ 0 h 1577378"/>
              <a:gd name="connsiteX2" fmla="*/ 3058889 w 3058889"/>
              <a:gd name="connsiteY2" fmla="*/ 1577378 h 1577378"/>
              <a:gd name="connsiteX3" fmla="*/ 0 w 3058889"/>
              <a:gd name="connsiteY3" fmla="*/ 1577378 h 15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889" h="1577378">
                <a:moveTo>
                  <a:pt x="0" y="1577378"/>
                </a:moveTo>
                <a:lnTo>
                  <a:pt x="1475016" y="0"/>
                </a:lnTo>
                <a:lnTo>
                  <a:pt x="3058889" y="1577378"/>
                </a:lnTo>
                <a:lnTo>
                  <a:pt x="0" y="1577378"/>
                </a:lnTo>
                <a:close/>
              </a:path>
            </a:pathLst>
          </a:custGeom>
          <a:solidFill>
            <a:srgbClr val="095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7A9F92-7C33-470D-9712-147B37813D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0692" y="4211581"/>
            <a:ext cx="1093853" cy="1627773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37B24D8-BC07-448B-9683-87012427C5D9}"/>
              </a:ext>
            </a:extLst>
          </p:cNvPr>
          <p:cNvSpPr/>
          <p:nvPr/>
        </p:nvSpPr>
        <p:spPr>
          <a:xfrm rot="16200000">
            <a:off x="3560867" y="3242705"/>
            <a:ext cx="3263240" cy="3461654"/>
          </a:xfrm>
          <a:custGeom>
            <a:avLst/>
            <a:gdLst>
              <a:gd name="connsiteX0" fmla="*/ 0 w 2419597"/>
              <a:gd name="connsiteY0" fmla="*/ 942185 h 942185"/>
              <a:gd name="connsiteX1" fmla="*/ 0 w 2419597"/>
              <a:gd name="connsiteY1" fmla="*/ 0 h 942185"/>
              <a:gd name="connsiteX2" fmla="*/ 2419597 w 2419597"/>
              <a:gd name="connsiteY2" fmla="*/ 942185 h 942185"/>
              <a:gd name="connsiteX3" fmla="*/ 0 w 2419597"/>
              <a:gd name="connsiteY3" fmla="*/ 942185 h 942185"/>
              <a:gd name="connsiteX0" fmla="*/ 21771 w 2441368"/>
              <a:gd name="connsiteY0" fmla="*/ 2509728 h 2509728"/>
              <a:gd name="connsiteX1" fmla="*/ 0 w 2441368"/>
              <a:gd name="connsiteY1" fmla="*/ 0 h 2509728"/>
              <a:gd name="connsiteX2" fmla="*/ 2441368 w 2441368"/>
              <a:gd name="connsiteY2" fmla="*/ 2509728 h 2509728"/>
              <a:gd name="connsiteX3" fmla="*/ 21771 w 2441368"/>
              <a:gd name="connsiteY3" fmla="*/ 2509728 h 25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1368" h="2509728">
                <a:moveTo>
                  <a:pt x="21771" y="2509728"/>
                </a:moveTo>
                <a:lnTo>
                  <a:pt x="0" y="0"/>
                </a:lnTo>
                <a:lnTo>
                  <a:pt x="2441368" y="2509728"/>
                </a:lnTo>
                <a:lnTo>
                  <a:pt x="21771" y="2509728"/>
                </a:lnTo>
                <a:close/>
              </a:path>
            </a:pathLst>
          </a:custGeom>
          <a:gradFill>
            <a:gsLst>
              <a:gs pos="61000">
                <a:srgbClr val="0D8266"/>
              </a:gs>
              <a:gs pos="26000">
                <a:srgbClr val="095845"/>
              </a:gs>
              <a:gs pos="98000">
                <a:srgbClr val="1EAF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3A49C9-1384-4A15-BEE7-D7188238700F}"/>
              </a:ext>
            </a:extLst>
          </p:cNvPr>
          <p:cNvSpPr/>
          <p:nvPr/>
        </p:nvSpPr>
        <p:spPr>
          <a:xfrm>
            <a:off x="1095251" y="1593299"/>
            <a:ext cx="5000749" cy="280076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as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as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as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as-IN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0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</a:p>
          <a:p>
            <a:pPr lvl="0" algn="ctr"/>
            <a:r>
              <a:rPr lang="as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যোগের ধারণা(১ থেকে ১০)</a:t>
            </a:r>
          </a:p>
        </p:txBody>
      </p:sp>
    </p:spTree>
    <p:extLst>
      <p:ext uri="{BB962C8B-B14F-4D97-AF65-F5344CB8AC3E}">
        <p14:creationId xmlns:p14="http://schemas.microsoft.com/office/powerpoint/2010/main" val="3520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1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Cartoon School Student Png Clipart - Full Size Clipart (#5526227) -  PinClipart">
            <a:extLst>
              <a:ext uri="{FF2B5EF4-FFF2-40B4-BE49-F238E27FC236}">
                <a16:creationId xmlns:a16="http://schemas.microsoft.com/office/drawing/2014/main" id="{A181A605-585F-48D6-85EB-E61E552A4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4" b="97422" l="7273" r="95000">
                        <a14:foregroundMark x1="32614" y1="15897" x2="61023" y2="14178"/>
                        <a14:foregroundMark x1="62841" y1="17401" x2="65227" y2="25779"/>
                        <a14:foregroundMark x1="35000" y1="15575" x2="33523" y2="25994"/>
                        <a14:foregroundMark x1="43182" y1="26101" x2="47159" y2="24919"/>
                        <a14:foregroundMark x1="41136" y1="25671" x2="45000" y2="24812"/>
                        <a14:foregroundMark x1="52045" y1="27175" x2="59091" y2="24490"/>
                        <a14:foregroundMark x1="45682" y1="34157" x2="52955" y2="34372"/>
                        <a14:foregroundMark x1="46591" y1="35768" x2="52045" y2="36090"/>
                        <a14:foregroundMark x1="43864" y1="41246" x2="50341" y2="55747"/>
                        <a14:foregroundMark x1="53864" y1="45435" x2="53864" y2="41031"/>
                        <a14:foregroundMark x1="56705" y1="40816" x2="59205" y2="46509"/>
                        <a14:foregroundMark x1="38636" y1="43287" x2="37727" y2="53491"/>
                        <a14:foregroundMark x1="42273" y1="11493" x2="54318" y2="11493"/>
                        <a14:foregroundMark x1="45455" y1="77229" x2="41705" y2="91300"/>
                        <a14:foregroundMark x1="40227" y1="90548" x2="45909" y2="90548"/>
                        <a14:foregroundMark x1="46932" y1="90548" x2="49318" y2="86466"/>
                        <a14:foregroundMark x1="58295" y1="77766" x2="65341" y2="91085"/>
                        <a14:foregroundMark x1="59773" y1="88937" x2="65341" y2="91085"/>
                        <a14:foregroundMark x1="65341" y1="91085" x2="67500" y2="86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911" r="26520"/>
          <a:stretch/>
        </p:blipFill>
        <p:spPr bwMode="auto">
          <a:xfrm>
            <a:off x="9434461" y="398207"/>
            <a:ext cx="2423790" cy="51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ip Art Little Png For - Little Girl Cartoon Png, Transparent Png - kindpng">
            <a:extLst>
              <a:ext uri="{FF2B5EF4-FFF2-40B4-BE49-F238E27FC236}">
                <a16:creationId xmlns:a16="http://schemas.microsoft.com/office/drawing/2014/main" id="{52BAE4D3-DE23-4D3B-A0B4-EBB6CE3BC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2" b="98521" l="4651" r="96279">
                        <a14:foregroundMark x1="47907" y1="26802" x2="56279" y2="31238"/>
                        <a14:foregroundMark x1="61860" y1="25046" x2="70814" y2="2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807" r="20968"/>
          <a:stretch/>
        </p:blipFill>
        <p:spPr bwMode="auto">
          <a:xfrm>
            <a:off x="401052" y="469505"/>
            <a:ext cx="2053441" cy="48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E7E92B8-E57E-470F-B46B-4CB6C4AA335D}"/>
              </a:ext>
            </a:extLst>
          </p:cNvPr>
          <p:cNvGrpSpPr/>
          <p:nvPr/>
        </p:nvGrpSpPr>
        <p:grpSpPr>
          <a:xfrm>
            <a:off x="527534" y="3429000"/>
            <a:ext cx="4305300" cy="3139380"/>
            <a:chOff x="556260" y="2689860"/>
            <a:chExt cx="4305300" cy="3139380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10E996C3-C78B-400C-B87E-7A90AC8B2DAE}"/>
                </a:ext>
              </a:extLst>
            </p:cNvPr>
            <p:cNvSpPr/>
            <p:nvPr/>
          </p:nvSpPr>
          <p:spPr>
            <a:xfrm>
              <a:off x="790162" y="3550920"/>
              <a:ext cx="444249" cy="1613059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  <a:gd name="connsiteX0" fmla="*/ 164402 w 589671"/>
                <a:gd name="connsiteY0" fmla="*/ 7258 h 1595190"/>
                <a:gd name="connsiteX1" fmla="*/ 397357 w 589671"/>
                <a:gd name="connsiteY1" fmla="*/ 0 h 1595190"/>
                <a:gd name="connsiteX2" fmla="*/ 589671 w 589671"/>
                <a:gd name="connsiteY2" fmla="*/ 1543594 h 1595190"/>
                <a:gd name="connsiteX3" fmla="*/ 0 w 589671"/>
                <a:gd name="connsiteY3" fmla="*/ 1548618 h 1595190"/>
                <a:gd name="connsiteX4" fmla="*/ 164402 w 589671"/>
                <a:gd name="connsiteY4" fmla="*/ 7258 h 1595190"/>
                <a:gd name="connsiteX0" fmla="*/ 164402 w 490024"/>
                <a:gd name="connsiteY0" fmla="*/ 7258 h 1605403"/>
                <a:gd name="connsiteX1" fmla="*/ 397357 w 490024"/>
                <a:gd name="connsiteY1" fmla="*/ 0 h 1605403"/>
                <a:gd name="connsiteX2" fmla="*/ 490024 w 490024"/>
                <a:gd name="connsiteY2" fmla="*/ 1561179 h 1605403"/>
                <a:gd name="connsiteX3" fmla="*/ 0 w 490024"/>
                <a:gd name="connsiteY3" fmla="*/ 1548618 h 1605403"/>
                <a:gd name="connsiteX4" fmla="*/ 164402 w 490024"/>
                <a:gd name="connsiteY4" fmla="*/ 7258 h 1605403"/>
                <a:gd name="connsiteX0" fmla="*/ 164402 w 466578"/>
                <a:gd name="connsiteY0" fmla="*/ 7258 h 1605403"/>
                <a:gd name="connsiteX1" fmla="*/ 397357 w 466578"/>
                <a:gd name="connsiteY1" fmla="*/ 0 h 1605403"/>
                <a:gd name="connsiteX2" fmla="*/ 466578 w 466578"/>
                <a:gd name="connsiteY2" fmla="*/ 1561179 h 1605403"/>
                <a:gd name="connsiteX3" fmla="*/ 0 w 466578"/>
                <a:gd name="connsiteY3" fmla="*/ 1548618 h 1605403"/>
                <a:gd name="connsiteX4" fmla="*/ 164402 w 466578"/>
                <a:gd name="connsiteY4" fmla="*/ 7258 h 1605403"/>
                <a:gd name="connsiteX0" fmla="*/ 164402 w 431409"/>
                <a:gd name="connsiteY0" fmla="*/ 7258 h 1613059"/>
                <a:gd name="connsiteX1" fmla="*/ 397357 w 431409"/>
                <a:gd name="connsiteY1" fmla="*/ 0 h 1613059"/>
                <a:gd name="connsiteX2" fmla="*/ 431409 w 431409"/>
                <a:gd name="connsiteY2" fmla="*/ 1572902 h 1613059"/>
                <a:gd name="connsiteX3" fmla="*/ 0 w 431409"/>
                <a:gd name="connsiteY3" fmla="*/ 1548618 h 1613059"/>
                <a:gd name="connsiteX4" fmla="*/ 164402 w 431409"/>
                <a:gd name="connsiteY4" fmla="*/ 7258 h 1613059"/>
                <a:gd name="connsiteX0" fmla="*/ 164402 w 413824"/>
                <a:gd name="connsiteY0" fmla="*/ 7258 h 1613059"/>
                <a:gd name="connsiteX1" fmla="*/ 397357 w 413824"/>
                <a:gd name="connsiteY1" fmla="*/ 0 h 1613059"/>
                <a:gd name="connsiteX2" fmla="*/ 413824 w 413824"/>
                <a:gd name="connsiteY2" fmla="*/ 1572902 h 1613059"/>
                <a:gd name="connsiteX3" fmla="*/ 0 w 413824"/>
                <a:gd name="connsiteY3" fmla="*/ 1548618 h 1613059"/>
                <a:gd name="connsiteX4" fmla="*/ 164402 w 413824"/>
                <a:gd name="connsiteY4" fmla="*/ 7258 h 1613059"/>
                <a:gd name="connsiteX0" fmla="*/ 164402 w 444249"/>
                <a:gd name="connsiteY0" fmla="*/ 7258 h 1613059"/>
                <a:gd name="connsiteX1" fmla="*/ 444249 w 444249"/>
                <a:gd name="connsiteY1" fmla="*/ 0 h 1613059"/>
                <a:gd name="connsiteX2" fmla="*/ 413824 w 444249"/>
                <a:gd name="connsiteY2" fmla="*/ 1572902 h 1613059"/>
                <a:gd name="connsiteX3" fmla="*/ 0 w 444249"/>
                <a:gd name="connsiteY3" fmla="*/ 1548618 h 1613059"/>
                <a:gd name="connsiteX4" fmla="*/ 164402 w 444249"/>
                <a:gd name="connsiteY4" fmla="*/ 7258 h 16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249" h="1613059">
                  <a:moveTo>
                    <a:pt x="164402" y="7258"/>
                  </a:moveTo>
                  <a:lnTo>
                    <a:pt x="444249" y="0"/>
                  </a:lnTo>
                  <a:lnTo>
                    <a:pt x="413824" y="1572902"/>
                  </a:lnTo>
                  <a:cubicBezTo>
                    <a:pt x="205544" y="1649103"/>
                    <a:pt x="179251" y="1603047"/>
                    <a:pt x="0" y="1548618"/>
                  </a:cubicBezTo>
                  <a:lnTo>
                    <a:pt x="164402" y="7258"/>
                  </a:lnTo>
                  <a:close/>
                </a:path>
              </a:pathLst>
            </a:custGeom>
            <a:solidFill>
              <a:srgbClr val="31B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77165205-D2A0-43F2-ADF0-F5D94B7532F1}"/>
                </a:ext>
              </a:extLst>
            </p:cNvPr>
            <p:cNvSpPr/>
            <p:nvPr/>
          </p:nvSpPr>
          <p:spPr>
            <a:xfrm>
              <a:off x="1297275" y="3550920"/>
              <a:ext cx="466578" cy="2249513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  <a:gd name="connsiteX0" fmla="*/ 187848 w 613117"/>
                <a:gd name="connsiteY0" fmla="*/ 7258 h 1604775"/>
                <a:gd name="connsiteX1" fmla="*/ 420803 w 613117"/>
                <a:gd name="connsiteY1" fmla="*/ 0 h 1604775"/>
                <a:gd name="connsiteX2" fmla="*/ 613117 w 613117"/>
                <a:gd name="connsiteY2" fmla="*/ 1543594 h 1604775"/>
                <a:gd name="connsiteX3" fmla="*/ 0 w 613117"/>
                <a:gd name="connsiteY3" fmla="*/ 1567071 h 1604775"/>
                <a:gd name="connsiteX4" fmla="*/ 187848 w 613117"/>
                <a:gd name="connsiteY4" fmla="*/ 7258 h 1604775"/>
                <a:gd name="connsiteX0" fmla="*/ 193709 w 618978"/>
                <a:gd name="connsiteY0" fmla="*/ 7258 h 1602422"/>
                <a:gd name="connsiteX1" fmla="*/ 426664 w 618978"/>
                <a:gd name="connsiteY1" fmla="*/ 0 h 1602422"/>
                <a:gd name="connsiteX2" fmla="*/ 618978 w 618978"/>
                <a:gd name="connsiteY2" fmla="*/ 1543594 h 1602422"/>
                <a:gd name="connsiteX3" fmla="*/ 0 w 618978"/>
                <a:gd name="connsiteY3" fmla="*/ 1562873 h 1602422"/>
                <a:gd name="connsiteX4" fmla="*/ 193709 w 618978"/>
                <a:gd name="connsiteY4" fmla="*/ 7258 h 1602422"/>
                <a:gd name="connsiteX0" fmla="*/ 193709 w 466578"/>
                <a:gd name="connsiteY0" fmla="*/ 7258 h 1604368"/>
                <a:gd name="connsiteX1" fmla="*/ 426664 w 466578"/>
                <a:gd name="connsiteY1" fmla="*/ 0 h 1604368"/>
                <a:gd name="connsiteX2" fmla="*/ 466578 w 466578"/>
                <a:gd name="connsiteY2" fmla="*/ 1547791 h 1604368"/>
                <a:gd name="connsiteX3" fmla="*/ 0 w 466578"/>
                <a:gd name="connsiteY3" fmla="*/ 1562873 h 1604368"/>
                <a:gd name="connsiteX4" fmla="*/ 193709 w 466578"/>
                <a:gd name="connsiteY4" fmla="*/ 7258 h 1604368"/>
                <a:gd name="connsiteX0" fmla="*/ 193709 w 426664"/>
                <a:gd name="connsiteY0" fmla="*/ 7258 h 1604368"/>
                <a:gd name="connsiteX1" fmla="*/ 426664 w 426664"/>
                <a:gd name="connsiteY1" fmla="*/ 0 h 1604368"/>
                <a:gd name="connsiteX2" fmla="*/ 419686 w 426664"/>
                <a:gd name="connsiteY2" fmla="*/ 1547791 h 1604368"/>
                <a:gd name="connsiteX3" fmla="*/ 0 w 426664"/>
                <a:gd name="connsiteY3" fmla="*/ 1562873 h 1604368"/>
                <a:gd name="connsiteX4" fmla="*/ 193709 w 426664"/>
                <a:gd name="connsiteY4" fmla="*/ 7258 h 1604368"/>
                <a:gd name="connsiteX0" fmla="*/ 193709 w 437270"/>
                <a:gd name="connsiteY0" fmla="*/ 7258 h 1604368"/>
                <a:gd name="connsiteX1" fmla="*/ 426664 w 437270"/>
                <a:gd name="connsiteY1" fmla="*/ 0 h 1604368"/>
                <a:gd name="connsiteX2" fmla="*/ 437270 w 437270"/>
                <a:gd name="connsiteY2" fmla="*/ 1547791 h 1604368"/>
                <a:gd name="connsiteX3" fmla="*/ 0 w 437270"/>
                <a:gd name="connsiteY3" fmla="*/ 1562873 h 1604368"/>
                <a:gd name="connsiteX4" fmla="*/ 193709 w 437270"/>
                <a:gd name="connsiteY4" fmla="*/ 7258 h 1604368"/>
                <a:gd name="connsiteX0" fmla="*/ 193709 w 437270"/>
                <a:gd name="connsiteY0" fmla="*/ 7258 h 1604368"/>
                <a:gd name="connsiteX1" fmla="*/ 426664 w 437270"/>
                <a:gd name="connsiteY1" fmla="*/ 0 h 1604368"/>
                <a:gd name="connsiteX2" fmla="*/ 437270 w 437270"/>
                <a:gd name="connsiteY2" fmla="*/ 1547791 h 1604368"/>
                <a:gd name="connsiteX3" fmla="*/ 0 w 437270"/>
                <a:gd name="connsiteY3" fmla="*/ 1562873 h 1604368"/>
                <a:gd name="connsiteX4" fmla="*/ 193709 w 437270"/>
                <a:gd name="connsiteY4" fmla="*/ 7258 h 1604368"/>
                <a:gd name="connsiteX0" fmla="*/ 193709 w 466578"/>
                <a:gd name="connsiteY0" fmla="*/ 7258 h 1610814"/>
                <a:gd name="connsiteX1" fmla="*/ 426664 w 466578"/>
                <a:gd name="connsiteY1" fmla="*/ 0 h 1610814"/>
                <a:gd name="connsiteX2" fmla="*/ 466578 w 466578"/>
                <a:gd name="connsiteY2" fmla="*/ 1560383 h 1610814"/>
                <a:gd name="connsiteX3" fmla="*/ 0 w 466578"/>
                <a:gd name="connsiteY3" fmla="*/ 1562873 h 1610814"/>
                <a:gd name="connsiteX4" fmla="*/ 193709 w 466578"/>
                <a:gd name="connsiteY4" fmla="*/ 7258 h 16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578" h="1610814">
                  <a:moveTo>
                    <a:pt x="193709" y="7258"/>
                  </a:moveTo>
                  <a:lnTo>
                    <a:pt x="426664" y="0"/>
                  </a:lnTo>
                  <a:cubicBezTo>
                    <a:pt x="430199" y="515930"/>
                    <a:pt x="463043" y="1044453"/>
                    <a:pt x="466578" y="1560383"/>
                  </a:cubicBezTo>
                  <a:cubicBezTo>
                    <a:pt x="258298" y="1636584"/>
                    <a:pt x="179251" y="1617302"/>
                    <a:pt x="0" y="1562873"/>
                  </a:cubicBezTo>
                  <a:lnTo>
                    <a:pt x="193709" y="7258"/>
                  </a:lnTo>
                  <a:close/>
                </a:path>
              </a:pathLst>
            </a:custGeom>
            <a:solidFill>
              <a:srgbClr val="31B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B8D51D93-5F1F-4210-BF69-AD0A2AD4E695}"/>
                </a:ext>
              </a:extLst>
            </p:cNvPr>
            <p:cNvSpPr/>
            <p:nvPr/>
          </p:nvSpPr>
          <p:spPr>
            <a:xfrm>
              <a:off x="3626168" y="3597590"/>
              <a:ext cx="501469" cy="2231650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  <a:gd name="connsiteX0" fmla="*/ 0 w 501469"/>
                <a:gd name="connsiteY0" fmla="*/ 7258 h 1603455"/>
                <a:gd name="connsiteX1" fmla="*/ 232955 w 501469"/>
                <a:gd name="connsiteY1" fmla="*/ 0 h 1603455"/>
                <a:gd name="connsiteX2" fmla="*/ 501469 w 501469"/>
                <a:gd name="connsiteY2" fmla="*/ 1553860 h 1603455"/>
                <a:gd name="connsiteX3" fmla="*/ 29029 w 501469"/>
                <a:gd name="connsiteY3" fmla="*/ 1554480 h 1603455"/>
                <a:gd name="connsiteX4" fmla="*/ 0 w 501469"/>
                <a:gd name="connsiteY4" fmla="*/ 7258 h 1603455"/>
                <a:gd name="connsiteX0" fmla="*/ 0 w 501469"/>
                <a:gd name="connsiteY0" fmla="*/ 7258 h 1603455"/>
                <a:gd name="connsiteX1" fmla="*/ 285342 w 501469"/>
                <a:gd name="connsiteY1" fmla="*/ 0 h 1603455"/>
                <a:gd name="connsiteX2" fmla="*/ 501469 w 501469"/>
                <a:gd name="connsiteY2" fmla="*/ 1553860 h 1603455"/>
                <a:gd name="connsiteX3" fmla="*/ 29029 w 501469"/>
                <a:gd name="connsiteY3" fmla="*/ 1554480 h 1603455"/>
                <a:gd name="connsiteX4" fmla="*/ 0 w 501469"/>
                <a:gd name="connsiteY4" fmla="*/ 7258 h 160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469" h="1603455">
                  <a:moveTo>
                    <a:pt x="0" y="7258"/>
                  </a:moveTo>
                  <a:lnTo>
                    <a:pt x="285342" y="0"/>
                  </a:lnTo>
                  <a:lnTo>
                    <a:pt x="501469" y="1553860"/>
                  </a:lnTo>
                  <a:cubicBezTo>
                    <a:pt x="293189" y="1630061"/>
                    <a:pt x="208280" y="1608909"/>
                    <a:pt x="29029" y="1554480"/>
                  </a:cubicBezTo>
                  <a:lnTo>
                    <a:pt x="0" y="7258"/>
                  </a:lnTo>
                  <a:close/>
                </a:path>
              </a:pathLst>
            </a:custGeom>
            <a:solidFill>
              <a:srgbClr val="31B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A993F3-AD74-480E-8890-9FE9C9A06EDC}"/>
                </a:ext>
              </a:extLst>
            </p:cNvPr>
            <p:cNvSpPr/>
            <p:nvPr/>
          </p:nvSpPr>
          <p:spPr>
            <a:xfrm>
              <a:off x="4190501" y="3565956"/>
              <a:ext cx="425269" cy="1598023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269" h="1598023">
                  <a:moveTo>
                    <a:pt x="0" y="7258"/>
                  </a:moveTo>
                  <a:lnTo>
                    <a:pt x="232955" y="0"/>
                  </a:lnTo>
                  <a:lnTo>
                    <a:pt x="425269" y="1543594"/>
                  </a:lnTo>
                  <a:cubicBezTo>
                    <a:pt x="216989" y="1619795"/>
                    <a:pt x="208280" y="1608909"/>
                    <a:pt x="29029" y="1554480"/>
                  </a:cubicBezTo>
                  <a:lnTo>
                    <a:pt x="0" y="7258"/>
                  </a:lnTo>
                  <a:close/>
                </a:path>
              </a:pathLst>
            </a:custGeom>
            <a:solidFill>
              <a:srgbClr val="31B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6C1CE6B4-72BB-4E19-8A41-8D34947EFF47}"/>
                </a:ext>
              </a:extLst>
            </p:cNvPr>
            <p:cNvSpPr/>
            <p:nvPr/>
          </p:nvSpPr>
          <p:spPr>
            <a:xfrm>
              <a:off x="2483219" y="3671910"/>
              <a:ext cx="402101" cy="1114481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  <a:gd name="connsiteX0" fmla="*/ 53033 w 478302"/>
                <a:gd name="connsiteY0" fmla="*/ 7258 h 1577705"/>
                <a:gd name="connsiteX1" fmla="*/ 285988 w 478302"/>
                <a:gd name="connsiteY1" fmla="*/ 0 h 1577705"/>
                <a:gd name="connsiteX2" fmla="*/ 478302 w 478302"/>
                <a:gd name="connsiteY2" fmla="*/ 1543594 h 1577705"/>
                <a:gd name="connsiteX3" fmla="*/ 0 w 478302"/>
                <a:gd name="connsiteY3" fmla="*/ 1497727 h 1577705"/>
                <a:gd name="connsiteX4" fmla="*/ 53033 w 478302"/>
                <a:gd name="connsiteY4" fmla="*/ 7258 h 1577705"/>
                <a:gd name="connsiteX0" fmla="*/ 88202 w 513471"/>
                <a:gd name="connsiteY0" fmla="*/ 7258 h 1572589"/>
                <a:gd name="connsiteX1" fmla="*/ 321157 w 513471"/>
                <a:gd name="connsiteY1" fmla="*/ 0 h 1572589"/>
                <a:gd name="connsiteX2" fmla="*/ 513471 w 513471"/>
                <a:gd name="connsiteY2" fmla="*/ 1543594 h 1572589"/>
                <a:gd name="connsiteX3" fmla="*/ 0 w 513471"/>
                <a:gd name="connsiteY3" fmla="*/ 1473404 h 1572589"/>
                <a:gd name="connsiteX4" fmla="*/ 88202 w 513471"/>
                <a:gd name="connsiteY4" fmla="*/ 7258 h 1572589"/>
                <a:gd name="connsiteX0" fmla="*/ 88202 w 437271"/>
                <a:gd name="connsiteY0" fmla="*/ 7258 h 1559615"/>
                <a:gd name="connsiteX1" fmla="*/ 321157 w 437271"/>
                <a:gd name="connsiteY1" fmla="*/ 0 h 1559615"/>
                <a:gd name="connsiteX2" fmla="*/ 437271 w 437271"/>
                <a:gd name="connsiteY2" fmla="*/ 1527379 h 1559615"/>
                <a:gd name="connsiteX3" fmla="*/ 0 w 437271"/>
                <a:gd name="connsiteY3" fmla="*/ 1473404 h 1559615"/>
                <a:gd name="connsiteX4" fmla="*/ 88202 w 437271"/>
                <a:gd name="connsiteY4" fmla="*/ 7258 h 1559615"/>
                <a:gd name="connsiteX0" fmla="*/ 88202 w 402101"/>
                <a:gd name="connsiteY0" fmla="*/ 7258 h 1541549"/>
                <a:gd name="connsiteX1" fmla="*/ 321157 w 402101"/>
                <a:gd name="connsiteY1" fmla="*/ 0 h 1541549"/>
                <a:gd name="connsiteX2" fmla="*/ 402101 w 402101"/>
                <a:gd name="connsiteY2" fmla="*/ 1503057 h 1541549"/>
                <a:gd name="connsiteX3" fmla="*/ 0 w 402101"/>
                <a:gd name="connsiteY3" fmla="*/ 1473404 h 1541549"/>
                <a:gd name="connsiteX4" fmla="*/ 88202 w 402101"/>
                <a:gd name="connsiteY4" fmla="*/ 7258 h 154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101" h="1541549">
                  <a:moveTo>
                    <a:pt x="88202" y="7258"/>
                  </a:moveTo>
                  <a:lnTo>
                    <a:pt x="321157" y="0"/>
                  </a:lnTo>
                  <a:lnTo>
                    <a:pt x="402101" y="1503057"/>
                  </a:lnTo>
                  <a:cubicBezTo>
                    <a:pt x="193821" y="1579258"/>
                    <a:pt x="179251" y="1527833"/>
                    <a:pt x="0" y="1473404"/>
                  </a:cubicBezTo>
                  <a:lnTo>
                    <a:pt x="88202" y="7258"/>
                  </a:lnTo>
                  <a:close/>
                </a:path>
              </a:pathLst>
            </a:custGeom>
            <a:solidFill>
              <a:srgbClr val="31B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8185CE-6726-4572-BAAB-8A74ED93F851}"/>
                </a:ext>
              </a:extLst>
            </p:cNvPr>
            <p:cNvSpPr/>
            <p:nvPr/>
          </p:nvSpPr>
          <p:spPr>
            <a:xfrm>
              <a:off x="556260" y="2689860"/>
              <a:ext cx="4305300" cy="861060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58750" h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1FFEEC-A0AE-483A-9BE0-125127D6FFE5}"/>
              </a:ext>
            </a:extLst>
          </p:cNvPr>
          <p:cNvGrpSpPr/>
          <p:nvPr/>
        </p:nvGrpSpPr>
        <p:grpSpPr>
          <a:xfrm>
            <a:off x="7105401" y="3380689"/>
            <a:ext cx="4305300" cy="3139380"/>
            <a:chOff x="556260" y="2689860"/>
            <a:chExt cx="4305300" cy="3139380"/>
          </a:xfrm>
          <a:solidFill>
            <a:srgbClr val="002060"/>
          </a:solidFill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794F65F5-1395-4062-8BFF-2F037EB17CA6}"/>
                </a:ext>
              </a:extLst>
            </p:cNvPr>
            <p:cNvSpPr/>
            <p:nvPr/>
          </p:nvSpPr>
          <p:spPr>
            <a:xfrm>
              <a:off x="790162" y="3550920"/>
              <a:ext cx="444249" cy="1613059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  <a:gd name="connsiteX0" fmla="*/ 164402 w 589671"/>
                <a:gd name="connsiteY0" fmla="*/ 7258 h 1595190"/>
                <a:gd name="connsiteX1" fmla="*/ 397357 w 589671"/>
                <a:gd name="connsiteY1" fmla="*/ 0 h 1595190"/>
                <a:gd name="connsiteX2" fmla="*/ 589671 w 589671"/>
                <a:gd name="connsiteY2" fmla="*/ 1543594 h 1595190"/>
                <a:gd name="connsiteX3" fmla="*/ 0 w 589671"/>
                <a:gd name="connsiteY3" fmla="*/ 1548618 h 1595190"/>
                <a:gd name="connsiteX4" fmla="*/ 164402 w 589671"/>
                <a:gd name="connsiteY4" fmla="*/ 7258 h 1595190"/>
                <a:gd name="connsiteX0" fmla="*/ 164402 w 490024"/>
                <a:gd name="connsiteY0" fmla="*/ 7258 h 1605403"/>
                <a:gd name="connsiteX1" fmla="*/ 397357 w 490024"/>
                <a:gd name="connsiteY1" fmla="*/ 0 h 1605403"/>
                <a:gd name="connsiteX2" fmla="*/ 490024 w 490024"/>
                <a:gd name="connsiteY2" fmla="*/ 1561179 h 1605403"/>
                <a:gd name="connsiteX3" fmla="*/ 0 w 490024"/>
                <a:gd name="connsiteY3" fmla="*/ 1548618 h 1605403"/>
                <a:gd name="connsiteX4" fmla="*/ 164402 w 490024"/>
                <a:gd name="connsiteY4" fmla="*/ 7258 h 1605403"/>
                <a:gd name="connsiteX0" fmla="*/ 164402 w 466578"/>
                <a:gd name="connsiteY0" fmla="*/ 7258 h 1605403"/>
                <a:gd name="connsiteX1" fmla="*/ 397357 w 466578"/>
                <a:gd name="connsiteY1" fmla="*/ 0 h 1605403"/>
                <a:gd name="connsiteX2" fmla="*/ 466578 w 466578"/>
                <a:gd name="connsiteY2" fmla="*/ 1561179 h 1605403"/>
                <a:gd name="connsiteX3" fmla="*/ 0 w 466578"/>
                <a:gd name="connsiteY3" fmla="*/ 1548618 h 1605403"/>
                <a:gd name="connsiteX4" fmla="*/ 164402 w 466578"/>
                <a:gd name="connsiteY4" fmla="*/ 7258 h 1605403"/>
                <a:gd name="connsiteX0" fmla="*/ 164402 w 431409"/>
                <a:gd name="connsiteY0" fmla="*/ 7258 h 1613059"/>
                <a:gd name="connsiteX1" fmla="*/ 397357 w 431409"/>
                <a:gd name="connsiteY1" fmla="*/ 0 h 1613059"/>
                <a:gd name="connsiteX2" fmla="*/ 431409 w 431409"/>
                <a:gd name="connsiteY2" fmla="*/ 1572902 h 1613059"/>
                <a:gd name="connsiteX3" fmla="*/ 0 w 431409"/>
                <a:gd name="connsiteY3" fmla="*/ 1548618 h 1613059"/>
                <a:gd name="connsiteX4" fmla="*/ 164402 w 431409"/>
                <a:gd name="connsiteY4" fmla="*/ 7258 h 1613059"/>
                <a:gd name="connsiteX0" fmla="*/ 164402 w 413824"/>
                <a:gd name="connsiteY0" fmla="*/ 7258 h 1613059"/>
                <a:gd name="connsiteX1" fmla="*/ 397357 w 413824"/>
                <a:gd name="connsiteY1" fmla="*/ 0 h 1613059"/>
                <a:gd name="connsiteX2" fmla="*/ 413824 w 413824"/>
                <a:gd name="connsiteY2" fmla="*/ 1572902 h 1613059"/>
                <a:gd name="connsiteX3" fmla="*/ 0 w 413824"/>
                <a:gd name="connsiteY3" fmla="*/ 1548618 h 1613059"/>
                <a:gd name="connsiteX4" fmla="*/ 164402 w 413824"/>
                <a:gd name="connsiteY4" fmla="*/ 7258 h 1613059"/>
                <a:gd name="connsiteX0" fmla="*/ 164402 w 444249"/>
                <a:gd name="connsiteY0" fmla="*/ 7258 h 1613059"/>
                <a:gd name="connsiteX1" fmla="*/ 444249 w 444249"/>
                <a:gd name="connsiteY1" fmla="*/ 0 h 1613059"/>
                <a:gd name="connsiteX2" fmla="*/ 413824 w 444249"/>
                <a:gd name="connsiteY2" fmla="*/ 1572902 h 1613059"/>
                <a:gd name="connsiteX3" fmla="*/ 0 w 444249"/>
                <a:gd name="connsiteY3" fmla="*/ 1548618 h 1613059"/>
                <a:gd name="connsiteX4" fmla="*/ 164402 w 444249"/>
                <a:gd name="connsiteY4" fmla="*/ 7258 h 16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249" h="1613059">
                  <a:moveTo>
                    <a:pt x="164402" y="7258"/>
                  </a:moveTo>
                  <a:lnTo>
                    <a:pt x="444249" y="0"/>
                  </a:lnTo>
                  <a:lnTo>
                    <a:pt x="413824" y="1572902"/>
                  </a:lnTo>
                  <a:cubicBezTo>
                    <a:pt x="205544" y="1649103"/>
                    <a:pt x="179251" y="1603047"/>
                    <a:pt x="0" y="1548618"/>
                  </a:cubicBezTo>
                  <a:lnTo>
                    <a:pt x="164402" y="72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D2B9BB10-7163-446F-B689-B07950C241A8}"/>
                </a:ext>
              </a:extLst>
            </p:cNvPr>
            <p:cNvSpPr/>
            <p:nvPr/>
          </p:nvSpPr>
          <p:spPr>
            <a:xfrm>
              <a:off x="1297275" y="3550920"/>
              <a:ext cx="466578" cy="2249513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  <a:gd name="connsiteX0" fmla="*/ 187848 w 613117"/>
                <a:gd name="connsiteY0" fmla="*/ 7258 h 1604775"/>
                <a:gd name="connsiteX1" fmla="*/ 420803 w 613117"/>
                <a:gd name="connsiteY1" fmla="*/ 0 h 1604775"/>
                <a:gd name="connsiteX2" fmla="*/ 613117 w 613117"/>
                <a:gd name="connsiteY2" fmla="*/ 1543594 h 1604775"/>
                <a:gd name="connsiteX3" fmla="*/ 0 w 613117"/>
                <a:gd name="connsiteY3" fmla="*/ 1567071 h 1604775"/>
                <a:gd name="connsiteX4" fmla="*/ 187848 w 613117"/>
                <a:gd name="connsiteY4" fmla="*/ 7258 h 1604775"/>
                <a:gd name="connsiteX0" fmla="*/ 193709 w 618978"/>
                <a:gd name="connsiteY0" fmla="*/ 7258 h 1602422"/>
                <a:gd name="connsiteX1" fmla="*/ 426664 w 618978"/>
                <a:gd name="connsiteY1" fmla="*/ 0 h 1602422"/>
                <a:gd name="connsiteX2" fmla="*/ 618978 w 618978"/>
                <a:gd name="connsiteY2" fmla="*/ 1543594 h 1602422"/>
                <a:gd name="connsiteX3" fmla="*/ 0 w 618978"/>
                <a:gd name="connsiteY3" fmla="*/ 1562873 h 1602422"/>
                <a:gd name="connsiteX4" fmla="*/ 193709 w 618978"/>
                <a:gd name="connsiteY4" fmla="*/ 7258 h 1602422"/>
                <a:gd name="connsiteX0" fmla="*/ 193709 w 466578"/>
                <a:gd name="connsiteY0" fmla="*/ 7258 h 1604368"/>
                <a:gd name="connsiteX1" fmla="*/ 426664 w 466578"/>
                <a:gd name="connsiteY1" fmla="*/ 0 h 1604368"/>
                <a:gd name="connsiteX2" fmla="*/ 466578 w 466578"/>
                <a:gd name="connsiteY2" fmla="*/ 1547791 h 1604368"/>
                <a:gd name="connsiteX3" fmla="*/ 0 w 466578"/>
                <a:gd name="connsiteY3" fmla="*/ 1562873 h 1604368"/>
                <a:gd name="connsiteX4" fmla="*/ 193709 w 466578"/>
                <a:gd name="connsiteY4" fmla="*/ 7258 h 1604368"/>
                <a:gd name="connsiteX0" fmla="*/ 193709 w 426664"/>
                <a:gd name="connsiteY0" fmla="*/ 7258 h 1604368"/>
                <a:gd name="connsiteX1" fmla="*/ 426664 w 426664"/>
                <a:gd name="connsiteY1" fmla="*/ 0 h 1604368"/>
                <a:gd name="connsiteX2" fmla="*/ 419686 w 426664"/>
                <a:gd name="connsiteY2" fmla="*/ 1547791 h 1604368"/>
                <a:gd name="connsiteX3" fmla="*/ 0 w 426664"/>
                <a:gd name="connsiteY3" fmla="*/ 1562873 h 1604368"/>
                <a:gd name="connsiteX4" fmla="*/ 193709 w 426664"/>
                <a:gd name="connsiteY4" fmla="*/ 7258 h 1604368"/>
                <a:gd name="connsiteX0" fmla="*/ 193709 w 437270"/>
                <a:gd name="connsiteY0" fmla="*/ 7258 h 1604368"/>
                <a:gd name="connsiteX1" fmla="*/ 426664 w 437270"/>
                <a:gd name="connsiteY1" fmla="*/ 0 h 1604368"/>
                <a:gd name="connsiteX2" fmla="*/ 437270 w 437270"/>
                <a:gd name="connsiteY2" fmla="*/ 1547791 h 1604368"/>
                <a:gd name="connsiteX3" fmla="*/ 0 w 437270"/>
                <a:gd name="connsiteY3" fmla="*/ 1562873 h 1604368"/>
                <a:gd name="connsiteX4" fmla="*/ 193709 w 437270"/>
                <a:gd name="connsiteY4" fmla="*/ 7258 h 1604368"/>
                <a:gd name="connsiteX0" fmla="*/ 193709 w 437270"/>
                <a:gd name="connsiteY0" fmla="*/ 7258 h 1604368"/>
                <a:gd name="connsiteX1" fmla="*/ 426664 w 437270"/>
                <a:gd name="connsiteY1" fmla="*/ 0 h 1604368"/>
                <a:gd name="connsiteX2" fmla="*/ 437270 w 437270"/>
                <a:gd name="connsiteY2" fmla="*/ 1547791 h 1604368"/>
                <a:gd name="connsiteX3" fmla="*/ 0 w 437270"/>
                <a:gd name="connsiteY3" fmla="*/ 1562873 h 1604368"/>
                <a:gd name="connsiteX4" fmla="*/ 193709 w 437270"/>
                <a:gd name="connsiteY4" fmla="*/ 7258 h 1604368"/>
                <a:gd name="connsiteX0" fmla="*/ 193709 w 466578"/>
                <a:gd name="connsiteY0" fmla="*/ 7258 h 1610814"/>
                <a:gd name="connsiteX1" fmla="*/ 426664 w 466578"/>
                <a:gd name="connsiteY1" fmla="*/ 0 h 1610814"/>
                <a:gd name="connsiteX2" fmla="*/ 466578 w 466578"/>
                <a:gd name="connsiteY2" fmla="*/ 1560383 h 1610814"/>
                <a:gd name="connsiteX3" fmla="*/ 0 w 466578"/>
                <a:gd name="connsiteY3" fmla="*/ 1562873 h 1610814"/>
                <a:gd name="connsiteX4" fmla="*/ 193709 w 466578"/>
                <a:gd name="connsiteY4" fmla="*/ 7258 h 16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578" h="1610814">
                  <a:moveTo>
                    <a:pt x="193709" y="7258"/>
                  </a:moveTo>
                  <a:lnTo>
                    <a:pt x="426664" y="0"/>
                  </a:lnTo>
                  <a:cubicBezTo>
                    <a:pt x="430199" y="515930"/>
                    <a:pt x="463043" y="1044453"/>
                    <a:pt x="466578" y="1560383"/>
                  </a:cubicBezTo>
                  <a:cubicBezTo>
                    <a:pt x="258298" y="1636584"/>
                    <a:pt x="179251" y="1617302"/>
                    <a:pt x="0" y="1562873"/>
                  </a:cubicBezTo>
                  <a:lnTo>
                    <a:pt x="193709" y="72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FCF656EC-EC3D-4D59-8C7A-66F2A4B9BA77}"/>
                </a:ext>
              </a:extLst>
            </p:cNvPr>
            <p:cNvSpPr/>
            <p:nvPr/>
          </p:nvSpPr>
          <p:spPr>
            <a:xfrm>
              <a:off x="3626168" y="3597590"/>
              <a:ext cx="501469" cy="2231650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  <a:gd name="connsiteX0" fmla="*/ 0 w 501469"/>
                <a:gd name="connsiteY0" fmla="*/ 7258 h 1603455"/>
                <a:gd name="connsiteX1" fmla="*/ 232955 w 501469"/>
                <a:gd name="connsiteY1" fmla="*/ 0 h 1603455"/>
                <a:gd name="connsiteX2" fmla="*/ 501469 w 501469"/>
                <a:gd name="connsiteY2" fmla="*/ 1553860 h 1603455"/>
                <a:gd name="connsiteX3" fmla="*/ 29029 w 501469"/>
                <a:gd name="connsiteY3" fmla="*/ 1554480 h 1603455"/>
                <a:gd name="connsiteX4" fmla="*/ 0 w 501469"/>
                <a:gd name="connsiteY4" fmla="*/ 7258 h 1603455"/>
                <a:gd name="connsiteX0" fmla="*/ 0 w 501469"/>
                <a:gd name="connsiteY0" fmla="*/ 7258 h 1603455"/>
                <a:gd name="connsiteX1" fmla="*/ 285342 w 501469"/>
                <a:gd name="connsiteY1" fmla="*/ 0 h 1603455"/>
                <a:gd name="connsiteX2" fmla="*/ 501469 w 501469"/>
                <a:gd name="connsiteY2" fmla="*/ 1553860 h 1603455"/>
                <a:gd name="connsiteX3" fmla="*/ 29029 w 501469"/>
                <a:gd name="connsiteY3" fmla="*/ 1554480 h 1603455"/>
                <a:gd name="connsiteX4" fmla="*/ 0 w 501469"/>
                <a:gd name="connsiteY4" fmla="*/ 7258 h 160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469" h="1603455">
                  <a:moveTo>
                    <a:pt x="0" y="7258"/>
                  </a:moveTo>
                  <a:lnTo>
                    <a:pt x="285342" y="0"/>
                  </a:lnTo>
                  <a:lnTo>
                    <a:pt x="501469" y="1553860"/>
                  </a:lnTo>
                  <a:cubicBezTo>
                    <a:pt x="293189" y="1630061"/>
                    <a:pt x="208280" y="1608909"/>
                    <a:pt x="29029" y="1554480"/>
                  </a:cubicBezTo>
                  <a:lnTo>
                    <a:pt x="0" y="72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9BF2B84-BBDE-4231-89F9-4BBDC403394D}"/>
                </a:ext>
              </a:extLst>
            </p:cNvPr>
            <p:cNvSpPr/>
            <p:nvPr/>
          </p:nvSpPr>
          <p:spPr>
            <a:xfrm>
              <a:off x="4190501" y="3565956"/>
              <a:ext cx="425269" cy="1598023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269" h="1598023">
                  <a:moveTo>
                    <a:pt x="0" y="7258"/>
                  </a:moveTo>
                  <a:lnTo>
                    <a:pt x="232955" y="0"/>
                  </a:lnTo>
                  <a:lnTo>
                    <a:pt x="425269" y="1543594"/>
                  </a:lnTo>
                  <a:cubicBezTo>
                    <a:pt x="216989" y="1619795"/>
                    <a:pt x="208280" y="1608909"/>
                    <a:pt x="29029" y="1554480"/>
                  </a:cubicBezTo>
                  <a:lnTo>
                    <a:pt x="0" y="72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A3F7CCF7-CC1B-433A-98BC-AAC2A540DDBB}"/>
                </a:ext>
              </a:extLst>
            </p:cNvPr>
            <p:cNvSpPr/>
            <p:nvPr/>
          </p:nvSpPr>
          <p:spPr>
            <a:xfrm>
              <a:off x="2483219" y="3671910"/>
              <a:ext cx="402101" cy="1114481"/>
            </a:xfrm>
            <a:custGeom>
              <a:avLst/>
              <a:gdLst>
                <a:gd name="connsiteX0" fmla="*/ 0 w 472440"/>
                <a:gd name="connsiteY0" fmla="*/ 0 h 1554480"/>
                <a:gd name="connsiteX1" fmla="*/ 472440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0 w 472440"/>
                <a:gd name="connsiteY4" fmla="*/ 0 h 1554480"/>
                <a:gd name="connsiteX0" fmla="*/ 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0 w 472440"/>
                <a:gd name="connsiteY4" fmla="*/ 7257 h 1561737"/>
                <a:gd name="connsiteX0" fmla="*/ 76200 w 472440"/>
                <a:gd name="connsiteY0" fmla="*/ 7257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76200 w 472440"/>
                <a:gd name="connsiteY4" fmla="*/ 7257 h 1561737"/>
                <a:gd name="connsiteX0" fmla="*/ 29028 w 472440"/>
                <a:gd name="connsiteY0" fmla="*/ 14515 h 1561737"/>
                <a:gd name="connsiteX1" fmla="*/ 341812 w 472440"/>
                <a:gd name="connsiteY1" fmla="*/ 0 h 1561737"/>
                <a:gd name="connsiteX2" fmla="*/ 472440 w 472440"/>
                <a:gd name="connsiteY2" fmla="*/ 1561737 h 1561737"/>
                <a:gd name="connsiteX3" fmla="*/ 0 w 472440"/>
                <a:gd name="connsiteY3" fmla="*/ 1561737 h 1561737"/>
                <a:gd name="connsiteX4" fmla="*/ 29028 w 472440"/>
                <a:gd name="connsiteY4" fmla="*/ 14515 h 1561737"/>
                <a:gd name="connsiteX0" fmla="*/ 29028 w 472440"/>
                <a:gd name="connsiteY0" fmla="*/ 7258 h 1554480"/>
                <a:gd name="connsiteX1" fmla="*/ 301897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10887 h 1558109"/>
                <a:gd name="connsiteX1" fmla="*/ 272869 w 472440"/>
                <a:gd name="connsiteY1" fmla="*/ 0 h 1558109"/>
                <a:gd name="connsiteX2" fmla="*/ 472440 w 472440"/>
                <a:gd name="connsiteY2" fmla="*/ 1558109 h 1558109"/>
                <a:gd name="connsiteX3" fmla="*/ 0 w 472440"/>
                <a:gd name="connsiteY3" fmla="*/ 1558109 h 1558109"/>
                <a:gd name="connsiteX4" fmla="*/ 29028 w 472440"/>
                <a:gd name="connsiteY4" fmla="*/ 10887 h 1558109"/>
                <a:gd name="connsiteX0" fmla="*/ 29028 w 472440"/>
                <a:gd name="connsiteY0" fmla="*/ 7258 h 1554480"/>
                <a:gd name="connsiteX1" fmla="*/ 261983 w 472440"/>
                <a:gd name="connsiteY1" fmla="*/ 0 h 1554480"/>
                <a:gd name="connsiteX2" fmla="*/ 472440 w 472440"/>
                <a:gd name="connsiteY2" fmla="*/ 1554480 h 1554480"/>
                <a:gd name="connsiteX3" fmla="*/ 0 w 472440"/>
                <a:gd name="connsiteY3" fmla="*/ 1554480 h 1554480"/>
                <a:gd name="connsiteX4" fmla="*/ 29028 w 472440"/>
                <a:gd name="connsiteY4" fmla="*/ 7258 h 1554480"/>
                <a:gd name="connsiteX0" fmla="*/ 29028 w 472440"/>
                <a:gd name="connsiteY0" fmla="*/ 7258 h 1583508"/>
                <a:gd name="connsiteX1" fmla="*/ 261983 w 472440"/>
                <a:gd name="connsiteY1" fmla="*/ 0 h 1583508"/>
                <a:gd name="connsiteX2" fmla="*/ 472440 w 472440"/>
                <a:gd name="connsiteY2" fmla="*/ 1554480 h 1583508"/>
                <a:gd name="connsiteX3" fmla="*/ 0 w 472440"/>
                <a:gd name="connsiteY3" fmla="*/ 1554480 h 1583508"/>
                <a:gd name="connsiteX4" fmla="*/ 29028 w 472440"/>
                <a:gd name="connsiteY4" fmla="*/ 7258 h 1583508"/>
                <a:gd name="connsiteX0" fmla="*/ 29028 w 472440"/>
                <a:gd name="connsiteY0" fmla="*/ 7258 h 1580283"/>
                <a:gd name="connsiteX1" fmla="*/ 261983 w 472440"/>
                <a:gd name="connsiteY1" fmla="*/ 0 h 1580283"/>
                <a:gd name="connsiteX2" fmla="*/ 472440 w 472440"/>
                <a:gd name="connsiteY2" fmla="*/ 1554480 h 1580283"/>
                <a:gd name="connsiteX3" fmla="*/ 0 w 472440"/>
                <a:gd name="connsiteY3" fmla="*/ 1554480 h 1580283"/>
                <a:gd name="connsiteX4" fmla="*/ 29028 w 472440"/>
                <a:gd name="connsiteY4" fmla="*/ 7258 h 1580283"/>
                <a:gd name="connsiteX0" fmla="*/ 29028 w 472440"/>
                <a:gd name="connsiteY0" fmla="*/ 7258 h 1588347"/>
                <a:gd name="connsiteX1" fmla="*/ 261983 w 472440"/>
                <a:gd name="connsiteY1" fmla="*/ 0 h 1588347"/>
                <a:gd name="connsiteX2" fmla="*/ 472440 w 472440"/>
                <a:gd name="connsiteY2" fmla="*/ 1554480 h 1588347"/>
                <a:gd name="connsiteX3" fmla="*/ 0 w 472440"/>
                <a:gd name="connsiteY3" fmla="*/ 1554480 h 1588347"/>
                <a:gd name="connsiteX4" fmla="*/ 29028 w 472440"/>
                <a:gd name="connsiteY4" fmla="*/ 7258 h 1588347"/>
                <a:gd name="connsiteX0" fmla="*/ 29028 w 472440"/>
                <a:gd name="connsiteY0" fmla="*/ 7258 h 1603801"/>
                <a:gd name="connsiteX1" fmla="*/ 261983 w 472440"/>
                <a:gd name="connsiteY1" fmla="*/ 0 h 1603801"/>
                <a:gd name="connsiteX2" fmla="*/ 472440 w 472440"/>
                <a:gd name="connsiteY2" fmla="*/ 1554480 h 1603801"/>
                <a:gd name="connsiteX3" fmla="*/ 0 w 472440"/>
                <a:gd name="connsiteY3" fmla="*/ 1554480 h 1603801"/>
                <a:gd name="connsiteX4" fmla="*/ 29028 w 472440"/>
                <a:gd name="connsiteY4" fmla="*/ 7258 h 1603801"/>
                <a:gd name="connsiteX0" fmla="*/ 29028 w 421640"/>
                <a:gd name="connsiteY0" fmla="*/ 7258 h 1605873"/>
                <a:gd name="connsiteX1" fmla="*/ 261983 w 421640"/>
                <a:gd name="connsiteY1" fmla="*/ 0 h 1605873"/>
                <a:gd name="connsiteX2" fmla="*/ 421640 w 421640"/>
                <a:gd name="connsiteY2" fmla="*/ 1558108 h 1605873"/>
                <a:gd name="connsiteX3" fmla="*/ 0 w 421640"/>
                <a:gd name="connsiteY3" fmla="*/ 1554480 h 1605873"/>
                <a:gd name="connsiteX4" fmla="*/ 29028 w 421640"/>
                <a:gd name="connsiteY4" fmla="*/ 7258 h 1605873"/>
                <a:gd name="connsiteX0" fmla="*/ 29028 w 454297"/>
                <a:gd name="connsiteY0" fmla="*/ 7258 h 1598023"/>
                <a:gd name="connsiteX1" fmla="*/ 261983 w 454297"/>
                <a:gd name="connsiteY1" fmla="*/ 0 h 1598023"/>
                <a:gd name="connsiteX2" fmla="*/ 454297 w 454297"/>
                <a:gd name="connsiteY2" fmla="*/ 1543594 h 1598023"/>
                <a:gd name="connsiteX3" fmla="*/ 0 w 454297"/>
                <a:gd name="connsiteY3" fmla="*/ 1554480 h 1598023"/>
                <a:gd name="connsiteX4" fmla="*/ 29028 w 454297"/>
                <a:gd name="connsiteY4" fmla="*/ 7258 h 1598023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29029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99875"/>
                <a:gd name="connsiteX1" fmla="*/ 232955 w 425269"/>
                <a:gd name="connsiteY1" fmla="*/ 0 h 1599875"/>
                <a:gd name="connsiteX2" fmla="*/ 425269 w 425269"/>
                <a:gd name="connsiteY2" fmla="*/ 1543594 h 1599875"/>
                <a:gd name="connsiteX3" fmla="*/ 68943 w 425269"/>
                <a:gd name="connsiteY3" fmla="*/ 1558109 h 1599875"/>
                <a:gd name="connsiteX4" fmla="*/ 0 w 425269"/>
                <a:gd name="connsiteY4" fmla="*/ 7258 h 1599875"/>
                <a:gd name="connsiteX0" fmla="*/ 0 w 425269"/>
                <a:gd name="connsiteY0" fmla="*/ 7258 h 1584571"/>
                <a:gd name="connsiteX1" fmla="*/ 232955 w 425269"/>
                <a:gd name="connsiteY1" fmla="*/ 0 h 1584571"/>
                <a:gd name="connsiteX2" fmla="*/ 425269 w 425269"/>
                <a:gd name="connsiteY2" fmla="*/ 1543594 h 1584571"/>
                <a:gd name="connsiteX3" fmla="*/ 7257 w 425269"/>
                <a:gd name="connsiteY3" fmla="*/ 1521823 h 1584571"/>
                <a:gd name="connsiteX4" fmla="*/ 0 w 425269"/>
                <a:gd name="connsiteY4" fmla="*/ 7258 h 1584571"/>
                <a:gd name="connsiteX0" fmla="*/ 0 w 425269"/>
                <a:gd name="connsiteY0" fmla="*/ 7258 h 1591359"/>
                <a:gd name="connsiteX1" fmla="*/ 232955 w 425269"/>
                <a:gd name="connsiteY1" fmla="*/ 0 h 1591359"/>
                <a:gd name="connsiteX2" fmla="*/ 425269 w 425269"/>
                <a:gd name="connsiteY2" fmla="*/ 1543594 h 1591359"/>
                <a:gd name="connsiteX3" fmla="*/ 32657 w 425269"/>
                <a:gd name="connsiteY3" fmla="*/ 1539966 h 1591359"/>
                <a:gd name="connsiteX4" fmla="*/ 0 w 425269"/>
                <a:gd name="connsiteY4" fmla="*/ 7258 h 1591359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32657 w 425269"/>
                <a:gd name="connsiteY3" fmla="*/ 1554480 h 1598023"/>
                <a:gd name="connsiteX4" fmla="*/ 0 w 425269"/>
                <a:gd name="connsiteY4" fmla="*/ 7258 h 1598023"/>
                <a:gd name="connsiteX0" fmla="*/ 0 w 425269"/>
                <a:gd name="connsiteY0" fmla="*/ 7258 h 1598023"/>
                <a:gd name="connsiteX1" fmla="*/ 232955 w 425269"/>
                <a:gd name="connsiteY1" fmla="*/ 0 h 1598023"/>
                <a:gd name="connsiteX2" fmla="*/ 425269 w 425269"/>
                <a:gd name="connsiteY2" fmla="*/ 1543594 h 1598023"/>
                <a:gd name="connsiteX3" fmla="*/ 29029 w 425269"/>
                <a:gd name="connsiteY3" fmla="*/ 1554480 h 1598023"/>
                <a:gd name="connsiteX4" fmla="*/ 0 w 425269"/>
                <a:gd name="connsiteY4" fmla="*/ 7258 h 1598023"/>
                <a:gd name="connsiteX0" fmla="*/ 53033 w 478302"/>
                <a:gd name="connsiteY0" fmla="*/ 7258 h 1577705"/>
                <a:gd name="connsiteX1" fmla="*/ 285988 w 478302"/>
                <a:gd name="connsiteY1" fmla="*/ 0 h 1577705"/>
                <a:gd name="connsiteX2" fmla="*/ 478302 w 478302"/>
                <a:gd name="connsiteY2" fmla="*/ 1543594 h 1577705"/>
                <a:gd name="connsiteX3" fmla="*/ 0 w 478302"/>
                <a:gd name="connsiteY3" fmla="*/ 1497727 h 1577705"/>
                <a:gd name="connsiteX4" fmla="*/ 53033 w 478302"/>
                <a:gd name="connsiteY4" fmla="*/ 7258 h 1577705"/>
                <a:gd name="connsiteX0" fmla="*/ 88202 w 513471"/>
                <a:gd name="connsiteY0" fmla="*/ 7258 h 1572589"/>
                <a:gd name="connsiteX1" fmla="*/ 321157 w 513471"/>
                <a:gd name="connsiteY1" fmla="*/ 0 h 1572589"/>
                <a:gd name="connsiteX2" fmla="*/ 513471 w 513471"/>
                <a:gd name="connsiteY2" fmla="*/ 1543594 h 1572589"/>
                <a:gd name="connsiteX3" fmla="*/ 0 w 513471"/>
                <a:gd name="connsiteY3" fmla="*/ 1473404 h 1572589"/>
                <a:gd name="connsiteX4" fmla="*/ 88202 w 513471"/>
                <a:gd name="connsiteY4" fmla="*/ 7258 h 1572589"/>
                <a:gd name="connsiteX0" fmla="*/ 88202 w 437271"/>
                <a:gd name="connsiteY0" fmla="*/ 7258 h 1559615"/>
                <a:gd name="connsiteX1" fmla="*/ 321157 w 437271"/>
                <a:gd name="connsiteY1" fmla="*/ 0 h 1559615"/>
                <a:gd name="connsiteX2" fmla="*/ 437271 w 437271"/>
                <a:gd name="connsiteY2" fmla="*/ 1527379 h 1559615"/>
                <a:gd name="connsiteX3" fmla="*/ 0 w 437271"/>
                <a:gd name="connsiteY3" fmla="*/ 1473404 h 1559615"/>
                <a:gd name="connsiteX4" fmla="*/ 88202 w 437271"/>
                <a:gd name="connsiteY4" fmla="*/ 7258 h 1559615"/>
                <a:gd name="connsiteX0" fmla="*/ 88202 w 402101"/>
                <a:gd name="connsiteY0" fmla="*/ 7258 h 1541549"/>
                <a:gd name="connsiteX1" fmla="*/ 321157 w 402101"/>
                <a:gd name="connsiteY1" fmla="*/ 0 h 1541549"/>
                <a:gd name="connsiteX2" fmla="*/ 402101 w 402101"/>
                <a:gd name="connsiteY2" fmla="*/ 1503057 h 1541549"/>
                <a:gd name="connsiteX3" fmla="*/ 0 w 402101"/>
                <a:gd name="connsiteY3" fmla="*/ 1473404 h 1541549"/>
                <a:gd name="connsiteX4" fmla="*/ 88202 w 402101"/>
                <a:gd name="connsiteY4" fmla="*/ 7258 h 154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101" h="1541549">
                  <a:moveTo>
                    <a:pt x="88202" y="7258"/>
                  </a:moveTo>
                  <a:lnTo>
                    <a:pt x="321157" y="0"/>
                  </a:lnTo>
                  <a:lnTo>
                    <a:pt x="402101" y="1503057"/>
                  </a:lnTo>
                  <a:cubicBezTo>
                    <a:pt x="193821" y="1579258"/>
                    <a:pt x="179251" y="1527833"/>
                    <a:pt x="0" y="1473404"/>
                  </a:cubicBezTo>
                  <a:lnTo>
                    <a:pt x="88202" y="72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FAE30E-4688-478D-98AE-6976B5C1BC3C}"/>
                </a:ext>
              </a:extLst>
            </p:cNvPr>
            <p:cNvSpPr/>
            <p:nvPr/>
          </p:nvSpPr>
          <p:spPr>
            <a:xfrm>
              <a:off x="556260" y="2689860"/>
              <a:ext cx="4305300" cy="861060"/>
            </a:xfrm>
            <a:prstGeom prst="ellipse">
              <a:avLst/>
            </a:prstGeom>
            <a:grpFill/>
            <a:ln>
              <a:noFill/>
            </a:ln>
            <a:scene3d>
              <a:camera prst="perspectiveRelaxedModerately"/>
              <a:lightRig rig="threePt" dir="t"/>
            </a:scene3d>
            <a:sp3d>
              <a:bevelT w="158750" h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CA558F0-DAEC-4A8E-B7D5-E4B5A46172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146" y="3105998"/>
            <a:ext cx="1440460" cy="1118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890CC1-965A-4DFA-88BA-4D6A82AFB5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949" y="2985008"/>
            <a:ext cx="1440460" cy="1118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953414-92B6-4836-A842-1B9761EC24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43" y="3006498"/>
            <a:ext cx="1440460" cy="1118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685566-262F-4474-8F26-61FDDC347C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271" l="123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705" y="3006498"/>
            <a:ext cx="1291188" cy="10953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33A514-3DA2-4152-9865-2A7BDE4611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271" l="123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762" y="3006498"/>
            <a:ext cx="1291188" cy="109539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92BD964-EBAF-440B-8E11-538EA763E222}"/>
              </a:ext>
            </a:extLst>
          </p:cNvPr>
          <p:cNvGrpSpPr/>
          <p:nvPr/>
        </p:nvGrpSpPr>
        <p:grpSpPr>
          <a:xfrm>
            <a:off x="3208266" y="165630"/>
            <a:ext cx="2332285" cy="2318887"/>
            <a:chOff x="116864" y="333309"/>
            <a:chExt cx="2332285" cy="2118748"/>
          </a:xfrm>
        </p:grpSpPr>
        <p:sp>
          <p:nvSpPr>
            <p:cNvPr id="30" name="Thought Bubble: Cloud 29">
              <a:extLst>
                <a:ext uri="{FF2B5EF4-FFF2-40B4-BE49-F238E27FC236}">
                  <a16:creationId xmlns:a16="http://schemas.microsoft.com/office/drawing/2014/main" id="{45CF99F4-394B-48FB-850D-542D7DD79E4C}"/>
                </a:ext>
              </a:extLst>
            </p:cNvPr>
            <p:cNvSpPr/>
            <p:nvPr/>
          </p:nvSpPr>
          <p:spPr>
            <a:xfrm>
              <a:off x="116864" y="333309"/>
              <a:ext cx="2332285" cy="1957228"/>
            </a:xfrm>
            <a:prstGeom prst="cloudCallout">
              <a:avLst>
                <a:gd name="adj1" fmla="val -90037"/>
                <a:gd name="adj2" fmla="val 45305"/>
              </a:avLst>
            </a:prstGeom>
            <a:gradFill>
              <a:gsLst>
                <a:gs pos="0">
                  <a:srgbClr val="2DB066"/>
                </a:gs>
                <a:gs pos="94000">
                  <a:srgbClr val="9BFFC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BAF726-1D32-4185-8DE4-34B86177DA6E}"/>
                </a:ext>
              </a:extLst>
            </p:cNvPr>
            <p:cNvSpPr txBox="1"/>
            <p:nvPr/>
          </p:nvSpPr>
          <p:spPr>
            <a:xfrm>
              <a:off x="161174" y="574620"/>
              <a:ext cx="2214675" cy="1877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আমার কাছে আছে </a:t>
              </a:r>
              <a:r>
                <a:rPr kumimoji="0" lang="as-I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৩টি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ফুল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8DA937-A0F0-44E4-B830-5A50531EF1B9}"/>
              </a:ext>
            </a:extLst>
          </p:cNvPr>
          <p:cNvGrpSpPr/>
          <p:nvPr/>
        </p:nvGrpSpPr>
        <p:grpSpPr>
          <a:xfrm>
            <a:off x="7058477" y="321406"/>
            <a:ext cx="2332285" cy="2118748"/>
            <a:chOff x="116864" y="333309"/>
            <a:chExt cx="2332285" cy="2118748"/>
          </a:xfrm>
        </p:grpSpPr>
        <p:sp>
          <p:nvSpPr>
            <p:cNvPr id="33" name="Thought Bubble: Cloud 32">
              <a:extLst>
                <a:ext uri="{FF2B5EF4-FFF2-40B4-BE49-F238E27FC236}">
                  <a16:creationId xmlns:a16="http://schemas.microsoft.com/office/drawing/2014/main" id="{2FC1EC57-6486-4735-A66C-35795A6E3AA1}"/>
                </a:ext>
              </a:extLst>
            </p:cNvPr>
            <p:cNvSpPr/>
            <p:nvPr/>
          </p:nvSpPr>
          <p:spPr>
            <a:xfrm>
              <a:off x="116864" y="333309"/>
              <a:ext cx="2332285" cy="1957228"/>
            </a:xfrm>
            <a:prstGeom prst="cloudCallout">
              <a:avLst>
                <a:gd name="adj1" fmla="val 74256"/>
                <a:gd name="adj2" fmla="val 52872"/>
              </a:avLst>
            </a:prstGeom>
            <a:gradFill>
              <a:gsLst>
                <a:gs pos="0">
                  <a:srgbClr val="2C4D8F"/>
                </a:gs>
                <a:gs pos="94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D51E91-4ACE-4386-9407-C0FC3BE75FEE}"/>
                </a:ext>
              </a:extLst>
            </p:cNvPr>
            <p:cNvSpPr txBox="1"/>
            <p:nvPr/>
          </p:nvSpPr>
          <p:spPr>
            <a:xfrm>
              <a:off x="161174" y="574620"/>
              <a:ext cx="2214675" cy="1877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আমার কাছে আছে </a:t>
              </a:r>
              <a:r>
                <a:rPr lang="en-US" sz="4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kumimoji="0" lang="as-I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টি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ফুল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19A7F5-BB4B-4492-9DA6-4FFEA9D68685}"/>
              </a:ext>
            </a:extLst>
          </p:cNvPr>
          <p:cNvGrpSpPr/>
          <p:nvPr/>
        </p:nvGrpSpPr>
        <p:grpSpPr>
          <a:xfrm>
            <a:off x="5956877" y="366738"/>
            <a:ext cx="2768422" cy="2420502"/>
            <a:chOff x="192981" y="253307"/>
            <a:chExt cx="2332285" cy="1957228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65D849EE-F3A3-49F9-92EC-11D8B111ADB8}"/>
                </a:ext>
              </a:extLst>
            </p:cNvPr>
            <p:cNvSpPr/>
            <p:nvPr/>
          </p:nvSpPr>
          <p:spPr>
            <a:xfrm>
              <a:off x="192981" y="253307"/>
              <a:ext cx="2332285" cy="1957228"/>
            </a:xfrm>
            <a:prstGeom prst="cloudCallout">
              <a:avLst>
                <a:gd name="adj1" fmla="val 100602"/>
                <a:gd name="adj2" fmla="val 30386"/>
              </a:avLst>
            </a:prstGeom>
            <a:gradFill>
              <a:gsLst>
                <a:gs pos="0">
                  <a:srgbClr val="FFC000"/>
                </a:gs>
                <a:gs pos="94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548B08-E9FD-42D0-9430-C7E08DE85824}"/>
                </a:ext>
              </a:extLst>
            </p:cNvPr>
            <p:cNvSpPr txBox="1"/>
            <p:nvPr/>
          </p:nvSpPr>
          <p:spPr>
            <a:xfrm>
              <a:off x="299197" y="503208"/>
              <a:ext cx="2214675" cy="141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</a:t>
              </a:r>
              <a:r>
                <a:rPr lang="en-US" sz="36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কাছে</a:t>
              </a:r>
              <a:r>
                <a: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একত্রে </a:t>
              </a:r>
              <a:r>
                <a:rPr lang="en-US" sz="36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ফুল </a:t>
              </a:r>
              <a:r>
                <a:rPr lang="en-US" sz="36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4EF2267-660C-47B3-AD3E-4DCA518B4BD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940" y="2212441"/>
            <a:ext cx="1950889" cy="20484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762C3B-D9E6-4524-93C3-0CB8C397530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324" y="2823855"/>
            <a:ext cx="2219136" cy="125588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17D88DA-BA9C-4C6D-B5A3-1843EF72705F}"/>
              </a:ext>
            </a:extLst>
          </p:cNvPr>
          <p:cNvGrpSpPr/>
          <p:nvPr/>
        </p:nvGrpSpPr>
        <p:grpSpPr>
          <a:xfrm>
            <a:off x="3262909" y="89254"/>
            <a:ext cx="2332285" cy="2142110"/>
            <a:chOff x="116864" y="333309"/>
            <a:chExt cx="2332285" cy="1957228"/>
          </a:xfrm>
        </p:grpSpPr>
        <p:sp>
          <p:nvSpPr>
            <p:cNvPr id="48" name="Thought Bubble: Cloud 47">
              <a:extLst>
                <a:ext uri="{FF2B5EF4-FFF2-40B4-BE49-F238E27FC236}">
                  <a16:creationId xmlns:a16="http://schemas.microsoft.com/office/drawing/2014/main" id="{FFB77C5C-F333-4F53-A1DE-19D71FB059AF}"/>
                </a:ext>
              </a:extLst>
            </p:cNvPr>
            <p:cNvSpPr/>
            <p:nvPr/>
          </p:nvSpPr>
          <p:spPr>
            <a:xfrm>
              <a:off x="116864" y="333309"/>
              <a:ext cx="2332285" cy="1957228"/>
            </a:xfrm>
            <a:prstGeom prst="cloudCallout">
              <a:avLst>
                <a:gd name="adj1" fmla="val -90037"/>
                <a:gd name="adj2" fmla="val 45305"/>
              </a:avLst>
            </a:prstGeom>
            <a:gradFill>
              <a:gsLst>
                <a:gs pos="0">
                  <a:srgbClr val="2DB066"/>
                </a:gs>
                <a:gs pos="94000">
                  <a:srgbClr val="9BFFC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0ADB616-F4F5-42BF-9076-25A9EA8CBE07}"/>
                </a:ext>
              </a:extLst>
            </p:cNvPr>
            <p:cNvSpPr txBox="1"/>
            <p:nvPr/>
          </p:nvSpPr>
          <p:spPr>
            <a:xfrm>
              <a:off x="161174" y="574620"/>
              <a:ext cx="2214675" cy="1715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চিহ্নকে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আমরা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যোগ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বলি</a:t>
              </a:r>
              <a:endPara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E3309A-2C34-45A5-9821-732DF04A1587}"/>
              </a:ext>
            </a:extLst>
          </p:cNvPr>
          <p:cNvGrpSpPr/>
          <p:nvPr/>
        </p:nvGrpSpPr>
        <p:grpSpPr>
          <a:xfrm>
            <a:off x="6882640" y="288006"/>
            <a:ext cx="2332285" cy="2142110"/>
            <a:chOff x="116864" y="333309"/>
            <a:chExt cx="2332285" cy="1957228"/>
          </a:xfrm>
        </p:grpSpPr>
        <p:sp>
          <p:nvSpPr>
            <p:cNvPr id="51" name="Thought Bubble: Cloud 50">
              <a:extLst>
                <a:ext uri="{FF2B5EF4-FFF2-40B4-BE49-F238E27FC236}">
                  <a16:creationId xmlns:a16="http://schemas.microsoft.com/office/drawing/2014/main" id="{62836EE5-FBF7-4CFD-BEFC-63BBDECC2C21}"/>
                </a:ext>
              </a:extLst>
            </p:cNvPr>
            <p:cNvSpPr/>
            <p:nvPr/>
          </p:nvSpPr>
          <p:spPr>
            <a:xfrm>
              <a:off x="116864" y="333309"/>
              <a:ext cx="2332285" cy="1957228"/>
            </a:xfrm>
            <a:prstGeom prst="cloudCallout">
              <a:avLst>
                <a:gd name="adj1" fmla="val 98526"/>
                <a:gd name="adj2" fmla="val 45305"/>
              </a:avLst>
            </a:prstGeom>
            <a:gradFill>
              <a:gsLst>
                <a:gs pos="0">
                  <a:srgbClr val="4A6BAE"/>
                </a:gs>
                <a:gs pos="94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8BA121A-C0EA-4C44-B97C-0974250FD698}"/>
                </a:ext>
              </a:extLst>
            </p:cNvPr>
            <p:cNvSpPr txBox="1"/>
            <p:nvPr/>
          </p:nvSpPr>
          <p:spPr>
            <a:xfrm>
              <a:off x="161174" y="574620"/>
              <a:ext cx="2214675" cy="1715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এটাকে আমরা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সমান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চিহ্ন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বলি</a:t>
              </a:r>
              <a:endPara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249B5-E00A-4E67-AFE3-75A52ABFBAE5}"/>
              </a:ext>
            </a:extLst>
          </p:cNvPr>
          <p:cNvGrpSpPr/>
          <p:nvPr/>
        </p:nvGrpSpPr>
        <p:grpSpPr>
          <a:xfrm>
            <a:off x="3363233" y="145481"/>
            <a:ext cx="2070559" cy="1778372"/>
            <a:chOff x="192981" y="253307"/>
            <a:chExt cx="2338884" cy="1957228"/>
          </a:xfrm>
          <a:gradFill>
            <a:gsLst>
              <a:gs pos="0">
                <a:srgbClr val="2BAF65"/>
              </a:gs>
              <a:gs pos="94000">
                <a:srgbClr val="88F1B7"/>
              </a:gs>
            </a:gsLst>
            <a:lin ang="5400000" scaled="1"/>
          </a:gradFill>
        </p:grpSpPr>
        <p:sp>
          <p:nvSpPr>
            <p:cNvPr id="54" name="Thought Bubble: Cloud 53">
              <a:extLst>
                <a:ext uri="{FF2B5EF4-FFF2-40B4-BE49-F238E27FC236}">
                  <a16:creationId xmlns:a16="http://schemas.microsoft.com/office/drawing/2014/main" id="{FF89BC5B-DEA8-4B5E-A5F8-44E3AA17B98E}"/>
                </a:ext>
              </a:extLst>
            </p:cNvPr>
            <p:cNvSpPr/>
            <p:nvPr/>
          </p:nvSpPr>
          <p:spPr>
            <a:xfrm>
              <a:off x="192981" y="253307"/>
              <a:ext cx="2332285" cy="1957228"/>
            </a:xfrm>
            <a:prstGeom prst="cloudCallout">
              <a:avLst>
                <a:gd name="adj1" fmla="val -101853"/>
                <a:gd name="adj2" fmla="val 640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FE94C-5425-47CD-9AB7-99C52D4DF01E}"/>
                </a:ext>
              </a:extLst>
            </p:cNvPr>
            <p:cNvSpPr txBox="1"/>
            <p:nvPr/>
          </p:nvSpPr>
          <p:spPr>
            <a:xfrm>
              <a:off x="317190" y="871617"/>
              <a:ext cx="2214675" cy="5226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৫টি ফুল</a:t>
              </a:r>
              <a:endPara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pezoid 17">
            <a:extLst>
              <a:ext uri="{FF2B5EF4-FFF2-40B4-BE49-F238E27FC236}">
                <a16:creationId xmlns:a16="http://schemas.microsoft.com/office/drawing/2014/main" id="{3F20B22E-C1CB-42C3-BEFC-025C05477F94}"/>
              </a:ext>
            </a:extLst>
          </p:cNvPr>
          <p:cNvSpPr/>
          <p:nvPr/>
        </p:nvSpPr>
        <p:spPr>
          <a:xfrm>
            <a:off x="393659" y="6011448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8F0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6E746D-262F-4AC8-9BB9-5F890E0DB63B}"/>
              </a:ext>
            </a:extLst>
          </p:cNvPr>
          <p:cNvSpPr/>
          <p:nvPr/>
        </p:nvSpPr>
        <p:spPr>
          <a:xfrm>
            <a:off x="393659" y="5937511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AE1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C3B662-F54C-4F7D-9A3B-82EC4929CCA7}"/>
              </a:ext>
            </a:extLst>
          </p:cNvPr>
          <p:cNvSpPr/>
          <p:nvPr/>
        </p:nvSpPr>
        <p:spPr>
          <a:xfrm>
            <a:off x="460333" y="5749461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AE1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9F0BA9-12FD-4D3D-943C-F0AC70376F21}"/>
              </a:ext>
            </a:extLst>
          </p:cNvPr>
          <p:cNvSpPr/>
          <p:nvPr/>
        </p:nvSpPr>
        <p:spPr>
          <a:xfrm>
            <a:off x="574633" y="5823396"/>
            <a:ext cx="1731079" cy="114115"/>
          </a:xfrm>
          <a:prstGeom prst="rect">
            <a:avLst/>
          </a:prstGeom>
          <a:solidFill>
            <a:srgbClr val="901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4B306-69BE-4C0D-A52C-44812002E941}"/>
              </a:ext>
            </a:extLst>
          </p:cNvPr>
          <p:cNvSpPr/>
          <p:nvPr/>
        </p:nvSpPr>
        <p:spPr>
          <a:xfrm>
            <a:off x="574634" y="5002078"/>
            <a:ext cx="1708886" cy="747382"/>
          </a:xfrm>
          <a:prstGeom prst="rect">
            <a:avLst/>
          </a:prstGeom>
          <a:solidFill>
            <a:srgbClr val="CF4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8C7CB0-33FD-448E-8683-1397AF4B5FCD}"/>
              </a:ext>
            </a:extLst>
          </p:cNvPr>
          <p:cNvSpPr/>
          <p:nvPr/>
        </p:nvSpPr>
        <p:spPr>
          <a:xfrm>
            <a:off x="580984" y="4153436"/>
            <a:ext cx="1708886" cy="848642"/>
          </a:xfrm>
          <a:prstGeom prst="rect">
            <a:avLst/>
          </a:prstGeom>
          <a:solidFill>
            <a:srgbClr val="C3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24629C-617D-420B-8CA0-17DDE378F762}"/>
              </a:ext>
            </a:extLst>
          </p:cNvPr>
          <p:cNvSpPr/>
          <p:nvPr/>
        </p:nvSpPr>
        <p:spPr>
          <a:xfrm>
            <a:off x="580984" y="3406055"/>
            <a:ext cx="1708886" cy="747381"/>
          </a:xfrm>
          <a:prstGeom prst="rect">
            <a:avLst/>
          </a:prstGeom>
          <a:solidFill>
            <a:srgbClr val="9C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78B135A-AB30-4548-AA77-0B897A946290}"/>
              </a:ext>
            </a:extLst>
          </p:cNvPr>
          <p:cNvSpPr/>
          <p:nvPr/>
        </p:nvSpPr>
        <p:spPr>
          <a:xfrm>
            <a:off x="460333" y="3332118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AE1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71DD85-4D4B-4137-B861-E987ABDB9D50}"/>
              </a:ext>
            </a:extLst>
          </p:cNvPr>
          <p:cNvSpPr/>
          <p:nvPr/>
        </p:nvSpPr>
        <p:spPr>
          <a:xfrm>
            <a:off x="574633" y="3220414"/>
            <a:ext cx="1731079" cy="114115"/>
          </a:xfrm>
          <a:prstGeom prst="rect">
            <a:avLst/>
          </a:prstGeom>
          <a:solidFill>
            <a:srgbClr val="8F0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E1BA87-7EF6-4472-9B1C-679CCF63508B}"/>
              </a:ext>
            </a:extLst>
          </p:cNvPr>
          <p:cNvSpPr/>
          <p:nvPr/>
        </p:nvSpPr>
        <p:spPr>
          <a:xfrm>
            <a:off x="404770" y="3151297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AE1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40766A23-C6B0-4A34-B0CF-1A1CC5024918}"/>
              </a:ext>
            </a:extLst>
          </p:cNvPr>
          <p:cNvSpPr/>
          <p:nvPr/>
        </p:nvSpPr>
        <p:spPr>
          <a:xfrm>
            <a:off x="404770" y="3001819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8F0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51FBE18B-9880-4DCF-883D-CD919334A15E}"/>
              </a:ext>
            </a:extLst>
          </p:cNvPr>
          <p:cNvSpPr/>
          <p:nvPr/>
        </p:nvSpPr>
        <p:spPr>
          <a:xfrm>
            <a:off x="2711839" y="6007030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CA4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73079F-1196-4E5C-BC35-BCDDBB42BDBC}"/>
              </a:ext>
            </a:extLst>
          </p:cNvPr>
          <p:cNvSpPr/>
          <p:nvPr/>
        </p:nvSpPr>
        <p:spPr>
          <a:xfrm>
            <a:off x="2711839" y="5933093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EC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9585288-3CE3-41E2-B6A1-F37CDF001DDE}"/>
              </a:ext>
            </a:extLst>
          </p:cNvPr>
          <p:cNvSpPr/>
          <p:nvPr/>
        </p:nvSpPr>
        <p:spPr>
          <a:xfrm>
            <a:off x="2778513" y="5745043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EC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01AB5E-8E28-4727-8DA8-AA6E321EB7A0}"/>
              </a:ext>
            </a:extLst>
          </p:cNvPr>
          <p:cNvSpPr/>
          <p:nvPr/>
        </p:nvSpPr>
        <p:spPr>
          <a:xfrm>
            <a:off x="2892813" y="5818978"/>
            <a:ext cx="1731079" cy="114115"/>
          </a:xfrm>
          <a:prstGeom prst="rect">
            <a:avLst/>
          </a:prstGeom>
          <a:solidFill>
            <a:srgbClr val="CA4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12DDBA-2EE0-4BC9-834B-2E0B08152458}"/>
              </a:ext>
            </a:extLst>
          </p:cNvPr>
          <p:cNvSpPr/>
          <p:nvPr/>
        </p:nvSpPr>
        <p:spPr>
          <a:xfrm>
            <a:off x="2892814" y="4997660"/>
            <a:ext cx="1708886" cy="747382"/>
          </a:xfrm>
          <a:prstGeom prst="rect">
            <a:avLst/>
          </a:prstGeom>
          <a:solidFill>
            <a:srgbClr val="FE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606023-DA08-4622-978A-AE374292A1CD}"/>
              </a:ext>
            </a:extLst>
          </p:cNvPr>
          <p:cNvSpPr/>
          <p:nvPr/>
        </p:nvSpPr>
        <p:spPr>
          <a:xfrm>
            <a:off x="2899164" y="4149018"/>
            <a:ext cx="1708886" cy="848642"/>
          </a:xfrm>
          <a:prstGeom prst="rect">
            <a:avLst/>
          </a:prstGeom>
          <a:solidFill>
            <a:srgbClr val="FF7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693119-9B11-4990-9B07-6053D60DD3D2}"/>
              </a:ext>
            </a:extLst>
          </p:cNvPr>
          <p:cNvSpPr/>
          <p:nvPr/>
        </p:nvSpPr>
        <p:spPr>
          <a:xfrm>
            <a:off x="2899164" y="3401637"/>
            <a:ext cx="1708886" cy="747381"/>
          </a:xfrm>
          <a:prstGeom prst="rect">
            <a:avLst/>
          </a:prstGeom>
          <a:solidFill>
            <a:srgbClr val="CB5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6CE2C79-7A4D-4D22-9A92-C5E1E45B0E50}"/>
              </a:ext>
            </a:extLst>
          </p:cNvPr>
          <p:cNvSpPr/>
          <p:nvPr/>
        </p:nvSpPr>
        <p:spPr>
          <a:xfrm>
            <a:off x="2778513" y="3327700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EC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61630B-7B61-4F34-A688-DFE231373B3A}"/>
              </a:ext>
            </a:extLst>
          </p:cNvPr>
          <p:cNvSpPr/>
          <p:nvPr/>
        </p:nvSpPr>
        <p:spPr>
          <a:xfrm>
            <a:off x="2892813" y="3215996"/>
            <a:ext cx="1731079" cy="114115"/>
          </a:xfrm>
          <a:prstGeom prst="rect">
            <a:avLst/>
          </a:prstGeom>
          <a:solidFill>
            <a:srgbClr val="CA4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A6B7A94-760A-431E-B1E5-B219EE264A5F}"/>
              </a:ext>
            </a:extLst>
          </p:cNvPr>
          <p:cNvSpPr/>
          <p:nvPr/>
        </p:nvSpPr>
        <p:spPr>
          <a:xfrm>
            <a:off x="2722950" y="3146879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EC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apezoid 39">
            <a:extLst>
              <a:ext uri="{FF2B5EF4-FFF2-40B4-BE49-F238E27FC236}">
                <a16:creationId xmlns:a16="http://schemas.microsoft.com/office/drawing/2014/main" id="{68D23F1C-C187-45CA-AD92-304DC76051DE}"/>
              </a:ext>
            </a:extLst>
          </p:cNvPr>
          <p:cNvSpPr/>
          <p:nvPr/>
        </p:nvSpPr>
        <p:spPr>
          <a:xfrm>
            <a:off x="2722950" y="2997401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CA4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apezoid 41">
            <a:extLst>
              <a:ext uri="{FF2B5EF4-FFF2-40B4-BE49-F238E27FC236}">
                <a16:creationId xmlns:a16="http://schemas.microsoft.com/office/drawing/2014/main" id="{05048B1C-C004-4E0F-93C3-0F3CCFFED775}"/>
              </a:ext>
            </a:extLst>
          </p:cNvPr>
          <p:cNvSpPr/>
          <p:nvPr/>
        </p:nvSpPr>
        <p:spPr>
          <a:xfrm>
            <a:off x="4960597" y="6007030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B1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ABAD5BA-2DEB-4B50-A7A4-D33FFDC01C9B}"/>
              </a:ext>
            </a:extLst>
          </p:cNvPr>
          <p:cNvSpPr/>
          <p:nvPr/>
        </p:nvSpPr>
        <p:spPr>
          <a:xfrm>
            <a:off x="4960597" y="5933093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D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2DF9B02-52B3-4475-BB2C-F38621D85668}"/>
              </a:ext>
            </a:extLst>
          </p:cNvPr>
          <p:cNvSpPr/>
          <p:nvPr/>
        </p:nvSpPr>
        <p:spPr>
          <a:xfrm>
            <a:off x="5027271" y="5745043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D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2F64F0-C842-493E-98BC-2363A2D9AD5B}"/>
              </a:ext>
            </a:extLst>
          </p:cNvPr>
          <p:cNvSpPr/>
          <p:nvPr/>
        </p:nvSpPr>
        <p:spPr>
          <a:xfrm>
            <a:off x="5141571" y="5818978"/>
            <a:ext cx="1731079" cy="114115"/>
          </a:xfrm>
          <a:prstGeom prst="rect">
            <a:avLst/>
          </a:prstGeom>
          <a:solidFill>
            <a:srgbClr val="B1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433759-632B-410E-AD90-48E26A3328C3}"/>
              </a:ext>
            </a:extLst>
          </p:cNvPr>
          <p:cNvSpPr/>
          <p:nvPr/>
        </p:nvSpPr>
        <p:spPr>
          <a:xfrm>
            <a:off x="5141572" y="4997660"/>
            <a:ext cx="1708886" cy="747382"/>
          </a:xfrm>
          <a:prstGeom prst="rect">
            <a:avLst/>
          </a:prstGeom>
          <a:solidFill>
            <a:srgbClr val="F1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4A7C06-98BD-4A37-B7A9-159742F35D35}"/>
              </a:ext>
            </a:extLst>
          </p:cNvPr>
          <p:cNvSpPr/>
          <p:nvPr/>
        </p:nvSpPr>
        <p:spPr>
          <a:xfrm>
            <a:off x="5147922" y="4149018"/>
            <a:ext cx="1708886" cy="848642"/>
          </a:xfrm>
          <a:prstGeom prst="rect">
            <a:avLst/>
          </a:prstGeom>
          <a:solidFill>
            <a:srgbClr val="EE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F6CEA4-0BC2-43D0-B75E-42FB96AD453A}"/>
              </a:ext>
            </a:extLst>
          </p:cNvPr>
          <p:cNvSpPr/>
          <p:nvPr/>
        </p:nvSpPr>
        <p:spPr>
          <a:xfrm>
            <a:off x="5147922" y="3401637"/>
            <a:ext cx="1708886" cy="747381"/>
          </a:xfrm>
          <a:prstGeom prst="rect">
            <a:avLst/>
          </a:prstGeom>
          <a:solidFill>
            <a:srgbClr val="BE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26D5102-256E-4057-8C89-1575A0968834}"/>
              </a:ext>
            </a:extLst>
          </p:cNvPr>
          <p:cNvSpPr/>
          <p:nvPr/>
        </p:nvSpPr>
        <p:spPr>
          <a:xfrm>
            <a:off x="5027271" y="3327700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D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570F0D-7CAC-437E-A012-0439F6265763}"/>
              </a:ext>
            </a:extLst>
          </p:cNvPr>
          <p:cNvSpPr/>
          <p:nvPr/>
        </p:nvSpPr>
        <p:spPr>
          <a:xfrm>
            <a:off x="5141571" y="3215996"/>
            <a:ext cx="1731079" cy="114115"/>
          </a:xfrm>
          <a:prstGeom prst="rect">
            <a:avLst/>
          </a:prstGeom>
          <a:solidFill>
            <a:srgbClr val="B1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9D0DEE-2F7E-4CB5-AC26-92A9B32A54FC}"/>
              </a:ext>
            </a:extLst>
          </p:cNvPr>
          <p:cNvSpPr/>
          <p:nvPr/>
        </p:nvSpPr>
        <p:spPr>
          <a:xfrm>
            <a:off x="4971708" y="3146879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D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789A54FE-BC6D-4022-A9E6-B9DDFB53D1A7}"/>
              </a:ext>
            </a:extLst>
          </p:cNvPr>
          <p:cNvSpPr/>
          <p:nvPr/>
        </p:nvSpPr>
        <p:spPr>
          <a:xfrm>
            <a:off x="4971708" y="2997401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B1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F9C055D4-0315-4CE6-9F2F-235549BFC997}"/>
              </a:ext>
            </a:extLst>
          </p:cNvPr>
          <p:cNvSpPr/>
          <p:nvPr/>
        </p:nvSpPr>
        <p:spPr>
          <a:xfrm>
            <a:off x="7194210" y="6002612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006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25D023C-7402-4733-812C-D78E910EE07A}"/>
              </a:ext>
            </a:extLst>
          </p:cNvPr>
          <p:cNvSpPr/>
          <p:nvPr/>
        </p:nvSpPr>
        <p:spPr>
          <a:xfrm>
            <a:off x="7194210" y="5928675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0D8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394CB24-6518-44CD-952D-A356A01A6E93}"/>
              </a:ext>
            </a:extLst>
          </p:cNvPr>
          <p:cNvSpPr/>
          <p:nvPr/>
        </p:nvSpPr>
        <p:spPr>
          <a:xfrm>
            <a:off x="7260884" y="5740625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0D8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894B366-CF54-48C0-B443-64F6BBEB2426}"/>
              </a:ext>
            </a:extLst>
          </p:cNvPr>
          <p:cNvSpPr/>
          <p:nvPr/>
        </p:nvSpPr>
        <p:spPr>
          <a:xfrm>
            <a:off x="7375184" y="5814560"/>
            <a:ext cx="1731079" cy="114115"/>
          </a:xfrm>
          <a:prstGeom prst="rect">
            <a:avLst/>
          </a:prstGeom>
          <a:solidFill>
            <a:srgbClr val="006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C477D9-8B29-4FEA-8AD8-6999B9C96008}"/>
              </a:ext>
            </a:extLst>
          </p:cNvPr>
          <p:cNvSpPr/>
          <p:nvPr/>
        </p:nvSpPr>
        <p:spPr>
          <a:xfrm>
            <a:off x="7375185" y="4993242"/>
            <a:ext cx="1708886" cy="747382"/>
          </a:xfrm>
          <a:prstGeom prst="rect">
            <a:avLst/>
          </a:prstGeom>
          <a:solidFill>
            <a:srgbClr val="3EB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E970002-9871-4127-8601-C536C18C7BAE}"/>
              </a:ext>
            </a:extLst>
          </p:cNvPr>
          <p:cNvSpPr/>
          <p:nvPr/>
        </p:nvSpPr>
        <p:spPr>
          <a:xfrm>
            <a:off x="7381535" y="4144600"/>
            <a:ext cx="1708886" cy="848642"/>
          </a:xfrm>
          <a:prstGeom prst="rect">
            <a:avLst/>
          </a:prstGeom>
          <a:solidFill>
            <a:srgbClr val="0E9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F4E6D0-553B-4F61-BFB8-DCEF8BC3E784}"/>
              </a:ext>
            </a:extLst>
          </p:cNvPr>
          <p:cNvSpPr/>
          <p:nvPr/>
        </p:nvSpPr>
        <p:spPr>
          <a:xfrm>
            <a:off x="7381535" y="3397219"/>
            <a:ext cx="1708886" cy="747381"/>
          </a:xfrm>
          <a:prstGeom prst="rect">
            <a:avLst/>
          </a:prstGeom>
          <a:solidFill>
            <a:srgbClr val="0B7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AF23856-CA22-482C-9E58-305426009DB6}"/>
              </a:ext>
            </a:extLst>
          </p:cNvPr>
          <p:cNvSpPr/>
          <p:nvPr/>
        </p:nvSpPr>
        <p:spPr>
          <a:xfrm>
            <a:off x="7260884" y="3323282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0D8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1FFF5A8-133A-4055-BF62-4EA8BD5353DE}"/>
              </a:ext>
            </a:extLst>
          </p:cNvPr>
          <p:cNvSpPr/>
          <p:nvPr/>
        </p:nvSpPr>
        <p:spPr>
          <a:xfrm>
            <a:off x="7375184" y="3211578"/>
            <a:ext cx="1731079" cy="114115"/>
          </a:xfrm>
          <a:prstGeom prst="rect">
            <a:avLst/>
          </a:prstGeom>
          <a:solidFill>
            <a:srgbClr val="006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B018861-42C5-4D4C-8B14-4EE81CB6E0B2}"/>
              </a:ext>
            </a:extLst>
          </p:cNvPr>
          <p:cNvSpPr/>
          <p:nvPr/>
        </p:nvSpPr>
        <p:spPr>
          <a:xfrm>
            <a:off x="7205321" y="3142461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0D8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apezoid 63">
            <a:extLst>
              <a:ext uri="{FF2B5EF4-FFF2-40B4-BE49-F238E27FC236}">
                <a16:creationId xmlns:a16="http://schemas.microsoft.com/office/drawing/2014/main" id="{0C76FE5A-DFC1-46AA-B00A-70459F94BC69}"/>
              </a:ext>
            </a:extLst>
          </p:cNvPr>
          <p:cNvSpPr/>
          <p:nvPr/>
        </p:nvSpPr>
        <p:spPr>
          <a:xfrm>
            <a:off x="7205321" y="2992983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006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rapezoid 65">
            <a:extLst>
              <a:ext uri="{FF2B5EF4-FFF2-40B4-BE49-F238E27FC236}">
                <a16:creationId xmlns:a16="http://schemas.microsoft.com/office/drawing/2014/main" id="{8750F71C-682D-4DCD-B093-4EA76B1712AE}"/>
              </a:ext>
            </a:extLst>
          </p:cNvPr>
          <p:cNvSpPr/>
          <p:nvPr/>
        </p:nvSpPr>
        <p:spPr>
          <a:xfrm>
            <a:off x="9464581" y="6007030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09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6C93DEF-A78D-44DD-AA17-C96E65D173F9}"/>
              </a:ext>
            </a:extLst>
          </p:cNvPr>
          <p:cNvSpPr/>
          <p:nvPr/>
        </p:nvSpPr>
        <p:spPr>
          <a:xfrm>
            <a:off x="9464581" y="5933093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17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2071073-7F1B-4FF4-B389-FBEBC49C4185}"/>
              </a:ext>
            </a:extLst>
          </p:cNvPr>
          <p:cNvSpPr/>
          <p:nvPr/>
        </p:nvSpPr>
        <p:spPr>
          <a:xfrm>
            <a:off x="9531255" y="5745043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17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2E0C92-F257-414F-A8A4-CB19F0306DDF}"/>
              </a:ext>
            </a:extLst>
          </p:cNvPr>
          <p:cNvSpPr/>
          <p:nvPr/>
        </p:nvSpPr>
        <p:spPr>
          <a:xfrm>
            <a:off x="9645555" y="5818978"/>
            <a:ext cx="1731079" cy="114115"/>
          </a:xfrm>
          <a:prstGeom prst="rect">
            <a:avLst/>
          </a:prstGeom>
          <a:solidFill>
            <a:srgbClr val="09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CE5D88C-97F1-4239-80B0-2DCB4126AC66}"/>
              </a:ext>
            </a:extLst>
          </p:cNvPr>
          <p:cNvSpPr/>
          <p:nvPr/>
        </p:nvSpPr>
        <p:spPr>
          <a:xfrm>
            <a:off x="9645556" y="4997660"/>
            <a:ext cx="1708886" cy="747382"/>
          </a:xfrm>
          <a:prstGeom prst="rect">
            <a:avLst/>
          </a:prstGeom>
          <a:solidFill>
            <a:srgbClr val="49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63ECEC-42EF-412C-A905-5FAAC11BBA00}"/>
              </a:ext>
            </a:extLst>
          </p:cNvPr>
          <p:cNvSpPr/>
          <p:nvPr/>
        </p:nvSpPr>
        <p:spPr>
          <a:xfrm>
            <a:off x="9651906" y="4149018"/>
            <a:ext cx="1708886" cy="848642"/>
          </a:xfrm>
          <a:prstGeom prst="rect">
            <a:avLst/>
          </a:prstGeom>
          <a:solidFill>
            <a:srgbClr val="1A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9D5AFE-AFB1-4D6E-9EDE-C5EDE1FE2AD6}"/>
              </a:ext>
            </a:extLst>
          </p:cNvPr>
          <p:cNvSpPr/>
          <p:nvPr/>
        </p:nvSpPr>
        <p:spPr>
          <a:xfrm>
            <a:off x="9651906" y="3401637"/>
            <a:ext cx="1708886" cy="747381"/>
          </a:xfrm>
          <a:prstGeom prst="rect">
            <a:avLst/>
          </a:prstGeom>
          <a:solidFill>
            <a:srgbClr val="15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77E514F-84D8-4812-ADF3-2EA6D6118024}"/>
              </a:ext>
            </a:extLst>
          </p:cNvPr>
          <p:cNvSpPr/>
          <p:nvPr/>
        </p:nvSpPr>
        <p:spPr>
          <a:xfrm>
            <a:off x="9531255" y="3327700"/>
            <a:ext cx="1949843" cy="73936"/>
          </a:xfrm>
          <a:prstGeom prst="roundRect">
            <a:avLst>
              <a:gd name="adj" fmla="val 50000"/>
            </a:avLst>
          </a:prstGeom>
          <a:solidFill>
            <a:srgbClr val="17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6CC4AC-1B1A-4C9D-B8FB-66F32F917E50}"/>
              </a:ext>
            </a:extLst>
          </p:cNvPr>
          <p:cNvSpPr/>
          <p:nvPr/>
        </p:nvSpPr>
        <p:spPr>
          <a:xfrm>
            <a:off x="9645555" y="3215996"/>
            <a:ext cx="1731079" cy="114115"/>
          </a:xfrm>
          <a:prstGeom prst="rect">
            <a:avLst/>
          </a:prstGeom>
          <a:solidFill>
            <a:srgbClr val="09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02F374A2-9490-4D38-9D95-AA42DB6CB6E8}"/>
              </a:ext>
            </a:extLst>
          </p:cNvPr>
          <p:cNvSpPr/>
          <p:nvPr/>
        </p:nvSpPr>
        <p:spPr>
          <a:xfrm>
            <a:off x="9475692" y="3146879"/>
            <a:ext cx="2060808" cy="73937"/>
          </a:xfrm>
          <a:prstGeom prst="roundRect">
            <a:avLst>
              <a:gd name="adj" fmla="val 50000"/>
            </a:avLst>
          </a:prstGeom>
          <a:solidFill>
            <a:srgbClr val="17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rapezoid 75">
            <a:extLst>
              <a:ext uri="{FF2B5EF4-FFF2-40B4-BE49-F238E27FC236}">
                <a16:creationId xmlns:a16="http://schemas.microsoft.com/office/drawing/2014/main" id="{B0A816FB-8E25-4CB1-9C00-049F1CD960AD}"/>
              </a:ext>
            </a:extLst>
          </p:cNvPr>
          <p:cNvSpPr/>
          <p:nvPr/>
        </p:nvSpPr>
        <p:spPr>
          <a:xfrm>
            <a:off x="9475692" y="2997401"/>
            <a:ext cx="2060808" cy="151083"/>
          </a:xfrm>
          <a:prstGeom prst="trapezoid">
            <a:avLst>
              <a:gd name="adj" fmla="val 87476"/>
            </a:avLst>
          </a:prstGeom>
          <a:solidFill>
            <a:srgbClr val="09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89F9AF-C133-4628-A89F-5E870299D36A}"/>
              </a:ext>
            </a:extLst>
          </p:cNvPr>
          <p:cNvSpPr/>
          <p:nvPr/>
        </p:nvSpPr>
        <p:spPr>
          <a:xfrm>
            <a:off x="192841" y="6444304"/>
            <a:ext cx="11607940" cy="77146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D5BEA7-3B90-4109-AAF6-06942DAF4BF8}"/>
              </a:ext>
            </a:extLst>
          </p:cNvPr>
          <p:cNvSpPr/>
          <p:nvPr/>
        </p:nvSpPr>
        <p:spPr>
          <a:xfrm>
            <a:off x="412046" y="6210447"/>
            <a:ext cx="11167133" cy="9144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E0FA0-ABAB-47E7-9DE1-21D3BC04D1A8}"/>
              </a:ext>
            </a:extLst>
          </p:cNvPr>
          <p:cNvSpPr/>
          <p:nvPr/>
        </p:nvSpPr>
        <p:spPr>
          <a:xfrm>
            <a:off x="393659" y="2771546"/>
            <a:ext cx="11231089" cy="15108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404F55-DE67-409A-BA6A-A31AAAACCD62}"/>
              </a:ext>
            </a:extLst>
          </p:cNvPr>
          <p:cNvSpPr/>
          <p:nvPr/>
        </p:nvSpPr>
        <p:spPr>
          <a:xfrm>
            <a:off x="393659" y="2150483"/>
            <a:ext cx="11231089" cy="548640"/>
          </a:xfrm>
          <a:prstGeom prst="rect">
            <a:avLst/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331135D6-4DAE-4007-A522-717283E77CFC}"/>
              </a:ext>
            </a:extLst>
          </p:cNvPr>
          <p:cNvSpPr/>
          <p:nvPr/>
        </p:nvSpPr>
        <p:spPr>
          <a:xfrm>
            <a:off x="412047" y="195262"/>
            <a:ext cx="11056054" cy="1876031"/>
          </a:xfrm>
          <a:prstGeom prst="triangle">
            <a:avLst>
              <a:gd name="adj" fmla="val 50688"/>
            </a:avLst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A8AE515-56E4-449F-969A-CCF8BC965CA0}"/>
              </a:ext>
            </a:extLst>
          </p:cNvPr>
          <p:cNvSpPr txBox="1"/>
          <p:nvPr/>
        </p:nvSpPr>
        <p:spPr>
          <a:xfrm>
            <a:off x="940859" y="3645389"/>
            <a:ext cx="1242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F6A7D58-8266-44FB-9F29-832B2FB75305}"/>
              </a:ext>
            </a:extLst>
          </p:cNvPr>
          <p:cNvSpPr txBox="1"/>
          <p:nvPr/>
        </p:nvSpPr>
        <p:spPr>
          <a:xfrm>
            <a:off x="3271496" y="3645389"/>
            <a:ext cx="1242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86C74B8-3969-45FE-A7A0-AD53A0AE7F20}"/>
              </a:ext>
            </a:extLst>
          </p:cNvPr>
          <p:cNvSpPr txBox="1"/>
          <p:nvPr/>
        </p:nvSpPr>
        <p:spPr>
          <a:xfrm>
            <a:off x="5436376" y="3620613"/>
            <a:ext cx="1242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464F8E-4D52-4149-8C89-747C65EEE77C}"/>
              </a:ext>
            </a:extLst>
          </p:cNvPr>
          <p:cNvSpPr txBox="1"/>
          <p:nvPr/>
        </p:nvSpPr>
        <p:spPr>
          <a:xfrm>
            <a:off x="7741358" y="3569222"/>
            <a:ext cx="1242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B8C8C64-5346-4453-98A1-FA85606772BD}"/>
              </a:ext>
            </a:extLst>
          </p:cNvPr>
          <p:cNvSpPr txBox="1"/>
          <p:nvPr/>
        </p:nvSpPr>
        <p:spPr>
          <a:xfrm>
            <a:off x="9885267" y="3656219"/>
            <a:ext cx="1242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9D3E575-150D-40A1-A884-FDE5EAFC681F}"/>
              </a:ext>
            </a:extLst>
          </p:cNvPr>
          <p:cNvSpPr txBox="1"/>
          <p:nvPr/>
        </p:nvSpPr>
        <p:spPr>
          <a:xfrm>
            <a:off x="3530625" y="1056110"/>
            <a:ext cx="5048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6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642A733-D646-4BFE-B497-45B3C3AA50F4}"/>
              </a:ext>
            </a:extLst>
          </p:cNvPr>
          <p:cNvSpPr txBox="1"/>
          <p:nvPr/>
        </p:nvSpPr>
        <p:spPr>
          <a:xfrm>
            <a:off x="2572245" y="1090302"/>
            <a:ext cx="7488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 ধারণা(১ থেকে ১০)</a:t>
            </a:r>
          </a:p>
        </p:txBody>
      </p:sp>
    </p:spTree>
    <p:extLst>
      <p:ext uri="{BB962C8B-B14F-4D97-AF65-F5344CB8AC3E}">
        <p14:creationId xmlns:p14="http://schemas.microsoft.com/office/powerpoint/2010/main" val="33973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5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75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25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75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5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" grpId="0" animBg="1"/>
      <p:bldP spid="77" grpId="0" animBg="1"/>
      <p:bldP spid="5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5" grpId="1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5FED19-A6DA-4BB3-BDDC-5A92486745B5}"/>
              </a:ext>
            </a:extLst>
          </p:cNvPr>
          <p:cNvSpPr/>
          <p:nvPr/>
        </p:nvSpPr>
        <p:spPr>
          <a:xfrm>
            <a:off x="3270517" y="1541772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911AD9-3C8A-40DF-A32F-FB29C75A6E39}"/>
              </a:ext>
            </a:extLst>
          </p:cNvPr>
          <p:cNvSpPr txBox="1"/>
          <p:nvPr/>
        </p:nvSpPr>
        <p:spPr>
          <a:xfrm>
            <a:off x="4099013" y="504204"/>
            <a:ext cx="26789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6000" b="1" spc="50" dirty="0" err="1">
                <a:ln w="11430"/>
                <a:solidFill>
                  <a:srgbClr val="0A624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spc="50" dirty="0">
              <a:ln w="11430"/>
              <a:solidFill>
                <a:srgbClr val="0A624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0732" y="2388605"/>
            <a:ext cx="11190478" cy="1234217"/>
            <a:chOff x="271052" y="1269900"/>
            <a:chExt cx="11190478" cy="12342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F3EB56-29D2-468A-B122-FAE3DF86D18B}"/>
                </a:ext>
              </a:extLst>
            </p:cNvPr>
            <p:cNvGrpSpPr/>
            <p:nvPr/>
          </p:nvGrpSpPr>
          <p:grpSpPr>
            <a:xfrm>
              <a:off x="271052" y="1269900"/>
              <a:ext cx="11190478" cy="1234217"/>
              <a:chOff x="275303" y="2000596"/>
              <a:chExt cx="11190478" cy="123421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BC9EED-E988-44A0-8306-5D78116F2C7F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0A6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8EDDC3-6F53-43CD-AA5D-37F055D168FB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348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3487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12299"/>
                      <a:pt x="541634" y="1233487"/>
                    </a:cubicBezTo>
                    <a:lnTo>
                      <a:pt x="21803" y="1131777"/>
                    </a:lnTo>
                    <a:cubicBezTo>
                      <a:pt x="19139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rgbClr val="063C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BBDC9C-F714-49B0-BD14-F92B898D4BCB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0A6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81120" y="1455718"/>
              <a:ext cx="13938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৯.1.1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52134" y="1807980"/>
              <a:ext cx="84923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উপকরণ একত্রিত করে উপকরণ গুচ্ছগুলোর সংখ্যা বলতে ও লিখতে পারবে।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0732" y="3483113"/>
            <a:ext cx="11190478" cy="1234217"/>
            <a:chOff x="271052" y="2602440"/>
            <a:chExt cx="11190478" cy="123421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52180-D6A2-4FDB-A284-7F2DC7E38E3A}"/>
                </a:ext>
              </a:extLst>
            </p:cNvPr>
            <p:cNvGrpSpPr/>
            <p:nvPr/>
          </p:nvGrpSpPr>
          <p:grpSpPr>
            <a:xfrm>
              <a:off x="271052" y="2602440"/>
              <a:ext cx="11190478" cy="1234217"/>
              <a:chOff x="275303" y="2000596"/>
              <a:chExt cx="11190478" cy="123421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4D477F-CBCA-4698-AE46-9707A6EF3175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0E8C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B169A2C1-D57A-4CC1-BA70-07414A4CE8F1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348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3487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12299"/>
                      <a:pt x="541634" y="1233487"/>
                    </a:cubicBezTo>
                    <a:lnTo>
                      <a:pt x="21803" y="1131777"/>
                    </a:lnTo>
                    <a:cubicBezTo>
                      <a:pt x="19139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rgbClr val="0A6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59B487-58BA-4968-8E15-F7ACFFB9E108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0E8C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23453" y="2788258"/>
              <a:ext cx="13938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৯.1.2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52134" y="3026794"/>
              <a:ext cx="84923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উপকরণের সাহায্যে সংখ্যা যোগ করে প্রতীকের মাধ্যমে প্রকাশ করতে পারবে।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0732" y="4611747"/>
            <a:ext cx="11190478" cy="1234217"/>
            <a:chOff x="450684" y="3624275"/>
            <a:chExt cx="11190478" cy="12342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96F3AAB-149D-4831-A1B0-C8E261695F35}"/>
                </a:ext>
              </a:extLst>
            </p:cNvPr>
            <p:cNvGrpSpPr/>
            <p:nvPr/>
          </p:nvGrpSpPr>
          <p:grpSpPr>
            <a:xfrm>
              <a:off x="450684" y="3624275"/>
              <a:ext cx="11190478" cy="1234217"/>
              <a:chOff x="275303" y="2000596"/>
              <a:chExt cx="11190478" cy="123421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20EA7A5-EFBA-4521-99F6-11DC2F4898B0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15D5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8BD98FBB-3DA5-4B15-B1CB-312EDCEA7964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035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12408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0356"/>
                  <a:gd name="connsiteX1" fmla="*/ 543475 w 544249"/>
                  <a:gd name="connsiteY1" fmla="*/ 259320 h 1230356"/>
                  <a:gd name="connsiteX2" fmla="*/ 541634 w 544249"/>
                  <a:gd name="connsiteY2" fmla="*/ 1230356 h 1230356"/>
                  <a:gd name="connsiteX3" fmla="*/ 12408 w 544249"/>
                  <a:gd name="connsiteY3" fmla="*/ 1131777 h 1230356"/>
                  <a:gd name="connsiteX4" fmla="*/ 0 w 544249"/>
                  <a:gd name="connsiteY4" fmla="*/ 0 h 1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0356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09168"/>
                      <a:pt x="541634" y="1230356"/>
                    </a:cubicBezTo>
                    <a:lnTo>
                      <a:pt x="12408" y="1131777"/>
                    </a:lnTo>
                    <a:cubicBezTo>
                      <a:pt x="9744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rgbClr val="0E8C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F24CB0-6B43-4C9B-A146-0C80742C2283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15D5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33730" y="3810093"/>
              <a:ext cx="13938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৯.৪.২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64218" y="4048629"/>
              <a:ext cx="8492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হাতে না রেখে দুইটি সংখ্যা পাশাপাশি যোগ করতে পারবে।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1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838D5BA-9E7E-44AF-A20F-A6A168394F9F}"/>
              </a:ext>
            </a:extLst>
          </p:cNvPr>
          <p:cNvGrpSpPr/>
          <p:nvPr/>
        </p:nvGrpSpPr>
        <p:grpSpPr>
          <a:xfrm>
            <a:off x="614680" y="509587"/>
            <a:ext cx="10962640" cy="5838825"/>
            <a:chOff x="614680" y="509587"/>
            <a:chExt cx="10962640" cy="58388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D1B3AD-979A-4111-9B99-7FDE90EEB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680" y="509587"/>
              <a:ext cx="10962640" cy="5838825"/>
            </a:xfrm>
            <a:prstGeom prst="rect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FB33BB-DA15-4082-A99D-165F26C26B93}"/>
                </a:ext>
              </a:extLst>
            </p:cNvPr>
            <p:cNvSpPr/>
            <p:nvPr/>
          </p:nvSpPr>
          <p:spPr>
            <a:xfrm>
              <a:off x="614680" y="2682240"/>
              <a:ext cx="381000" cy="822960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D331CC4-2969-4633-8B45-31E731493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6" b="91635" l="9829" r="961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102" y="4399947"/>
            <a:ext cx="2228850" cy="2505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F385F-7494-462A-AD70-C9FAB6B83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5" b="96970" l="9796" r="83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931" y="4453734"/>
            <a:ext cx="2333625" cy="220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D326D-AFD3-4477-8AC9-58663956C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4902" l="9205" r="928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3306" y="4234154"/>
            <a:ext cx="2276475" cy="2428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7ABDD-8B9D-4D67-8661-D6CA58ED75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8" b="89575" l="2110" r="894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0971" y="4320383"/>
            <a:ext cx="2257425" cy="2466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7CD73B-6C25-47AF-99C1-3CE2288D8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64" b="96266" l="5914" r="946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3610" y="4334002"/>
            <a:ext cx="1771650" cy="22955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81FEAC-C73E-4C28-A78E-0941CC830EE8}"/>
              </a:ext>
            </a:extLst>
          </p:cNvPr>
          <p:cNvSpPr/>
          <p:nvPr/>
        </p:nvSpPr>
        <p:spPr>
          <a:xfrm>
            <a:off x="872885" y="1008566"/>
            <a:ext cx="1366969" cy="12405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691A46-56B4-490F-AB2A-0F45177E40CF}"/>
              </a:ext>
            </a:extLst>
          </p:cNvPr>
          <p:cNvSpPr/>
          <p:nvPr/>
        </p:nvSpPr>
        <p:spPr>
          <a:xfrm>
            <a:off x="2805084" y="1008566"/>
            <a:ext cx="1366969" cy="12405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FC5293-9538-4E5F-AEA6-DF50D8E39AD2}"/>
              </a:ext>
            </a:extLst>
          </p:cNvPr>
          <p:cNvSpPr/>
          <p:nvPr/>
        </p:nvSpPr>
        <p:spPr>
          <a:xfrm>
            <a:off x="5983983" y="1008568"/>
            <a:ext cx="1366969" cy="12405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668499-BA61-45A9-B8A3-AEC5DC4A57F5}"/>
              </a:ext>
            </a:extLst>
          </p:cNvPr>
          <p:cNvSpPr/>
          <p:nvPr/>
        </p:nvSpPr>
        <p:spPr>
          <a:xfrm>
            <a:off x="7836124" y="1008567"/>
            <a:ext cx="1366969" cy="12405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C16D37-1BCC-4D44-AEC3-86CF818EB170}"/>
              </a:ext>
            </a:extLst>
          </p:cNvPr>
          <p:cNvSpPr/>
          <p:nvPr/>
        </p:nvSpPr>
        <p:spPr>
          <a:xfrm>
            <a:off x="9607844" y="1008566"/>
            <a:ext cx="1366969" cy="12405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CBB45D-8585-466C-B5CB-B71FE2DF443D}"/>
              </a:ext>
            </a:extLst>
          </p:cNvPr>
          <p:cNvSpPr/>
          <p:nvPr/>
        </p:nvSpPr>
        <p:spPr>
          <a:xfrm>
            <a:off x="1700818" y="1524418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631995-14A6-47E5-BBBA-423765F4A66F}"/>
              </a:ext>
            </a:extLst>
          </p:cNvPr>
          <p:cNvSpPr/>
          <p:nvPr/>
        </p:nvSpPr>
        <p:spPr>
          <a:xfrm>
            <a:off x="2985775" y="1524418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3DF459-0608-4423-8F83-16D705A9CDCA}"/>
              </a:ext>
            </a:extLst>
          </p:cNvPr>
          <p:cNvSpPr/>
          <p:nvPr/>
        </p:nvSpPr>
        <p:spPr>
          <a:xfrm>
            <a:off x="7115531" y="1524418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FEB2AD-339F-4455-BD10-AF129BB1AE94}"/>
              </a:ext>
            </a:extLst>
          </p:cNvPr>
          <p:cNvSpPr/>
          <p:nvPr/>
        </p:nvSpPr>
        <p:spPr>
          <a:xfrm>
            <a:off x="8400488" y="1524418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0DAEAC-4715-49DB-B21A-AA38A7F301F5}"/>
              </a:ext>
            </a:extLst>
          </p:cNvPr>
          <p:cNvSpPr/>
          <p:nvPr/>
        </p:nvSpPr>
        <p:spPr>
          <a:xfrm>
            <a:off x="9685444" y="1524418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58EAA4E-F8E5-4CBF-B354-1A2CBDEDF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6" b="91635" l="9829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00" y="140749"/>
            <a:ext cx="1735383" cy="16949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D80CC2D-2A98-4E29-BB6C-9F2AD5C3C1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5" b="96970" l="9796" r="83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382" y="140749"/>
            <a:ext cx="1735384" cy="14886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B733B3E-D3E5-41DE-A2D8-349F77C481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4902" l="9205" r="92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495" y="0"/>
            <a:ext cx="1735384" cy="16433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B971FB7-0A91-4600-B637-23508E3342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8" b="89575" l="2110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856" y="166527"/>
            <a:ext cx="1735383" cy="166913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B5BFB1-1EE5-4383-92F1-7FF8BBD2B16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64" b="96266" l="5914" r="946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3" y="90224"/>
            <a:ext cx="1439590" cy="1553137"/>
          </a:xfrm>
          <a:prstGeom prst="rect">
            <a:avLst/>
          </a:prstGeom>
        </p:spPr>
      </p:pic>
      <p:sp>
        <p:nvSpPr>
          <p:cNvPr id="47" name="Arrow: Down 46">
            <a:extLst>
              <a:ext uri="{FF2B5EF4-FFF2-40B4-BE49-F238E27FC236}">
                <a16:creationId xmlns:a16="http://schemas.microsoft.com/office/drawing/2014/main" id="{B81E027B-51D0-450C-ACDC-0259A91EA9FA}"/>
              </a:ext>
            </a:extLst>
          </p:cNvPr>
          <p:cNvSpPr/>
          <p:nvPr/>
        </p:nvSpPr>
        <p:spPr>
          <a:xfrm rot="19172473">
            <a:off x="4338278" y="2512312"/>
            <a:ext cx="484632" cy="978408"/>
          </a:xfrm>
          <a:prstGeom prst="downArrow">
            <a:avLst/>
          </a:prstGeom>
          <a:solidFill>
            <a:srgbClr val="575757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B2AA15D0-97F4-4B1A-99CE-8CE42EA039F3}"/>
              </a:ext>
            </a:extLst>
          </p:cNvPr>
          <p:cNvSpPr/>
          <p:nvPr/>
        </p:nvSpPr>
        <p:spPr>
          <a:xfrm rot="2420677">
            <a:off x="6594702" y="2512047"/>
            <a:ext cx="484632" cy="978408"/>
          </a:xfrm>
          <a:prstGeom prst="downArrow">
            <a:avLst/>
          </a:prstGeom>
          <a:solidFill>
            <a:srgbClr val="575757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AC5F27-8317-4CA2-8941-16A8167ED31F}"/>
              </a:ext>
            </a:extLst>
          </p:cNvPr>
          <p:cNvSpPr txBox="1"/>
          <p:nvPr/>
        </p:nvSpPr>
        <p:spPr>
          <a:xfrm>
            <a:off x="207624" y="5119602"/>
            <a:ext cx="4143141" cy="646331"/>
          </a:xfrm>
          <a:prstGeom prst="rect">
            <a:avLst/>
          </a:prstGeom>
          <a:noFill/>
          <a:ln>
            <a:solidFill>
              <a:srgbClr val="0A624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করি: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B1E023C-6699-4C14-B7E6-F839F303E018}"/>
              </a:ext>
            </a:extLst>
          </p:cNvPr>
          <p:cNvSpPr/>
          <p:nvPr/>
        </p:nvSpPr>
        <p:spPr>
          <a:xfrm>
            <a:off x="6056037" y="5119602"/>
            <a:ext cx="4271885" cy="128564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8BAB21-4DAC-40B6-BB18-17EB74AEF721}"/>
              </a:ext>
            </a:extLst>
          </p:cNvPr>
          <p:cNvSpPr txBox="1"/>
          <p:nvPr/>
        </p:nvSpPr>
        <p:spPr>
          <a:xfrm>
            <a:off x="6335631" y="5000342"/>
            <a:ext cx="358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  +  3  =  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E99E4C-4403-47EB-B2A1-2AB28CDA24B3}"/>
              </a:ext>
            </a:extLst>
          </p:cNvPr>
          <p:cNvSpPr txBox="1"/>
          <p:nvPr/>
        </p:nvSpPr>
        <p:spPr>
          <a:xfrm>
            <a:off x="6335631" y="5733628"/>
            <a:ext cx="358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যোগ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B0AC501-E481-4B03-88A7-FAD408F3FC2B}"/>
              </a:ext>
            </a:extLst>
          </p:cNvPr>
          <p:cNvSpPr/>
          <p:nvPr/>
        </p:nvSpPr>
        <p:spPr>
          <a:xfrm>
            <a:off x="2999604" y="1511619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B72EB9-9A61-4C74-94E1-D71C7B0CE8E8}"/>
              </a:ext>
            </a:extLst>
          </p:cNvPr>
          <p:cNvSpPr/>
          <p:nvPr/>
        </p:nvSpPr>
        <p:spPr>
          <a:xfrm>
            <a:off x="7101701" y="1500239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8C70B39-4802-4369-B278-E8618CBE5465}"/>
              </a:ext>
            </a:extLst>
          </p:cNvPr>
          <p:cNvSpPr/>
          <p:nvPr/>
        </p:nvSpPr>
        <p:spPr>
          <a:xfrm>
            <a:off x="8400487" y="1521860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56F3E8A-03E8-4D47-B212-57DC0A33BEE5}"/>
              </a:ext>
            </a:extLst>
          </p:cNvPr>
          <p:cNvSpPr/>
          <p:nvPr/>
        </p:nvSpPr>
        <p:spPr>
          <a:xfrm>
            <a:off x="9699273" y="1499134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59166D-7578-4872-BE57-799B7E10D736}"/>
              </a:ext>
            </a:extLst>
          </p:cNvPr>
          <p:cNvSpPr/>
          <p:nvPr/>
        </p:nvSpPr>
        <p:spPr>
          <a:xfrm>
            <a:off x="1700817" y="1521860"/>
            <a:ext cx="1284957" cy="106936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39323 -0.56204 " pathEditMode="relative" rAng="0" ptsTypes="AA">
                                      <p:cBhvr>
                                        <p:cTn id="26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2810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24856 -0.59074 " pathEditMode="relative" rAng="0" ptsTypes="AA">
                                      <p:cBhvr>
                                        <p:cTn id="28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-295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2318 -0.58402 " pathEditMode="relative" rAng="0" ptsTypes="AA">
                                      <p:cBhvr>
                                        <p:cTn id="30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292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17409 -0.5743 " pathEditMode="relative" rAng="0" ptsTypes="AA">
                                      <p:cBhvr>
                                        <p:cTn id="32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87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31719 -0.5919 " pathEditMode="relative" rAng="0" ptsTypes="AA">
                                      <p:cBhvr>
                                        <p:cTn id="34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4245 0.4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201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9726 0.403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018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4935 0.406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2034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8919 0.404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202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12396 0.404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5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75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25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0534 0.2937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0534 0.2937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13034 0.2953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3034 0.2923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25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1349 0.2942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2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75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9EFA23-641B-49DE-9426-27DA89A330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16" y="257004"/>
            <a:ext cx="11699509" cy="6340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79C7CD-FE7C-41C0-A412-2C42ADB680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99" l="3475" r="98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1708" y="4355253"/>
            <a:ext cx="1457070" cy="10913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D5839D-3A1D-4CD5-B4E0-11A0C4769F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4748" y="2105156"/>
            <a:ext cx="1457070" cy="11888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967B95-0BC2-472E-A125-B9D22264CA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5922" y="2105155"/>
            <a:ext cx="1457070" cy="11888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E636A2-FE75-4BFF-8229-7226A097AC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4748" y="2105155"/>
            <a:ext cx="1457070" cy="1188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FC1AFC-B920-4CE8-8C01-D6EA7093AF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670669" y="3428999"/>
            <a:ext cx="1457070" cy="118882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3ED84BA-43D4-4F85-9F4F-0924F827D9F5}"/>
              </a:ext>
            </a:extLst>
          </p:cNvPr>
          <p:cNvGrpSpPr/>
          <p:nvPr/>
        </p:nvGrpSpPr>
        <p:grpSpPr>
          <a:xfrm>
            <a:off x="6441709" y="1235947"/>
            <a:ext cx="2883162" cy="1364694"/>
            <a:chOff x="6441709" y="1235947"/>
            <a:chExt cx="2883162" cy="136469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89B4785-238D-4E54-92F4-822B1FA6627B}"/>
                </a:ext>
              </a:extLst>
            </p:cNvPr>
            <p:cNvSpPr/>
            <p:nvPr/>
          </p:nvSpPr>
          <p:spPr>
            <a:xfrm>
              <a:off x="6441709" y="1235947"/>
              <a:ext cx="2883162" cy="1346479"/>
            </a:xfrm>
            <a:prstGeom prst="roundRect">
              <a:avLst/>
            </a:prstGeom>
            <a:solidFill>
              <a:schemeClr val="bg1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75A677-04E7-42CD-8339-BCAABAE2CFC7}"/>
                </a:ext>
              </a:extLst>
            </p:cNvPr>
            <p:cNvSpPr txBox="1"/>
            <p:nvPr/>
          </p:nvSpPr>
          <p:spPr>
            <a:xfrm>
              <a:off x="6522233" y="1277202"/>
              <a:ext cx="26820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গাছে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3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29987 -0.0465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2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37292 0.10926 " pathEditMode="relative" rAng="0" ptsTypes="AA">
                                      <p:cBhvr>
                                        <p:cTn id="8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5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2643 0.2273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5" y="1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36797 0.05949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B9AFB5-E9AF-40BD-8759-0C14212C4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08" y="249552"/>
            <a:ext cx="11700385" cy="6314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78C518-5BF6-4738-A309-EE2F3EF0C235}"/>
              </a:ext>
            </a:extLst>
          </p:cNvPr>
          <p:cNvSpPr/>
          <p:nvPr/>
        </p:nvSpPr>
        <p:spPr>
          <a:xfrm>
            <a:off x="245807" y="249552"/>
            <a:ext cx="11700385" cy="631462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0D78B-D8D2-40DD-B067-A29281F707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35" y="559782"/>
            <a:ext cx="1463167" cy="1188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0CC559-E04F-4F0C-9497-3142C16E63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939" y="559782"/>
            <a:ext cx="1463167" cy="1188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20A1C6-EFD7-4D2E-8E81-98758D4FAF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89" y="559779"/>
            <a:ext cx="1463167" cy="1188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F5779-77C1-4912-B2FF-08184FEC4F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49603" y="623695"/>
            <a:ext cx="1463167" cy="1188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94FBC-297D-4BB1-8F76-A18F483536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2162" y="588734"/>
            <a:ext cx="1463167" cy="1188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F2CECB-0EE8-4C73-921C-2FD786C22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4720" y="559781"/>
            <a:ext cx="1463167" cy="1188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F6CF52-DD2B-4842-A762-3053C69E75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20972" y="559779"/>
            <a:ext cx="1463167" cy="11888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4BA7767-42B9-4E48-9E9E-F9663B4FFDBA}"/>
              </a:ext>
            </a:extLst>
          </p:cNvPr>
          <p:cNvSpPr/>
          <p:nvPr/>
        </p:nvSpPr>
        <p:spPr>
          <a:xfrm>
            <a:off x="1530370" y="204290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DA54B6-7C07-4B3D-93CA-04053A6A69E8}"/>
              </a:ext>
            </a:extLst>
          </p:cNvPr>
          <p:cNvSpPr/>
          <p:nvPr/>
        </p:nvSpPr>
        <p:spPr>
          <a:xfrm>
            <a:off x="2661312" y="204291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915B15-A74A-4645-A79D-DEC2F9B9245B}"/>
              </a:ext>
            </a:extLst>
          </p:cNvPr>
          <p:cNvSpPr/>
          <p:nvPr/>
        </p:nvSpPr>
        <p:spPr>
          <a:xfrm>
            <a:off x="3779894" y="204290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D624B5-12BB-4D0A-9F72-9C767872B348}"/>
              </a:ext>
            </a:extLst>
          </p:cNvPr>
          <p:cNvSpPr/>
          <p:nvPr/>
        </p:nvSpPr>
        <p:spPr>
          <a:xfrm>
            <a:off x="5862846" y="204290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18193B-B1E1-4D44-A6EE-8B5D138A7D4D}"/>
              </a:ext>
            </a:extLst>
          </p:cNvPr>
          <p:cNvSpPr/>
          <p:nvPr/>
        </p:nvSpPr>
        <p:spPr>
          <a:xfrm>
            <a:off x="6981429" y="2043393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CBD21-05C0-4D91-BBDF-136FF3219091}"/>
              </a:ext>
            </a:extLst>
          </p:cNvPr>
          <p:cNvSpPr/>
          <p:nvPr/>
        </p:nvSpPr>
        <p:spPr>
          <a:xfrm>
            <a:off x="8100012" y="2043393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37F3DD-2EB7-4F25-B530-C0F9DED5371C}"/>
              </a:ext>
            </a:extLst>
          </p:cNvPr>
          <p:cNvSpPr/>
          <p:nvPr/>
        </p:nvSpPr>
        <p:spPr>
          <a:xfrm>
            <a:off x="9218595" y="2043393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5A93C7-CDB4-4B94-A6BF-5E7A0A907141}"/>
              </a:ext>
            </a:extLst>
          </p:cNvPr>
          <p:cNvSpPr/>
          <p:nvPr/>
        </p:nvSpPr>
        <p:spPr>
          <a:xfrm>
            <a:off x="1923089" y="281472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71FB7B-1306-4023-AB24-6A155C58C3E3}"/>
              </a:ext>
            </a:extLst>
          </p:cNvPr>
          <p:cNvSpPr/>
          <p:nvPr/>
        </p:nvSpPr>
        <p:spPr>
          <a:xfrm>
            <a:off x="3054031" y="2814729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5EBEA7-3038-4BCC-867D-5C812D581C4E}"/>
              </a:ext>
            </a:extLst>
          </p:cNvPr>
          <p:cNvSpPr/>
          <p:nvPr/>
        </p:nvSpPr>
        <p:spPr>
          <a:xfrm>
            <a:off x="4172613" y="281472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663160-2B4B-48AE-96E4-315E79188685}"/>
              </a:ext>
            </a:extLst>
          </p:cNvPr>
          <p:cNvSpPr/>
          <p:nvPr/>
        </p:nvSpPr>
        <p:spPr>
          <a:xfrm>
            <a:off x="5303555" y="2814240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3B64EA-D186-4AE6-9742-AF3321093C55}"/>
              </a:ext>
            </a:extLst>
          </p:cNvPr>
          <p:cNvSpPr/>
          <p:nvPr/>
        </p:nvSpPr>
        <p:spPr>
          <a:xfrm>
            <a:off x="6422138" y="281472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DD2B30-DEC2-4109-9ECF-4BBB8F93651C}"/>
              </a:ext>
            </a:extLst>
          </p:cNvPr>
          <p:cNvSpPr/>
          <p:nvPr/>
        </p:nvSpPr>
        <p:spPr>
          <a:xfrm>
            <a:off x="7540721" y="281472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2D6B4-7CA5-49EB-B75A-07BDB7114DF1}"/>
              </a:ext>
            </a:extLst>
          </p:cNvPr>
          <p:cNvSpPr/>
          <p:nvPr/>
        </p:nvSpPr>
        <p:spPr>
          <a:xfrm>
            <a:off x="8659304" y="2814724"/>
            <a:ext cx="1118583" cy="838627"/>
          </a:xfrm>
          <a:prstGeom prst="rect">
            <a:avLst/>
          </a:prstGeom>
          <a:solidFill>
            <a:srgbClr val="0A624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E7E8DF-CBAF-4CBE-A224-5913B2652FFF}"/>
              </a:ext>
            </a:extLst>
          </p:cNvPr>
          <p:cNvSpPr txBox="1"/>
          <p:nvPr/>
        </p:nvSpPr>
        <p:spPr>
          <a:xfrm>
            <a:off x="3210225" y="4014728"/>
            <a:ext cx="641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৪টি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0927A6-DEA8-4F11-A0F9-A377D6C0F2DC}"/>
              </a:ext>
            </a:extLst>
          </p:cNvPr>
          <p:cNvSpPr txBox="1"/>
          <p:nvPr/>
        </p:nvSpPr>
        <p:spPr>
          <a:xfrm>
            <a:off x="207624" y="5119602"/>
            <a:ext cx="4143141" cy="646331"/>
          </a:xfrm>
          <a:prstGeom prst="rect">
            <a:avLst/>
          </a:prstGeom>
          <a:noFill/>
          <a:ln>
            <a:solidFill>
              <a:srgbClr val="0A624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করি: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6F9F215-8703-4D64-9CAE-E68B8B09B991}"/>
              </a:ext>
            </a:extLst>
          </p:cNvPr>
          <p:cNvSpPr/>
          <p:nvPr/>
        </p:nvSpPr>
        <p:spPr>
          <a:xfrm>
            <a:off x="6056037" y="5119602"/>
            <a:ext cx="4271885" cy="1285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215060-6BBA-4DA8-BD29-7621BC6A3369}"/>
              </a:ext>
            </a:extLst>
          </p:cNvPr>
          <p:cNvSpPr txBox="1"/>
          <p:nvPr/>
        </p:nvSpPr>
        <p:spPr>
          <a:xfrm>
            <a:off x="6335631" y="5000342"/>
            <a:ext cx="358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3  +  4  = 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4F2483-64B9-4D6D-8EFB-E53A59BB19A6}"/>
              </a:ext>
            </a:extLst>
          </p:cNvPr>
          <p:cNvSpPr txBox="1"/>
          <p:nvPr/>
        </p:nvSpPr>
        <p:spPr>
          <a:xfrm>
            <a:off x="6096000" y="5733628"/>
            <a:ext cx="394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যোগ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  <p:bldP spid="33" grpId="0" animBg="1"/>
      <p:bldP spid="34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346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21</cp:revision>
  <dcterms:created xsi:type="dcterms:W3CDTF">2021-10-01T12:35:10Z</dcterms:created>
  <dcterms:modified xsi:type="dcterms:W3CDTF">2021-10-11T13:55:24Z</dcterms:modified>
</cp:coreProperties>
</file>