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3" r:id="rId3"/>
    <p:sldId id="258" r:id="rId4"/>
    <p:sldId id="260" r:id="rId5"/>
    <p:sldId id="261" r:id="rId6"/>
    <p:sldId id="262" r:id="rId7"/>
    <p:sldId id="263" r:id="rId8"/>
    <p:sldId id="264" r:id="rId9"/>
    <p:sldId id="27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386-7D4C-4664-B37D-4C858B1DD7D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2AF1-40F8-4A9B-8DB3-7F800FCA4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2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386-7D4C-4664-B37D-4C858B1DD7D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2AF1-40F8-4A9B-8DB3-7F800FCA4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0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386-7D4C-4664-B37D-4C858B1DD7D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2AF1-40F8-4A9B-8DB3-7F800FCA4ED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2461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386-7D4C-4664-B37D-4C858B1DD7D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2AF1-40F8-4A9B-8DB3-7F800FCA4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87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386-7D4C-4664-B37D-4C858B1DD7D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2AF1-40F8-4A9B-8DB3-7F800FCA4ED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3141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386-7D4C-4664-B37D-4C858B1DD7D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2AF1-40F8-4A9B-8DB3-7F800FCA4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64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386-7D4C-4664-B37D-4C858B1DD7D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2AF1-40F8-4A9B-8DB3-7F800FCA4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75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386-7D4C-4664-B37D-4C858B1DD7D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2AF1-40F8-4A9B-8DB3-7F800FCA4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6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386-7D4C-4664-B37D-4C858B1DD7D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2AF1-40F8-4A9B-8DB3-7F800FCA4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7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386-7D4C-4664-B37D-4C858B1DD7D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2AF1-40F8-4A9B-8DB3-7F800FCA4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386-7D4C-4664-B37D-4C858B1DD7D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2AF1-40F8-4A9B-8DB3-7F800FCA4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386-7D4C-4664-B37D-4C858B1DD7D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2AF1-40F8-4A9B-8DB3-7F800FCA4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4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386-7D4C-4664-B37D-4C858B1DD7D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2AF1-40F8-4A9B-8DB3-7F800FCA4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386-7D4C-4664-B37D-4C858B1DD7D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2AF1-40F8-4A9B-8DB3-7F800FCA4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386-7D4C-4664-B37D-4C858B1DD7D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2AF1-40F8-4A9B-8DB3-7F800FCA4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8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386-7D4C-4664-B37D-4C858B1DD7D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2AF1-40F8-4A9B-8DB3-7F800FCA4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7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BD386-7D4C-4664-B37D-4C858B1DD7D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9BC2AF1-40F8-4A9B-8DB3-7F800FCA4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9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urjahan.dcd6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1745" y="762000"/>
            <a:ext cx="5361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852" y="427590"/>
            <a:ext cx="6814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/>
              <a:t>স্বাগতম</a:t>
            </a:r>
            <a:endParaRPr lang="en-US" sz="7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E4F699-2C2C-42A0-B8D2-F1248A2BC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284" y="1807110"/>
            <a:ext cx="6605039" cy="375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271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4110110" y="267286"/>
            <a:ext cx="7676271" cy="246184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5715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অভ্র সফটওয়্যারের F12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চাপতে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হবে।পরবর্তী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ফন্ট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করা।অভ্র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NikoshBan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ফন্ট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Left-Right Arrow 2"/>
          <p:cNvSpPr/>
          <p:nvPr/>
        </p:nvSpPr>
        <p:spPr>
          <a:xfrm>
            <a:off x="0" y="3474721"/>
            <a:ext cx="7948246" cy="3024554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ওয়ার্ড প্রসেসরে বিজয় কী- বোর্ড সচল করতে Ctrl Alt B একসাথে চাপতে হবে।</a:t>
            </a:r>
          </a:p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বিজয় কী-বোর্ডে যে কোনো দুটি অক্ষরকে যুক্ত করতে হলে প্রথম অক্ষরটি চেপে ইংরেজি জি (g)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চাপতে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1563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1492"/>
              </p:ext>
            </p:extLst>
          </p:nvPr>
        </p:nvGraphicFramePr>
        <p:xfrm>
          <a:off x="1638103" y="2461845"/>
          <a:ext cx="8603176" cy="371387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75397">
                  <a:extLst>
                    <a:ext uri="{9D8B030D-6E8A-4147-A177-3AD203B41FA5}">
                      <a16:colId xmlns:a16="http://schemas.microsoft.com/office/drawing/2014/main" val="1669525212"/>
                    </a:ext>
                  </a:extLst>
                </a:gridCol>
                <a:gridCol w="1075397">
                  <a:extLst>
                    <a:ext uri="{9D8B030D-6E8A-4147-A177-3AD203B41FA5}">
                      <a16:colId xmlns:a16="http://schemas.microsoft.com/office/drawing/2014/main" val="3402079904"/>
                    </a:ext>
                  </a:extLst>
                </a:gridCol>
                <a:gridCol w="1075397">
                  <a:extLst>
                    <a:ext uri="{9D8B030D-6E8A-4147-A177-3AD203B41FA5}">
                      <a16:colId xmlns:a16="http://schemas.microsoft.com/office/drawing/2014/main" val="1750681301"/>
                    </a:ext>
                  </a:extLst>
                </a:gridCol>
                <a:gridCol w="889392">
                  <a:extLst>
                    <a:ext uri="{9D8B030D-6E8A-4147-A177-3AD203B41FA5}">
                      <a16:colId xmlns:a16="http://schemas.microsoft.com/office/drawing/2014/main" val="3941304562"/>
                    </a:ext>
                  </a:extLst>
                </a:gridCol>
                <a:gridCol w="1261402">
                  <a:extLst>
                    <a:ext uri="{9D8B030D-6E8A-4147-A177-3AD203B41FA5}">
                      <a16:colId xmlns:a16="http://schemas.microsoft.com/office/drawing/2014/main" val="1680258893"/>
                    </a:ext>
                  </a:extLst>
                </a:gridCol>
                <a:gridCol w="1075397">
                  <a:extLst>
                    <a:ext uri="{9D8B030D-6E8A-4147-A177-3AD203B41FA5}">
                      <a16:colId xmlns:a16="http://schemas.microsoft.com/office/drawing/2014/main" val="652959588"/>
                    </a:ext>
                  </a:extLst>
                </a:gridCol>
                <a:gridCol w="1075397">
                  <a:extLst>
                    <a:ext uri="{9D8B030D-6E8A-4147-A177-3AD203B41FA5}">
                      <a16:colId xmlns:a16="http://schemas.microsoft.com/office/drawing/2014/main" val="2336067265"/>
                    </a:ext>
                  </a:extLst>
                </a:gridCol>
                <a:gridCol w="1075397">
                  <a:extLst>
                    <a:ext uri="{9D8B030D-6E8A-4147-A177-3AD203B41FA5}">
                      <a16:colId xmlns:a16="http://schemas.microsoft.com/office/drawing/2014/main" val="3583042485"/>
                    </a:ext>
                  </a:extLst>
                </a:gridCol>
              </a:tblGrid>
              <a:tr h="1092591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বর্ণ</a:t>
                      </a:r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কী</a:t>
                      </a:r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বর্ণ</a:t>
                      </a:r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কী</a:t>
                      </a:r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বর্ণ</a:t>
                      </a:r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কী</a:t>
                      </a:r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বর্ণ</a:t>
                      </a:r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কী</a:t>
                      </a:r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293872"/>
                  </a:ext>
                </a:extLst>
              </a:tr>
              <a:tr h="1092591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jgn</a:t>
                      </a:r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ষ্ণ</a:t>
                      </a:r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NgB</a:t>
                      </a:r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ঞ্চ</a:t>
                      </a:r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Igy</a:t>
                      </a:r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জ্ঞ</a:t>
                      </a:r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ugI</a:t>
                      </a:r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635557"/>
                  </a:ext>
                </a:extLst>
              </a:tr>
              <a:tr h="109259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ঞ্জ</a:t>
                      </a:r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Igu</a:t>
                      </a:r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ঞ্ছ</a:t>
                      </a:r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IgU</a:t>
                      </a:r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ঙ্গ</a:t>
                      </a:r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qgo</a:t>
                      </a:r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accent2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760365"/>
                  </a:ext>
                </a:extLst>
              </a:tr>
            </a:tbl>
          </a:graphicData>
        </a:graphic>
      </p:graphicFrame>
      <p:sp>
        <p:nvSpPr>
          <p:cNvPr id="3" name="Double Wave 2"/>
          <p:cNvSpPr/>
          <p:nvPr/>
        </p:nvSpPr>
        <p:spPr>
          <a:xfrm>
            <a:off x="3376247" y="281355"/>
            <a:ext cx="5430128" cy="1603716"/>
          </a:xfrm>
          <a:prstGeom prst="doubleWav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বিশেষ যুক্তাক্ষর</a:t>
            </a:r>
            <a:endParaRPr lang="en-US" sz="7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21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74720" y="46400"/>
            <a:ext cx="4445391" cy="1069091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bg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ডকুমেন্ট সম্পাদনা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6057" y="1386185"/>
            <a:ext cx="8288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যে প্রক্রিয়া অনুসরণ করে একটি ডকুমেন্টের ভুল- ভ্রান্তি গুলো ঠিক করা হয় সে কাজটিকে বলা হয়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সম্পাদনা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ardrop 4"/>
          <p:cNvSpPr/>
          <p:nvPr/>
        </p:nvSpPr>
        <p:spPr>
          <a:xfrm>
            <a:off x="443345" y="3158835"/>
            <a:ext cx="1205346" cy="623455"/>
          </a:xfrm>
          <a:prstGeom prst="teardrop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 করা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0473" y="3283527"/>
            <a:ext cx="78915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 করার জন্য কারসরকে নির্ধারিত জায়গার শুরুতে নিতে হবে।এরপর শিফট কী চেপে ধরে ডান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্যারো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(Shift   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চেপে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অক্ষর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অংশকে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2" y="5220152"/>
            <a:ext cx="1205346" cy="1150290"/>
          </a:xfrm>
          <a:prstGeom prst="rect">
            <a:avLst/>
          </a:prstGeom>
        </p:spPr>
      </p:pic>
      <p:sp>
        <p:nvSpPr>
          <p:cNvPr id="8" name="Diamond 7"/>
          <p:cNvSpPr/>
          <p:nvPr/>
        </p:nvSpPr>
        <p:spPr>
          <a:xfrm>
            <a:off x="1306058" y="5490846"/>
            <a:ext cx="1219200" cy="928618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কাট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14852" y="5416546"/>
            <a:ext cx="7550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প্রথমে অক্ষর, শব্দ, বাক্য বা অংশকে নির্বাচন করে কাটার জন্য কী- বোর্ডের Ctrl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X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একসাথে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চাপতে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39850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565" y="265401"/>
            <a:ext cx="1106199" cy="11061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369" y="2640763"/>
            <a:ext cx="1376362" cy="13763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08657" y="403002"/>
            <a:ext cx="67699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প্রথমে অক্ষর, শব্দ, বাক্য বা অংশকে নির্বাচন করে কপি করার জন্য কী- বোর্ডের Ctrl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C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একসাথে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চাপতে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Right Arrow Callout 7"/>
          <p:cNvSpPr/>
          <p:nvPr/>
        </p:nvSpPr>
        <p:spPr>
          <a:xfrm>
            <a:off x="1759527" y="568036"/>
            <a:ext cx="1054011" cy="61979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Copy</a:t>
            </a:r>
            <a:endParaRPr lang="en-US" dirty="0"/>
          </a:p>
        </p:txBody>
      </p:sp>
      <p:sp>
        <p:nvSpPr>
          <p:cNvPr id="9" name="Pentagon 8"/>
          <p:cNvSpPr/>
          <p:nvPr/>
        </p:nvSpPr>
        <p:spPr>
          <a:xfrm>
            <a:off x="2018057" y="2799472"/>
            <a:ext cx="990600" cy="8721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Paste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8657" y="2822011"/>
            <a:ext cx="701127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কাট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কপি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কমান্ড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 করার পর কারসরকে নির্ধারিত স্থানে নিয়ে Ctrl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V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একসাথে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চাপতে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Sequential Access Storage 10"/>
          <p:cNvSpPr/>
          <p:nvPr/>
        </p:nvSpPr>
        <p:spPr>
          <a:xfrm>
            <a:off x="258473" y="5102522"/>
            <a:ext cx="1759584" cy="932518"/>
          </a:xfrm>
          <a:prstGeom prst="flowChartMagnetic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Delete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532" y="5102522"/>
            <a:ext cx="87837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ডকুমেন্টের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অক্ষর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শব্দ,বাক্য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অংশকে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মুছে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ফেলতে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বোর্ডের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Delete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Del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911" y="265400"/>
            <a:ext cx="1043853" cy="110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8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588328" y="568036"/>
            <a:ext cx="5472545" cy="2050473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Inverted">
              <a:avLst/>
            </a:prstTxWarp>
          </a:bodyPr>
          <a:lstStyle/>
          <a:p>
            <a:pPr algn="ctr"/>
            <a:r>
              <a:rPr lang="bn-BD" sz="6600" b="1" spc="50" dirty="0">
                <a:ln w="0"/>
                <a:solidFill>
                  <a:schemeClr val="bg2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b="1" spc="50" dirty="0">
              <a:ln w="0"/>
              <a:solidFill>
                <a:schemeClr val="bg2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022555" y="3602182"/>
            <a:ext cx="9617736" cy="1593273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সকলের প্রিয় জাতীয় সংগীতের প্রথম লাইনটি টাইপ কর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44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9091" y="2148733"/>
            <a:ext cx="90331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উচ্চারণ ভিত্তিক বাংলা সফটওয়্যার কোনটি?</a:t>
            </a:r>
          </a:p>
          <a:p>
            <a:endParaRPr lang="bn-BD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ক. বিজ্ঞান                                        খ. প্রবর্তন            </a:t>
            </a:r>
          </a:p>
          <a:p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গ. লেখনী                                          ঘ .অভ্র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6182" y="4391891"/>
            <a:ext cx="89500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কোনো কিছু কপি করতে কোথায় ক্লিক করতে হবে?</a:t>
            </a:r>
          </a:p>
          <a:p>
            <a:endParaRPr lang="bn-BD" dirty="0"/>
          </a:p>
          <a:p>
            <a:r>
              <a:rPr lang="bn-BD" dirty="0"/>
              <a:t>ক  .                                        খ   .                                গ.                           ঘ.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4836" y="4968857"/>
            <a:ext cx="692727" cy="6927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0183" y="4710223"/>
            <a:ext cx="960726" cy="9217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2182" y="4853556"/>
            <a:ext cx="803563" cy="8505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27127" y="4615566"/>
            <a:ext cx="1039091" cy="1039091"/>
          </a:xfrm>
          <a:prstGeom prst="rect">
            <a:avLst/>
          </a:prstGeom>
        </p:spPr>
      </p:pic>
      <p:sp>
        <p:nvSpPr>
          <p:cNvPr id="12" name="Flowchart: Decision 11"/>
          <p:cNvSpPr/>
          <p:nvPr/>
        </p:nvSpPr>
        <p:spPr>
          <a:xfrm>
            <a:off x="4211675" y="267286"/>
            <a:ext cx="3768650" cy="1564733"/>
          </a:xfrm>
          <a:prstGeom prst="flowChartDecision">
            <a:avLst/>
          </a:prstGeom>
          <a:solidFill>
            <a:schemeClr val="accent3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96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3837709" y="457199"/>
            <a:ext cx="4267200" cy="886691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726873" y="1946669"/>
            <a:ext cx="4211782" cy="1537856"/>
            <a:chOff x="3726873" y="1946669"/>
            <a:chExt cx="4211782" cy="153785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3" name="Up Arrow 2"/>
            <p:cNvSpPr/>
            <p:nvPr/>
          </p:nvSpPr>
          <p:spPr>
            <a:xfrm>
              <a:off x="3726873" y="1946669"/>
              <a:ext cx="4211782" cy="1537856"/>
            </a:xfrm>
            <a:prstGeom prst="up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618018" y="2847216"/>
              <a:ext cx="429491" cy="63730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Flowchart: Card 4"/>
          <p:cNvSpPr/>
          <p:nvPr/>
        </p:nvSpPr>
        <p:spPr>
          <a:xfrm>
            <a:off x="719542" y="4232540"/>
            <a:ext cx="9199418" cy="1246909"/>
          </a:xfrm>
          <a:prstGeom prst="flowChartPunchedCar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ডকুমেন্ট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সম্পাদনার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প্রতিবেদন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760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3020017" y="2385217"/>
            <a:ext cx="5345723" cy="1453447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Triangle">
              <a:avLst/>
            </a:prstTxWarp>
          </a:bodyPr>
          <a:lstStyle/>
          <a:p>
            <a:pPr algn="ctr"/>
            <a:r>
              <a:rPr lang="bn-BD" dirty="0">
                <a:solidFill>
                  <a:srgbClr val="0070C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ধন্যবাদ</a:t>
            </a:r>
            <a:endParaRPr lang="en-US" dirty="0">
              <a:solidFill>
                <a:srgbClr val="0070C0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958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1850" y="442913"/>
            <a:ext cx="54006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u="sng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Nurjahan.jpg">
            <a:extLst>
              <a:ext uri="{FF2B5EF4-FFF2-40B4-BE49-F238E27FC236}">
                <a16:creationId xmlns:a16="http://schemas.microsoft.com/office/drawing/2014/main" id="{0FCFC0D7-A5AE-40BE-895B-E4D650B54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633" y="2174033"/>
            <a:ext cx="3900196" cy="39001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498245-DC1C-41BD-80B6-2E7F3CD176A6}"/>
              </a:ext>
            </a:extLst>
          </p:cNvPr>
          <p:cNvSpPr txBox="1"/>
          <p:nvPr/>
        </p:nvSpPr>
        <p:spPr>
          <a:xfrm>
            <a:off x="5453827" y="2506542"/>
            <a:ext cx="58189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" pitchFamily="2" charset="0"/>
                <a:cs typeface="Nikosh" pitchFamily="2" charset="0"/>
              </a:rPr>
              <a:t>নামঃ নুরজাহান বেগম , সহকারী শিক্ষক</a:t>
            </a:r>
          </a:p>
          <a:p>
            <a:r>
              <a:rPr lang="bn-BD" sz="3200" dirty="0">
                <a:latin typeface="Nikosh" pitchFamily="2" charset="0"/>
                <a:cs typeface="Nikosh" pitchFamily="2" charset="0"/>
              </a:rPr>
              <a:t>চরজিথর উচ্চ বিদ্যালয় অ্যান্ড কলেজ ,</a:t>
            </a:r>
          </a:p>
          <a:p>
            <a:r>
              <a:rPr lang="bn-BD" sz="3200" dirty="0">
                <a:latin typeface="Nikosh" pitchFamily="2" charset="0"/>
                <a:cs typeface="Nikosh" pitchFamily="2" charset="0"/>
              </a:rPr>
              <a:t>ঈশ্বরগঞ্জ , ময়মনসিংহ</a:t>
            </a:r>
          </a:p>
          <a:p>
            <a:r>
              <a:rPr lang="bn-BD" sz="3200" dirty="0">
                <a:latin typeface="Nikosh" pitchFamily="2" charset="0"/>
                <a:cs typeface="Nikosh" pitchFamily="2" charset="0"/>
              </a:rPr>
              <a:t>ইমেইলঃ </a:t>
            </a:r>
            <a:r>
              <a:rPr lang="en-US" sz="3200" dirty="0">
                <a:latin typeface="Nikosh" pitchFamily="2" charset="0"/>
                <a:cs typeface="Nikosh" pitchFamily="2" charset="0"/>
                <a:hlinkClick r:id="rId3"/>
              </a:rPr>
              <a:t>nurjahan.dcd6@gmail.com</a:t>
            </a:r>
            <a:endParaRPr lang="en-US" sz="3200" dirty="0">
              <a:latin typeface="Nikosh" pitchFamily="2" charset="0"/>
              <a:cs typeface="Nikosh" pitchFamily="2" charset="0"/>
            </a:endParaRPr>
          </a:p>
          <a:p>
            <a:r>
              <a:rPr lang="bn-BD" sz="3200" dirty="0">
                <a:latin typeface="Nikosh" pitchFamily="2" charset="0"/>
                <a:cs typeface="Nikosh" pitchFamily="2" charset="0"/>
              </a:rPr>
              <a:t>মোবাইল নম্বরঃ ০১৭৫২৬৯৪১৮৭     </a:t>
            </a:r>
          </a:p>
          <a:p>
            <a:r>
              <a:rPr lang="bn-BD" sz="2400" dirty="0">
                <a:latin typeface="Nikosh" pitchFamily="2" charset="0"/>
                <a:cs typeface="Nikosh" pitchFamily="2" charset="0"/>
              </a:rPr>
              <a:t>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68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1500" y="702175"/>
            <a:ext cx="4994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পাঠ</a:t>
            </a:r>
            <a:r>
              <a:rPr lang="en-US" sz="6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60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পরিচিতি</a:t>
            </a:r>
            <a:endParaRPr lang="en-US" sz="6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9643" y="2504050"/>
            <a:ext cx="82155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বিষয়ঃ</a:t>
            </a:r>
            <a:r>
              <a:rPr lang="en-US" sz="4400" dirty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4400" dirty="0" err="1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তথ্য</a:t>
            </a:r>
            <a:r>
              <a:rPr lang="en-US" sz="4400" dirty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 ও </a:t>
            </a:r>
            <a:r>
              <a:rPr lang="en-US" sz="4400" dirty="0" err="1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যোগাযোগ</a:t>
            </a:r>
            <a:r>
              <a:rPr lang="en-US" sz="4400" dirty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4400" dirty="0" err="1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প্রযুক্তি</a:t>
            </a:r>
            <a:endParaRPr lang="en-US" sz="4400" dirty="0">
              <a:ln w="0"/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en-US" sz="4400" dirty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শ্রেনিঃ৭ম</a:t>
            </a:r>
          </a:p>
          <a:p>
            <a:pPr algn="ctr"/>
            <a:r>
              <a:rPr lang="en-US" sz="4400" dirty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সয়মঃ৫০ </a:t>
            </a:r>
            <a:r>
              <a:rPr lang="en-US" sz="4400" dirty="0" err="1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মিঃ</a:t>
            </a:r>
            <a:endParaRPr lang="en-US" sz="4400" dirty="0">
              <a:ln w="0"/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370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4381" y="647114"/>
            <a:ext cx="3868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খেয়াল কর--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40" y="2236765"/>
            <a:ext cx="3437888" cy="34325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87" y="2236765"/>
            <a:ext cx="4696631" cy="275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0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0997" y="618979"/>
            <a:ext cx="5233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4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955184" y="2850025"/>
            <a:ext cx="4281633" cy="2507787"/>
            <a:chOff x="2700997" y="2307102"/>
            <a:chExt cx="3671668" cy="1364566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" name="Rounded Rectangle 3"/>
            <p:cNvSpPr/>
            <p:nvPr/>
          </p:nvSpPr>
          <p:spPr>
            <a:xfrm>
              <a:off x="2700997" y="2307102"/>
              <a:ext cx="3671668" cy="1364566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15886" y="2635442"/>
              <a:ext cx="2588455" cy="38518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ওয়ার্ড প্রসেসিং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112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3516922" y="105508"/>
            <a:ext cx="4965895" cy="998806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/>
              <a:t>শিখনফল</a:t>
            </a:r>
            <a:endParaRPr lang="en-US" sz="3600" dirty="0"/>
          </a:p>
        </p:txBody>
      </p:sp>
      <p:sp>
        <p:nvSpPr>
          <p:cNvPr id="4" name="Flowchart: Punched Tape 3"/>
          <p:cNvSpPr/>
          <p:nvPr/>
        </p:nvSpPr>
        <p:spPr>
          <a:xfrm>
            <a:off x="1153550" y="1591475"/>
            <a:ext cx="4009292" cy="717452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এই পাঠশেষে শিক্ষার্থীরা---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41724" y="2841807"/>
            <a:ext cx="68368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ওয়ার্ড প্রসেসর ব্যবহার করে বাংলা ও ইংরেজি লিখতে 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3550" y="4100840"/>
            <a:ext cx="5795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।কী-বোর্ড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5541" y="4965465"/>
            <a:ext cx="4522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97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mph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3669323" y="225081"/>
            <a:ext cx="4853354" cy="1772529"/>
          </a:xfrm>
          <a:prstGeom prst="flowChartPunchedTap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কী- বোর্ডের ব্যবহার প</a:t>
            </a: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দ্ধতি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899138" y="2841675"/>
            <a:ext cx="7948247" cy="3882682"/>
          </a:xfrm>
          <a:prstGeom prst="ellipse">
            <a:avLst/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ওয়ার্ড প্রসেসর দিয়ে কোনো কিছু লিখতে গেলে প্রথমেই আমাদের প্রয়োজন কী- বোর্ডের।কী-বোর্ড হলো ওয়ার্ড প্রসেসরের প্রধান ইনপুট ডিভাইস।কিন্তু প্রয়োজন হয় এমন একটি সফটওয়্যারের যা কম্পিউটারে বাংলা লিখতে সহায়তা করবে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55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0" y="689317"/>
            <a:ext cx="9186203" cy="2166425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২০০৭ সালে বিনামূল্যের ইউনিকোড সফটওয়্যার অভ্র প্রবর্তিত হয়।এটির উচ্চারণ ভিত্তিক (ফোনেটিক) বাংলা টাইপিং ব্যবস্থা এটিকে তরুণ সমাজের কাছে বেশ জনপ্রিয় করে তোলে।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Direct Access Storage 3"/>
          <p:cNvSpPr/>
          <p:nvPr/>
        </p:nvSpPr>
        <p:spPr>
          <a:xfrm>
            <a:off x="3005798" y="3910818"/>
            <a:ext cx="9186202" cy="1786597"/>
          </a:xfrm>
          <a:prstGeom prst="flowChartMagneticDrum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উচ্চারণ ভিত্তিক বাংলা টাইপিং ব্যবস্থায় যদি “ami banglay gan gai”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টাইপ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বাংলায়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গায়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’।</a:t>
            </a:r>
          </a:p>
        </p:txBody>
      </p:sp>
    </p:spTree>
    <p:extLst>
      <p:ext uri="{BB962C8B-B14F-4D97-AF65-F5344CB8AC3E}">
        <p14:creationId xmlns:p14="http://schemas.microsoft.com/office/powerpoint/2010/main" val="129206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521F93-40F5-408F-8619-FCF7C40D0DA6}"/>
              </a:ext>
            </a:extLst>
          </p:cNvPr>
          <p:cNvSpPr txBox="1"/>
          <p:nvPr/>
        </p:nvSpPr>
        <p:spPr>
          <a:xfrm>
            <a:off x="3873910" y="560439"/>
            <a:ext cx="3578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B9668C-2AF1-4957-B216-AD46B82F1016}"/>
              </a:ext>
            </a:extLst>
          </p:cNvPr>
          <p:cNvSpPr txBox="1"/>
          <p:nvPr/>
        </p:nvSpPr>
        <p:spPr>
          <a:xfrm>
            <a:off x="1868129" y="2300748"/>
            <a:ext cx="7511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ওয়ার্ড প্রসেসরে বাঙলা লেখার নিয়ম লেখ।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6883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427</TotalTime>
  <Words>468</Words>
  <Application>Microsoft Office PowerPoint</Application>
  <PresentationFormat>Widescreen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Nikosh</vt:lpstr>
      <vt:lpstr>NikoshBAN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Rehana Akter Jharna</cp:lastModifiedBy>
  <cp:revision>86</cp:revision>
  <dcterms:created xsi:type="dcterms:W3CDTF">2019-10-22T07:30:07Z</dcterms:created>
  <dcterms:modified xsi:type="dcterms:W3CDTF">2021-10-12T16:38:49Z</dcterms:modified>
</cp:coreProperties>
</file>