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4" r:id="rId4"/>
    <p:sldId id="267" r:id="rId5"/>
    <p:sldId id="265" r:id="rId6"/>
    <p:sldId id="266" r:id="rId7"/>
    <p:sldId id="258" r:id="rId8"/>
    <p:sldId id="268" r:id="rId9"/>
    <p:sldId id="259" r:id="rId10"/>
    <p:sldId id="260" r:id="rId11"/>
    <p:sldId id="261" r:id="rId12"/>
    <p:sldId id="262" r:id="rId13"/>
    <p:sldId id="263" r:id="rId1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141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7BC2A4-5DDD-4B40-8885-C65CF5A36A48}" type="datetimeFigureOut">
              <a:rPr lang="en-US" smtClean="0"/>
              <a:t>12-Oct-21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583E8C-6C68-4ED8-9E58-8214674805B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7BC2A4-5DDD-4B40-8885-C65CF5A36A48}" type="datetimeFigureOut">
              <a:rPr lang="en-US" smtClean="0"/>
              <a:t>12-Oct-21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583E8C-6C68-4ED8-9E58-8214674805B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7BC2A4-5DDD-4B40-8885-C65CF5A36A48}" type="datetimeFigureOut">
              <a:rPr lang="en-US" smtClean="0"/>
              <a:t>12-Oct-21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583E8C-6C68-4ED8-9E58-8214674805B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7BC2A4-5DDD-4B40-8885-C65CF5A36A48}" type="datetimeFigureOut">
              <a:rPr lang="en-US" smtClean="0"/>
              <a:t>12-Oct-21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583E8C-6C68-4ED8-9E58-8214674805B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7BC2A4-5DDD-4B40-8885-C65CF5A36A48}" type="datetimeFigureOut">
              <a:rPr lang="en-US" smtClean="0"/>
              <a:t>12-Oct-21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583E8C-6C68-4ED8-9E58-8214674805B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7BC2A4-5DDD-4B40-8885-C65CF5A36A48}" type="datetimeFigureOut">
              <a:rPr lang="en-US" smtClean="0"/>
              <a:t>12-Oct-21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583E8C-6C68-4ED8-9E58-8214674805B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7BC2A4-5DDD-4B40-8885-C65CF5A36A48}" type="datetimeFigureOut">
              <a:rPr lang="en-US" smtClean="0"/>
              <a:t>12-Oct-21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583E8C-6C68-4ED8-9E58-8214674805B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7BC2A4-5DDD-4B40-8885-C65CF5A36A48}" type="datetimeFigureOut">
              <a:rPr lang="en-US" smtClean="0"/>
              <a:t>12-Oct-21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583E8C-6C68-4ED8-9E58-8214674805B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7BC2A4-5DDD-4B40-8885-C65CF5A36A48}" type="datetimeFigureOut">
              <a:rPr lang="en-US" smtClean="0"/>
              <a:t>12-Oct-21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583E8C-6C68-4ED8-9E58-8214674805B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7BC2A4-5DDD-4B40-8885-C65CF5A36A48}" type="datetimeFigureOut">
              <a:rPr lang="en-US" smtClean="0"/>
              <a:t>12-Oct-21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583E8C-6C68-4ED8-9E58-8214674805B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7BC2A4-5DDD-4B40-8885-C65CF5A36A48}" type="datetimeFigureOut">
              <a:rPr lang="en-US" smtClean="0"/>
              <a:t>12-Oct-21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583E8C-6C68-4ED8-9E58-8214674805B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57BC2A4-5DDD-4B40-8885-C65CF5A36A48}" type="datetimeFigureOut">
              <a:rPr lang="en-US" smtClean="0"/>
              <a:t>12-Oct-21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4583E8C-6C68-4ED8-9E58-8214674805B3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pexels-photo-414660.jpe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0782" y="-13855"/>
            <a:ext cx="9164782" cy="68580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2458428" y="2228671"/>
            <a:ext cx="5769529" cy="240065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9600" dirty="0" err="1" smtClean="0">
                <a:ln w="0"/>
                <a:solidFill>
                  <a:srgbClr val="00B05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সবাইকে</a:t>
            </a:r>
            <a:r>
              <a:rPr lang="en-US" sz="9600" dirty="0" smtClean="0">
                <a:ln w="0"/>
                <a:solidFill>
                  <a:srgbClr val="00B05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9600" dirty="0" err="1" smtClean="0">
                <a:ln w="0"/>
                <a:solidFill>
                  <a:srgbClr val="00B05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স্বাগত</a:t>
            </a:r>
            <a:endParaRPr lang="en-US" sz="9600" dirty="0" smtClean="0">
              <a:ln w="0"/>
              <a:solidFill>
                <a:srgbClr val="00B05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5400" b="0" cap="none" spc="0" dirty="0" err="1" smtClean="0">
                <a:ln w="0"/>
                <a:solidFill>
                  <a:schemeClr val="accent2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মাল্টিমিডিয়া</a:t>
            </a:r>
            <a:r>
              <a:rPr lang="en-US" sz="5400" b="0" cap="none" spc="0" dirty="0" smtClean="0">
                <a:ln w="0"/>
                <a:solidFill>
                  <a:schemeClr val="accent2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0" cap="none" spc="0" dirty="0" err="1" smtClean="0">
                <a:ln w="0"/>
                <a:solidFill>
                  <a:schemeClr val="accent2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ক্লাসে</a:t>
            </a:r>
            <a:endParaRPr lang="en-US" sz="5400" b="0" cap="none" spc="0" dirty="0">
              <a:ln w="0"/>
              <a:solidFill>
                <a:schemeClr val="accent2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1143000"/>
            <a:ext cx="2306028" cy="407705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p Ribbon 1"/>
          <p:cNvSpPr/>
          <p:nvPr/>
        </p:nvSpPr>
        <p:spPr>
          <a:xfrm>
            <a:off x="2438400" y="152400"/>
            <a:ext cx="4343400" cy="838200"/>
          </a:xfrm>
          <a:prstGeom prst="ribbon2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দলগত কাজ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5000" y="1295400"/>
            <a:ext cx="5747657" cy="3218688"/>
          </a:xfrm>
          <a:prstGeom prst="rect">
            <a:avLst/>
          </a:prstGeom>
        </p:spPr>
      </p:pic>
      <p:sp>
        <p:nvSpPr>
          <p:cNvPr id="6" name="Rounded Rectangle 5"/>
          <p:cNvSpPr/>
          <p:nvPr/>
        </p:nvSpPr>
        <p:spPr>
          <a:xfrm>
            <a:off x="1295400" y="4818888"/>
            <a:ext cx="7391400" cy="18288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চিত্রে প্রদর্শিত মাছটি শিকার করতে হলে শিকারিকে কী করতে হবে আলোচনা করে লিখ।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088935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p Ribbon 1"/>
          <p:cNvSpPr/>
          <p:nvPr/>
        </p:nvSpPr>
        <p:spPr>
          <a:xfrm>
            <a:off x="2438400" y="152400"/>
            <a:ext cx="4343400" cy="838200"/>
          </a:xfrm>
          <a:prstGeom prst="ribbon2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মূল্যায়ন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1676400" y="1295400"/>
            <a:ext cx="5562600" cy="6096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১। আলোর প্রতিসরণের নিয়ম কয়টি?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1905000" y="2133600"/>
            <a:ext cx="2348345" cy="6096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উত্তর: দুটি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1472044" y="2971800"/>
            <a:ext cx="6452755" cy="914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২। আলোক রশ্মি যখন ঘন মাধ্যম থেকে হালকা মাধ্যমে প্রবেশ তখন কি ঘটে?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1905000" y="4114800"/>
            <a:ext cx="4114800" cy="9906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উত্তর: অভিলম্বের দিকে বেঁকে যায়।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212739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923" b="7879"/>
          <a:stretch/>
        </p:blipFill>
        <p:spPr>
          <a:xfrm>
            <a:off x="1219200" y="953501"/>
            <a:ext cx="7347009" cy="5356113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2665360" y="34636"/>
            <a:ext cx="3962399" cy="9188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বাড়ির</a:t>
            </a:r>
            <a:r>
              <a:rPr lang="en-US" sz="54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endParaRPr lang="en-US" sz="5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636659" y="953501"/>
            <a:ext cx="6019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dirty="0" smtClean="0">
                <a:latin typeface="NikoshBAN" panose="02000000000000000000" pitchFamily="2" charset="0"/>
                <a:cs typeface="NikoshBAN" panose="02000000000000000000" pitchFamily="2" charset="0"/>
              </a:rPr>
              <a:t>মাইশা পুকুরে গোসল করতে গেলে পুকুর ঘাটের সিঁড়িতে পা রাখতেই সে পড়ে গেল এতে আলোর প্রতিসরণের কোন কারণটি কারণে এরকম ঘটল ব্যাখ্যা করো।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096170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0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9287" y="0"/>
            <a:ext cx="9183287" cy="6858000"/>
          </a:xfrm>
          <a:prstGeom prst="rect">
            <a:avLst/>
          </a:prstGeom>
          <a:effectLst/>
        </p:spPr>
      </p:pic>
      <p:sp>
        <p:nvSpPr>
          <p:cNvPr id="6" name="Rectangle 5"/>
          <p:cNvSpPr/>
          <p:nvPr/>
        </p:nvSpPr>
        <p:spPr>
          <a:xfrm>
            <a:off x="457200" y="2967335"/>
            <a:ext cx="538801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bn-IN" sz="5400" b="1" dirty="0" smtClean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সবাইকে অসংখ্য ধন্যবাদ</a:t>
            </a:r>
          </a:p>
        </p:txBody>
      </p:sp>
    </p:spTree>
    <p:extLst>
      <p:ext uri="{BB962C8B-B14F-4D97-AF65-F5344CB8AC3E}">
        <p14:creationId xmlns:p14="http://schemas.microsoft.com/office/powerpoint/2010/main" val="21346844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1752600"/>
            <a:ext cx="2971800" cy="3279227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3" name="Rounded Rectangle 2"/>
          <p:cNvSpPr/>
          <p:nvPr/>
        </p:nvSpPr>
        <p:spPr>
          <a:xfrm>
            <a:off x="2438400" y="228600"/>
            <a:ext cx="4572000" cy="838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শিক্ষক পরিচিতি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800600" y="1676400"/>
            <a:ext cx="3505200" cy="335542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কীর্তি রঞ্জন বড়ুয়া</a:t>
            </a:r>
          </a:p>
          <a:p>
            <a:pPr algn="ctr"/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সহকারী শিক্ষক</a:t>
            </a:r>
          </a:p>
          <a:p>
            <a:pPr algn="ctr"/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উরকিরচর উচ্চ বিদ্যালয়</a:t>
            </a:r>
          </a:p>
          <a:p>
            <a:pPr algn="ctr"/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রাউজান,চট্টগ্রাম।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763328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p Ribbon 1"/>
          <p:cNvSpPr/>
          <p:nvPr/>
        </p:nvSpPr>
        <p:spPr>
          <a:xfrm>
            <a:off x="2438400" y="152400"/>
            <a:ext cx="4495800" cy="1066800"/>
          </a:xfrm>
          <a:prstGeom prst="ribbon2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পাঠ পরিচিতি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9207" y="1981200"/>
            <a:ext cx="2865993" cy="3557021"/>
          </a:xfrm>
          <a:prstGeom prst="rect">
            <a:avLst/>
          </a:prstGeom>
        </p:spPr>
      </p:pic>
      <p:sp>
        <p:nvSpPr>
          <p:cNvPr id="3" name="Rounded Rectangle 2"/>
          <p:cNvSpPr/>
          <p:nvPr/>
        </p:nvSpPr>
        <p:spPr>
          <a:xfrm>
            <a:off x="4953000" y="1880621"/>
            <a:ext cx="3505200" cy="352957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বিষয়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: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বিজ্ঞান</a:t>
            </a:r>
            <a:endParaRPr lang="en-US" sz="40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শ্রেণি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: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অষ্টম</a:t>
            </a:r>
            <a:endParaRPr lang="en-US" sz="40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অধ্যায়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: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একাদশ</a:t>
            </a:r>
            <a:endParaRPr lang="en-US" sz="40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সময়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: ৫০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মিনিট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599108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1905000" y="304800"/>
            <a:ext cx="5715000" cy="838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চলো কিছু ছবি দেখে আসি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5000" y="1295400"/>
            <a:ext cx="5562600" cy="4417632"/>
          </a:xfrm>
          <a:prstGeom prst="rect">
            <a:avLst/>
          </a:prstGeom>
        </p:spPr>
      </p:pic>
      <p:sp>
        <p:nvSpPr>
          <p:cNvPr id="4" name="Rounded Rectangle 3"/>
          <p:cNvSpPr/>
          <p:nvPr/>
        </p:nvSpPr>
        <p:spPr>
          <a:xfrm>
            <a:off x="1918855" y="332509"/>
            <a:ext cx="5715000" cy="838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এখন চিন্তা করে বলো দেখি আজকের পাঠ কি হতে পারে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6300" y="1203928"/>
            <a:ext cx="7620000" cy="4600575"/>
          </a:xfrm>
          <a:prstGeom prst="rect">
            <a:avLst/>
          </a:prstGeom>
        </p:spPr>
      </p:pic>
      <p:sp>
        <p:nvSpPr>
          <p:cNvPr id="6" name="Rounded Rectangle 5"/>
          <p:cNvSpPr/>
          <p:nvPr/>
        </p:nvSpPr>
        <p:spPr>
          <a:xfrm>
            <a:off x="1828800" y="5930611"/>
            <a:ext cx="5715000" cy="838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আজকের পাঠ: আলোর প্রতিসরণ</a:t>
            </a:r>
          </a:p>
        </p:txBody>
      </p:sp>
    </p:spTree>
    <p:extLst>
      <p:ext uri="{BB962C8B-B14F-4D97-AF65-F5344CB8AC3E}">
        <p14:creationId xmlns:p14="http://schemas.microsoft.com/office/powerpoint/2010/main" val="31216700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  <p:bldP spid="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457200" y="2133600"/>
            <a:ext cx="8229600" cy="3962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IN" sz="36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১। আলোর প্রতিসরণ কী তা বলতে পারবে।</a:t>
            </a:r>
          </a:p>
          <a:p>
            <a:r>
              <a:rPr lang="bn-IN" sz="36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২। আলোর প্রতিসরণের ব্যাখ্যা করতে পারবে।</a:t>
            </a:r>
          </a:p>
          <a:p>
            <a:r>
              <a:rPr lang="bn-IN" sz="36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৩। প্রাত্যহিক জীবনে আলোর প্রতিসরণের ঘটনাগুলো অংকন করে বিশ্লেষণ করতে পারবে।</a:t>
            </a:r>
            <a:endParaRPr lang="en-US" sz="36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" name="Rounded Rectangle 1"/>
          <p:cNvSpPr/>
          <p:nvPr/>
        </p:nvSpPr>
        <p:spPr>
          <a:xfrm>
            <a:off x="609600" y="2286000"/>
            <a:ext cx="3886200" cy="609600"/>
          </a:xfrm>
          <a:prstGeom prst="round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শেষে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শিক্ষার্থী</a:t>
            </a:r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রা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-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2438400" y="228600"/>
            <a:ext cx="4572000" cy="838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শিক্ষনফল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236603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2" grpId="0" animBg="1"/>
      <p:bldP spid="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2438400" y="228600"/>
            <a:ext cx="4572000" cy="838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আলোর প্রতিসরণ কী?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2438400" y="228600"/>
            <a:ext cx="4572000" cy="838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আলোর প্রতিসরণ কীভারে ঘটে?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2403764" y="249382"/>
            <a:ext cx="4572000" cy="838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আলোর প্রতিসরণের ফলে প্রকৃতিতে কি কি পরিবর্তন দেখা দিতে পারে?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6400" y="1371600"/>
            <a:ext cx="5591175" cy="29337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3327" y="1371600"/>
            <a:ext cx="5591175" cy="3356006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9851" y="1480297"/>
            <a:ext cx="6001438" cy="3247309"/>
          </a:xfrm>
          <a:prstGeom prst="rect">
            <a:avLst/>
          </a:prstGeom>
        </p:spPr>
      </p:pic>
      <p:sp>
        <p:nvSpPr>
          <p:cNvPr id="9" name="Rounded Rectangle 8"/>
          <p:cNvSpPr/>
          <p:nvPr/>
        </p:nvSpPr>
        <p:spPr>
          <a:xfrm>
            <a:off x="609601" y="4836303"/>
            <a:ext cx="7620000" cy="179309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আলোর প্রতিসরণ: আলো যখন এক স্বচ্ছ মাধ্যম থেকে অন্য স্বচ্ছ মাধ্যমে প্রবেশ করে তখন এটি তার গতিপথের পরির্বতন করে। আলোর এই দিক পরিবর্তনের হলো আলোর প্রতিসরণ।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789280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9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p Ribbon 1"/>
          <p:cNvSpPr/>
          <p:nvPr/>
        </p:nvSpPr>
        <p:spPr>
          <a:xfrm>
            <a:off x="2438400" y="152400"/>
            <a:ext cx="4343400" cy="838200"/>
          </a:xfrm>
          <a:prstGeom prst="ribbon2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একক কাজ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1064" y="1447800"/>
            <a:ext cx="5178072" cy="2697259"/>
          </a:xfrm>
          <a:prstGeom prst="rect">
            <a:avLst/>
          </a:prstGeom>
        </p:spPr>
      </p:pic>
      <p:sp>
        <p:nvSpPr>
          <p:cNvPr id="5" name="Rounded Rectangle 4"/>
          <p:cNvSpPr/>
          <p:nvPr/>
        </p:nvSpPr>
        <p:spPr>
          <a:xfrm>
            <a:off x="1371600" y="4602258"/>
            <a:ext cx="7162800" cy="164614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চিত্রে প্রদর্শিত ঘটনার কি কারনে ঘটছে ব্যাখ্যা কর।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178436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2403764" y="249382"/>
            <a:ext cx="4759036" cy="104601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আলোর প্রতিসরণ কি কোন নিয়ম মেনে চলে?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2403764" y="214746"/>
            <a:ext cx="4759036" cy="104601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আলোর প্রতিসরণ নিয়ম গুলো কি কি?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914400" y="1676400"/>
            <a:ext cx="7239000" cy="3962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আলোর প্রতিসরণের নিয়ম :</a:t>
            </a:r>
          </a:p>
          <a:p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১। আলোক রশ্মি যখন হালকা মাধ্যম থেকে ঘন মাধ্যমে থেকে প্রবেশ করে তখন এটি অভিলম্বের দিকে সরে যায়।</a:t>
            </a:r>
          </a:p>
          <a:p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২। আলোকরশ্মি প্রথমে একটি মাধ্যম থেকে অন্য মাধ্যমে প্রতিসরিত হয় এবং পুনরায় একই মাধ্যমে নির্গত হলে আপতন কোন ও প্রতিসরণ কোণ সমান হয়।   </a:t>
            </a:r>
            <a:endParaRPr lang="bn-IN" sz="32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814108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p Ribbon 1"/>
          <p:cNvSpPr/>
          <p:nvPr/>
        </p:nvSpPr>
        <p:spPr>
          <a:xfrm>
            <a:off x="2438400" y="152400"/>
            <a:ext cx="4343400" cy="838200"/>
          </a:xfrm>
          <a:prstGeom prst="ribbon2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জোড়ায় কাজ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1219200" y="4572000"/>
            <a:ext cx="7086600" cy="160019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চিত্রে প্রদর্শিত মাছটি নির্দিষ্ট স্থানের চেয়ে উপরে দেখা যাওয়ার কারণ আলোচনা কর।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45327" y="1371600"/>
            <a:ext cx="4604042" cy="27509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07276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192</TotalTime>
  <Words>306</Words>
  <Application>Microsoft Office PowerPoint</Application>
  <PresentationFormat>On-screen Show (4:3)</PresentationFormat>
  <Paragraphs>44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7" baseType="lpstr">
      <vt:lpstr>Arial</vt:lpstr>
      <vt:lpstr>Calibri</vt:lpstr>
      <vt:lpstr>NikoshBAN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Kirti Barua</dc:creator>
  <cp:lastModifiedBy>Kirti Barua</cp:lastModifiedBy>
  <cp:revision>26</cp:revision>
  <dcterms:created xsi:type="dcterms:W3CDTF">2021-10-09T10:46:56Z</dcterms:created>
  <dcterms:modified xsi:type="dcterms:W3CDTF">2021-10-12T07:14:00Z</dcterms:modified>
</cp:coreProperties>
</file>