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87" r:id="rId2"/>
    <p:sldId id="286" r:id="rId3"/>
    <p:sldId id="266" r:id="rId4"/>
    <p:sldId id="271" r:id="rId5"/>
    <p:sldId id="273" r:id="rId6"/>
    <p:sldId id="289" r:id="rId7"/>
    <p:sldId id="277" r:id="rId8"/>
    <p:sldId id="278" r:id="rId9"/>
    <p:sldId id="290" r:id="rId10"/>
    <p:sldId id="291" r:id="rId11"/>
    <p:sldId id="264" r:id="rId12"/>
    <p:sldId id="261" r:id="rId13"/>
    <p:sldId id="279" r:id="rId14"/>
    <p:sldId id="280" r:id="rId15"/>
    <p:sldId id="281" r:id="rId16"/>
    <p:sldId id="282" r:id="rId17"/>
    <p:sldId id="292" r:id="rId18"/>
  </p:sldIdLst>
  <p:sldSz cx="6011863" cy="4321175"/>
  <p:notesSz cx="9144000" cy="6858000"/>
  <p:defaultTextStyle>
    <a:defPPr>
      <a:defRPr lang="en-US"/>
    </a:defPPr>
    <a:lvl1pPr marL="0" algn="l" defTabSz="668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4254" algn="l" defTabSz="668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68507" algn="l" defTabSz="668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02761" algn="l" defTabSz="668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37015" algn="l" defTabSz="668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71268" algn="l" defTabSz="668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05522" algn="l" defTabSz="668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39775" algn="l" defTabSz="668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674028" algn="l" defTabSz="668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660" autoAdjust="0"/>
  </p:normalViewPr>
  <p:slideViewPr>
    <p:cSldViewPr>
      <p:cViewPr>
        <p:scale>
          <a:sx n="60" d="100"/>
          <a:sy n="60" d="100"/>
        </p:scale>
        <p:origin x="-2250" y="-792"/>
      </p:cViewPr>
      <p:guideLst>
        <p:guide orient="horz" pos="1361"/>
        <p:guide pos="1894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4A3D2-0D46-4DD3-8FA9-5FC221FF401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A7E29E-D396-4D7B-9C24-FEEA75DC8097}">
      <dgm:prSet phldrT="[Text]" custT="1"/>
      <dgm:spPr/>
      <dgm:t>
        <a:bodyPr/>
        <a:lstStyle/>
        <a:p>
          <a:r>
            <a:rPr lang="bn-BD" sz="1900" dirty="0" smtClean="0"/>
            <a:t> </a:t>
          </a:r>
          <a:r>
            <a:rPr lang="bn-BD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আকাশের অবস্থা </a:t>
          </a:r>
          <a:endParaRPr lang="en-US" sz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B4F02A1-46E3-48D2-BDE1-DC084E36F5B1}" type="parTrans" cxnId="{1ACF98D2-C1B0-4097-BE84-EF86A62F3CEA}">
      <dgm:prSet/>
      <dgm:spPr/>
      <dgm:t>
        <a:bodyPr/>
        <a:lstStyle/>
        <a:p>
          <a:endParaRPr lang="en-US"/>
        </a:p>
      </dgm:t>
    </dgm:pt>
    <dgm:pt modelId="{F346FEDA-A880-4CF2-901C-43D6167A7A99}" type="sibTrans" cxnId="{1ACF98D2-C1B0-4097-BE84-EF86A62F3CEA}">
      <dgm:prSet/>
      <dgm:spPr/>
      <dgm:t>
        <a:bodyPr/>
        <a:lstStyle/>
        <a:p>
          <a:endParaRPr lang="en-US"/>
        </a:p>
      </dgm:t>
    </dgm:pt>
    <dgm:pt modelId="{3F5623FE-5EC0-498B-8D81-E5AD64D05F06}">
      <dgm:prSet phldrT="[Text]" custT="1"/>
      <dgm:spPr/>
      <dgm:t>
        <a:bodyPr/>
        <a:lstStyle/>
        <a:p>
          <a:r>
            <a:rPr lang="bn-BD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বায়ুর তাপমাত্রা</a:t>
          </a:r>
          <a:endParaRPr lang="en-US" sz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99B96E4-AF2F-4C98-A46A-1A02022FBB46}" type="parTrans" cxnId="{918945A3-81C1-40D0-909C-D99A6E3D922B}">
      <dgm:prSet/>
      <dgm:spPr/>
      <dgm:t>
        <a:bodyPr/>
        <a:lstStyle/>
        <a:p>
          <a:endParaRPr lang="en-US"/>
        </a:p>
      </dgm:t>
    </dgm:pt>
    <dgm:pt modelId="{8D98884C-6EF5-429B-82F2-85B5E3A37216}" type="sibTrans" cxnId="{918945A3-81C1-40D0-909C-D99A6E3D922B}">
      <dgm:prSet/>
      <dgm:spPr/>
      <dgm:t>
        <a:bodyPr/>
        <a:lstStyle/>
        <a:p>
          <a:endParaRPr lang="en-US"/>
        </a:p>
      </dgm:t>
    </dgm:pt>
    <dgm:pt modelId="{A795D2DD-026A-4578-8EF2-884E6B124B4E}">
      <dgm:prSet phldrT="[Text]" custT="1"/>
      <dgm:spPr/>
      <dgm:t>
        <a:bodyPr/>
        <a:lstStyle/>
        <a:p>
          <a:r>
            <a:rPr lang="bn-BD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আর্দ্রতা</a:t>
          </a:r>
          <a:r>
            <a:rPr lang="bn-BD" sz="1200" dirty="0" smtClean="0">
              <a:solidFill>
                <a:schemeClr val="tx1"/>
              </a:solidFill>
            </a:rPr>
            <a:t> </a:t>
          </a:r>
          <a:endParaRPr lang="en-US" sz="1200" dirty="0">
            <a:solidFill>
              <a:schemeClr val="tx1"/>
            </a:solidFill>
          </a:endParaRPr>
        </a:p>
      </dgm:t>
    </dgm:pt>
    <dgm:pt modelId="{566DBC18-BC30-40BA-AAAD-D94F77FBE0E2}" type="parTrans" cxnId="{03FA7750-0FFA-47E8-9D7F-EE93771AADE5}">
      <dgm:prSet/>
      <dgm:spPr/>
      <dgm:t>
        <a:bodyPr/>
        <a:lstStyle/>
        <a:p>
          <a:endParaRPr lang="en-US"/>
        </a:p>
      </dgm:t>
    </dgm:pt>
    <dgm:pt modelId="{B718BEA6-7E3A-41C5-8A78-AC15911F9476}" type="sibTrans" cxnId="{03FA7750-0FFA-47E8-9D7F-EE93771AADE5}">
      <dgm:prSet/>
      <dgm:spPr/>
      <dgm:t>
        <a:bodyPr/>
        <a:lstStyle/>
        <a:p>
          <a:endParaRPr lang="en-US"/>
        </a:p>
      </dgm:t>
    </dgm:pt>
    <dgm:pt modelId="{E2D6C2FA-5DE5-4E30-937E-F14A2BF05CAF}">
      <dgm:prSet phldrT="[Text]" custT="1"/>
      <dgm:spPr/>
      <dgm:t>
        <a:bodyPr/>
        <a:lstStyle/>
        <a:p>
          <a:r>
            <a:rPr lang="bn-BD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বায়ুপ্রবাহ</a:t>
          </a:r>
          <a:r>
            <a:rPr lang="bn-BD" sz="1200" dirty="0" smtClean="0">
              <a:solidFill>
                <a:schemeClr val="tx1"/>
              </a:solidFill>
            </a:rPr>
            <a:t> </a:t>
          </a:r>
          <a:endParaRPr lang="en-US" sz="1200" dirty="0">
            <a:solidFill>
              <a:schemeClr val="tx1"/>
            </a:solidFill>
          </a:endParaRPr>
        </a:p>
      </dgm:t>
    </dgm:pt>
    <dgm:pt modelId="{0F0958E4-F35B-4B9B-BD4B-9CEEA447EA42}" type="parTrans" cxnId="{EB99EF78-18D2-4D5F-8F6A-F359910B726C}">
      <dgm:prSet/>
      <dgm:spPr/>
      <dgm:t>
        <a:bodyPr/>
        <a:lstStyle/>
        <a:p>
          <a:endParaRPr lang="en-US"/>
        </a:p>
      </dgm:t>
    </dgm:pt>
    <dgm:pt modelId="{6DD3C39F-C37F-4277-8940-370861742670}" type="sibTrans" cxnId="{EB99EF78-18D2-4D5F-8F6A-F359910B726C}">
      <dgm:prSet/>
      <dgm:spPr/>
      <dgm:t>
        <a:bodyPr/>
        <a:lstStyle/>
        <a:p>
          <a:endParaRPr lang="en-US"/>
        </a:p>
      </dgm:t>
    </dgm:pt>
    <dgm:pt modelId="{B015ADA8-BFC0-4BC9-BB30-FADB2C25D6D1}">
      <dgm:prSet phldrT="[Text]" custT="1"/>
      <dgm:spPr/>
      <dgm:t>
        <a:bodyPr/>
        <a:lstStyle/>
        <a:p>
          <a:r>
            <a:rPr lang="bn-BD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বৃষ্টিপাত</a:t>
          </a:r>
          <a:endParaRPr lang="en-US" sz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F71C2A6-E1C5-461F-A9B4-DFC0BBDA188A}" type="parTrans" cxnId="{19C51E9E-E74D-4EF1-B4D8-CC7E25FE4289}">
      <dgm:prSet/>
      <dgm:spPr/>
      <dgm:t>
        <a:bodyPr/>
        <a:lstStyle/>
        <a:p>
          <a:endParaRPr lang="en-US"/>
        </a:p>
      </dgm:t>
    </dgm:pt>
    <dgm:pt modelId="{D8EEB7C5-3C73-4F11-BEE7-A214FB7E1E88}" type="sibTrans" cxnId="{19C51E9E-E74D-4EF1-B4D8-CC7E25FE4289}">
      <dgm:prSet/>
      <dgm:spPr/>
      <dgm:t>
        <a:bodyPr/>
        <a:lstStyle/>
        <a:p>
          <a:endParaRPr lang="en-US"/>
        </a:p>
      </dgm:t>
    </dgm:pt>
    <dgm:pt modelId="{4017F397-038B-4589-AA89-8FB27C430913}" type="pres">
      <dgm:prSet presAssocID="{D164A3D2-0D46-4DD3-8FA9-5FC221FF40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F5EF58-B7A4-4C3C-A7A5-F1F3C2D83EDF}" type="pres">
      <dgm:prSet presAssocID="{D164A3D2-0D46-4DD3-8FA9-5FC221FF4010}" presName="cycle" presStyleCnt="0"/>
      <dgm:spPr/>
    </dgm:pt>
    <dgm:pt modelId="{EE96AD91-9CA9-41E2-9040-78E52190C919}" type="pres">
      <dgm:prSet presAssocID="{07A7E29E-D396-4D7B-9C24-FEEA75DC8097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E056D-B29A-4A51-890A-525734956AED}" type="pres">
      <dgm:prSet presAssocID="{F346FEDA-A880-4CF2-901C-43D6167A7A99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F9983C48-FAA2-471C-BF61-8738252EB3A9}" type="pres">
      <dgm:prSet presAssocID="{3F5623FE-5EC0-498B-8D81-E5AD64D05F06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6F350-321F-4377-8D78-B7D1CEB6A247}" type="pres">
      <dgm:prSet presAssocID="{A795D2DD-026A-4578-8EF2-884E6B124B4E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060FA-AB75-4833-87A0-43C660A23FAC}" type="pres">
      <dgm:prSet presAssocID="{E2D6C2FA-5DE5-4E30-937E-F14A2BF05CAF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D3200-F167-428A-969A-1CFFCA696B61}" type="pres">
      <dgm:prSet presAssocID="{B015ADA8-BFC0-4BC9-BB30-FADB2C25D6D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1A9EE0-FCC1-40B0-A3B7-CD981E0540C7}" type="presOf" srcId="{D164A3D2-0D46-4DD3-8FA9-5FC221FF4010}" destId="{4017F397-038B-4589-AA89-8FB27C430913}" srcOrd="0" destOrd="0" presId="urn:microsoft.com/office/officeart/2005/8/layout/cycle3"/>
    <dgm:cxn modelId="{B7E44BBE-5A4E-4CD0-BE96-ADE5B5B69D75}" type="presOf" srcId="{A795D2DD-026A-4578-8EF2-884E6B124B4E}" destId="{E776F350-321F-4377-8D78-B7D1CEB6A247}" srcOrd="0" destOrd="0" presId="urn:microsoft.com/office/officeart/2005/8/layout/cycle3"/>
    <dgm:cxn modelId="{EB99EF78-18D2-4D5F-8F6A-F359910B726C}" srcId="{D164A3D2-0D46-4DD3-8FA9-5FC221FF4010}" destId="{E2D6C2FA-5DE5-4E30-937E-F14A2BF05CAF}" srcOrd="3" destOrd="0" parTransId="{0F0958E4-F35B-4B9B-BD4B-9CEEA447EA42}" sibTransId="{6DD3C39F-C37F-4277-8940-370861742670}"/>
    <dgm:cxn modelId="{E150F809-F5D5-417D-83C0-27FC62F3DA64}" type="presOf" srcId="{B015ADA8-BFC0-4BC9-BB30-FADB2C25D6D1}" destId="{37DD3200-F167-428A-969A-1CFFCA696B61}" srcOrd="0" destOrd="0" presId="urn:microsoft.com/office/officeart/2005/8/layout/cycle3"/>
    <dgm:cxn modelId="{19C51E9E-E74D-4EF1-B4D8-CC7E25FE4289}" srcId="{D164A3D2-0D46-4DD3-8FA9-5FC221FF4010}" destId="{B015ADA8-BFC0-4BC9-BB30-FADB2C25D6D1}" srcOrd="4" destOrd="0" parTransId="{7F71C2A6-E1C5-461F-A9B4-DFC0BBDA188A}" sibTransId="{D8EEB7C5-3C73-4F11-BEE7-A214FB7E1E88}"/>
    <dgm:cxn modelId="{03FA7750-0FFA-47E8-9D7F-EE93771AADE5}" srcId="{D164A3D2-0D46-4DD3-8FA9-5FC221FF4010}" destId="{A795D2DD-026A-4578-8EF2-884E6B124B4E}" srcOrd="2" destOrd="0" parTransId="{566DBC18-BC30-40BA-AAAD-D94F77FBE0E2}" sibTransId="{B718BEA6-7E3A-41C5-8A78-AC15911F9476}"/>
    <dgm:cxn modelId="{1ACF98D2-C1B0-4097-BE84-EF86A62F3CEA}" srcId="{D164A3D2-0D46-4DD3-8FA9-5FC221FF4010}" destId="{07A7E29E-D396-4D7B-9C24-FEEA75DC8097}" srcOrd="0" destOrd="0" parTransId="{DB4F02A1-46E3-48D2-BDE1-DC084E36F5B1}" sibTransId="{F346FEDA-A880-4CF2-901C-43D6167A7A99}"/>
    <dgm:cxn modelId="{EB19127F-722C-4188-84C2-9657DC9C65C8}" type="presOf" srcId="{07A7E29E-D396-4D7B-9C24-FEEA75DC8097}" destId="{EE96AD91-9CA9-41E2-9040-78E52190C919}" srcOrd="0" destOrd="0" presId="urn:microsoft.com/office/officeart/2005/8/layout/cycle3"/>
    <dgm:cxn modelId="{DE903F93-36FC-4F6E-98E8-41862F69F173}" type="presOf" srcId="{E2D6C2FA-5DE5-4E30-937E-F14A2BF05CAF}" destId="{F3F060FA-AB75-4833-87A0-43C660A23FAC}" srcOrd="0" destOrd="0" presId="urn:microsoft.com/office/officeart/2005/8/layout/cycle3"/>
    <dgm:cxn modelId="{E2EBDBB3-F04B-4296-BC41-9A92120384E8}" type="presOf" srcId="{F346FEDA-A880-4CF2-901C-43D6167A7A99}" destId="{161E056D-B29A-4A51-890A-525734956AED}" srcOrd="0" destOrd="0" presId="urn:microsoft.com/office/officeart/2005/8/layout/cycle3"/>
    <dgm:cxn modelId="{04A22377-32B2-47F5-97DB-D7898DFBD5BE}" type="presOf" srcId="{3F5623FE-5EC0-498B-8D81-E5AD64D05F06}" destId="{F9983C48-FAA2-471C-BF61-8738252EB3A9}" srcOrd="0" destOrd="0" presId="urn:microsoft.com/office/officeart/2005/8/layout/cycle3"/>
    <dgm:cxn modelId="{918945A3-81C1-40D0-909C-D99A6E3D922B}" srcId="{D164A3D2-0D46-4DD3-8FA9-5FC221FF4010}" destId="{3F5623FE-5EC0-498B-8D81-E5AD64D05F06}" srcOrd="1" destOrd="0" parTransId="{199B96E4-AF2F-4C98-A46A-1A02022FBB46}" sibTransId="{8D98884C-6EF5-429B-82F2-85B5E3A37216}"/>
    <dgm:cxn modelId="{30079A33-55F2-449B-87EE-FE7A2E9562F5}" type="presParOf" srcId="{4017F397-038B-4589-AA89-8FB27C430913}" destId="{5EF5EF58-B7A4-4C3C-A7A5-F1F3C2D83EDF}" srcOrd="0" destOrd="0" presId="urn:microsoft.com/office/officeart/2005/8/layout/cycle3"/>
    <dgm:cxn modelId="{9911B6F0-D280-4E62-9DD2-E0F2672109EB}" type="presParOf" srcId="{5EF5EF58-B7A4-4C3C-A7A5-F1F3C2D83EDF}" destId="{EE96AD91-9CA9-41E2-9040-78E52190C919}" srcOrd="0" destOrd="0" presId="urn:microsoft.com/office/officeart/2005/8/layout/cycle3"/>
    <dgm:cxn modelId="{C5F05CFA-8FE9-4AC3-9C4A-4D1206EAC3EE}" type="presParOf" srcId="{5EF5EF58-B7A4-4C3C-A7A5-F1F3C2D83EDF}" destId="{161E056D-B29A-4A51-890A-525734956AED}" srcOrd="1" destOrd="0" presId="urn:microsoft.com/office/officeart/2005/8/layout/cycle3"/>
    <dgm:cxn modelId="{DD6B89C6-A712-4210-815D-D3DBA017663A}" type="presParOf" srcId="{5EF5EF58-B7A4-4C3C-A7A5-F1F3C2D83EDF}" destId="{F9983C48-FAA2-471C-BF61-8738252EB3A9}" srcOrd="2" destOrd="0" presId="urn:microsoft.com/office/officeart/2005/8/layout/cycle3"/>
    <dgm:cxn modelId="{94690701-913F-4D4A-863D-7499ECD14C36}" type="presParOf" srcId="{5EF5EF58-B7A4-4C3C-A7A5-F1F3C2D83EDF}" destId="{E776F350-321F-4377-8D78-B7D1CEB6A247}" srcOrd="3" destOrd="0" presId="urn:microsoft.com/office/officeart/2005/8/layout/cycle3"/>
    <dgm:cxn modelId="{9191B26D-437A-4567-8EC6-6086653AF5B7}" type="presParOf" srcId="{5EF5EF58-B7A4-4C3C-A7A5-F1F3C2D83EDF}" destId="{F3F060FA-AB75-4833-87A0-43C660A23FAC}" srcOrd="4" destOrd="0" presId="urn:microsoft.com/office/officeart/2005/8/layout/cycle3"/>
    <dgm:cxn modelId="{07541C42-FE14-426F-9C2B-8EC734382680}" type="presParOf" srcId="{5EF5EF58-B7A4-4C3C-A7A5-F1F3C2D83EDF}" destId="{37DD3200-F167-428A-969A-1CFFCA696B61}" srcOrd="5" destOrd="0" presId="urn:microsoft.com/office/officeart/2005/8/layout/cycle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2E4B3F-9172-4DDD-BFD1-F099D481ED1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289C74B-23C6-4B71-9640-C8C5FBBC5CAC}">
      <dgm:prSet custT="1"/>
      <dgm:spPr/>
      <dgm:t>
        <a:bodyPr/>
        <a:lstStyle/>
        <a:p>
          <a:pPr rtl="0"/>
          <a:r>
            <a:rPr lang="bn-BD" sz="1200" b="1" dirty="0" smtClean="0">
              <a:latin typeface="NikoshBAN" pitchFamily="2" charset="0"/>
              <a:cs typeface="NikoshBAN" pitchFamily="2" charset="0"/>
            </a:rPr>
            <a:t>বাড়িতে থাকো । </a:t>
          </a:r>
          <a:endParaRPr lang="en-US" sz="1200" b="1" dirty="0">
            <a:latin typeface="NikoshBAN" pitchFamily="2" charset="0"/>
            <a:cs typeface="NikoshBAN" pitchFamily="2" charset="0"/>
          </a:endParaRPr>
        </a:p>
      </dgm:t>
    </dgm:pt>
    <dgm:pt modelId="{06292C1C-428C-4B1A-BAF5-D2FD5C0116F3}" type="parTrans" cxnId="{F295075C-134E-4C6F-A1DC-584A707098B5}">
      <dgm:prSet/>
      <dgm:spPr/>
      <dgm:t>
        <a:bodyPr/>
        <a:lstStyle/>
        <a:p>
          <a:endParaRPr lang="en-US"/>
        </a:p>
      </dgm:t>
    </dgm:pt>
    <dgm:pt modelId="{ADCB9F04-7D85-4272-BF27-7CF8350DC221}" type="sibTrans" cxnId="{F295075C-134E-4C6F-A1DC-584A707098B5}">
      <dgm:prSet/>
      <dgm:spPr/>
      <dgm:t>
        <a:bodyPr/>
        <a:lstStyle/>
        <a:p>
          <a:endParaRPr lang="en-US"/>
        </a:p>
      </dgm:t>
    </dgm:pt>
    <dgm:pt modelId="{8ADDF4D7-E855-437C-A1CC-C19D86BF1EE3}" type="pres">
      <dgm:prSet presAssocID="{A12E4B3F-9172-4DDD-BFD1-F099D481ED1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F24B84-4D94-48AC-AD62-7F27AFA5A4F1}" type="pres">
      <dgm:prSet presAssocID="{9289C74B-23C6-4B71-9640-C8C5FBBC5CAC}" presName="horFlow" presStyleCnt="0"/>
      <dgm:spPr/>
    </dgm:pt>
    <dgm:pt modelId="{EEA916CB-E9E5-4C73-AB18-3FBB37302FD5}" type="pres">
      <dgm:prSet presAssocID="{9289C74B-23C6-4B71-9640-C8C5FBBC5CAC}" presName="bigChev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F295075C-134E-4C6F-A1DC-584A707098B5}" srcId="{A12E4B3F-9172-4DDD-BFD1-F099D481ED12}" destId="{9289C74B-23C6-4B71-9640-C8C5FBBC5CAC}" srcOrd="0" destOrd="0" parTransId="{06292C1C-428C-4B1A-BAF5-D2FD5C0116F3}" sibTransId="{ADCB9F04-7D85-4272-BF27-7CF8350DC221}"/>
    <dgm:cxn modelId="{7D814FAB-60AF-4B2C-B487-1C789DD864C9}" type="presOf" srcId="{9289C74B-23C6-4B71-9640-C8C5FBBC5CAC}" destId="{EEA916CB-E9E5-4C73-AB18-3FBB37302FD5}" srcOrd="0" destOrd="0" presId="urn:microsoft.com/office/officeart/2005/8/layout/lProcess3"/>
    <dgm:cxn modelId="{AE2C2D11-1505-4BB2-9027-7D207E8250D6}" type="presOf" srcId="{A12E4B3F-9172-4DDD-BFD1-F099D481ED12}" destId="{8ADDF4D7-E855-437C-A1CC-C19D86BF1EE3}" srcOrd="0" destOrd="0" presId="urn:microsoft.com/office/officeart/2005/8/layout/lProcess3"/>
    <dgm:cxn modelId="{DAA72624-0E0A-45F5-989C-2456409AFB70}" type="presParOf" srcId="{8ADDF4D7-E855-437C-A1CC-C19D86BF1EE3}" destId="{74F24B84-4D94-48AC-AD62-7F27AFA5A4F1}" srcOrd="0" destOrd="0" presId="urn:microsoft.com/office/officeart/2005/8/layout/lProcess3"/>
    <dgm:cxn modelId="{8CA2329C-9B7C-4F3E-BDA6-74C8929C8A87}" type="presParOf" srcId="{74F24B84-4D94-48AC-AD62-7F27AFA5A4F1}" destId="{EEA916CB-E9E5-4C73-AB18-3FBB37302FD5}" srcOrd="0" destOrd="0" presId="urn:microsoft.com/office/officeart/2005/8/layout/lProcess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EA2726-638F-40B6-8656-2B47E904D81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65ECB2-C2E3-4835-89BA-9352162C1D73}">
      <dgm:prSet/>
      <dgm:spPr/>
      <dgm:t>
        <a:bodyPr/>
        <a:lstStyle/>
        <a:p>
          <a:pPr rtl="0"/>
          <a:r>
            <a:rPr lang="bn-BD" b="1" dirty="0" smtClean="0"/>
            <a:t>সুস্থ থাকো</a:t>
          </a:r>
          <a:r>
            <a:rPr lang="bn-BD" dirty="0" smtClean="0"/>
            <a:t>।  </a:t>
          </a:r>
          <a:endParaRPr lang="en-US" dirty="0"/>
        </a:p>
      </dgm:t>
    </dgm:pt>
    <dgm:pt modelId="{1B6FCA1F-63D8-4577-B8EC-4B2280815476}" type="parTrans" cxnId="{49463CA8-C094-41D2-B729-677E18D29FB6}">
      <dgm:prSet/>
      <dgm:spPr/>
      <dgm:t>
        <a:bodyPr/>
        <a:lstStyle/>
        <a:p>
          <a:endParaRPr lang="en-US"/>
        </a:p>
      </dgm:t>
    </dgm:pt>
    <dgm:pt modelId="{B450FCA3-24B4-486D-9E52-1FDC938603FF}" type="sibTrans" cxnId="{49463CA8-C094-41D2-B729-677E18D29FB6}">
      <dgm:prSet/>
      <dgm:spPr/>
      <dgm:t>
        <a:bodyPr/>
        <a:lstStyle/>
        <a:p>
          <a:endParaRPr lang="en-US"/>
        </a:p>
      </dgm:t>
    </dgm:pt>
    <dgm:pt modelId="{727163EB-02AC-46FE-AC93-3886F010846E}" type="pres">
      <dgm:prSet presAssocID="{78EA2726-638F-40B6-8656-2B47E904D81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B5732F-03FE-4FCC-A0F8-8884F368390A}" type="pres">
      <dgm:prSet presAssocID="{6865ECB2-C2E3-4835-89BA-9352162C1D73}" presName="horFlow" presStyleCnt="0"/>
      <dgm:spPr/>
    </dgm:pt>
    <dgm:pt modelId="{7715BB4A-29D8-4408-8DF7-2D490B6C8D49}" type="pres">
      <dgm:prSet presAssocID="{6865ECB2-C2E3-4835-89BA-9352162C1D73}" presName="bigChev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D5076850-48D6-4E41-9814-A60F865B8D1B}" type="presOf" srcId="{78EA2726-638F-40B6-8656-2B47E904D813}" destId="{727163EB-02AC-46FE-AC93-3886F010846E}" srcOrd="0" destOrd="0" presId="urn:microsoft.com/office/officeart/2005/8/layout/lProcess3"/>
    <dgm:cxn modelId="{49463CA8-C094-41D2-B729-677E18D29FB6}" srcId="{78EA2726-638F-40B6-8656-2B47E904D813}" destId="{6865ECB2-C2E3-4835-89BA-9352162C1D73}" srcOrd="0" destOrd="0" parTransId="{1B6FCA1F-63D8-4577-B8EC-4B2280815476}" sibTransId="{B450FCA3-24B4-486D-9E52-1FDC938603FF}"/>
    <dgm:cxn modelId="{31C85895-A832-429C-97AE-548647214E20}" type="presOf" srcId="{6865ECB2-C2E3-4835-89BA-9352162C1D73}" destId="{7715BB4A-29D8-4408-8DF7-2D490B6C8D49}" srcOrd="0" destOrd="0" presId="urn:microsoft.com/office/officeart/2005/8/layout/lProcess3"/>
    <dgm:cxn modelId="{D84E4E6F-6AF3-47BC-A848-92620D7948AF}" type="presParOf" srcId="{727163EB-02AC-46FE-AC93-3886F010846E}" destId="{C4B5732F-03FE-4FCC-A0F8-8884F368390A}" srcOrd="0" destOrd="0" presId="urn:microsoft.com/office/officeart/2005/8/layout/lProcess3"/>
    <dgm:cxn modelId="{16D68C8B-4A38-4A0E-B284-597C5D226317}" type="presParOf" srcId="{C4B5732F-03FE-4FCC-A0F8-8884F368390A}" destId="{7715BB4A-29D8-4408-8DF7-2D490B6C8D49}" srcOrd="0" destOrd="0" presId="urn:microsoft.com/office/officeart/2005/8/layout/l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643FF-19F3-467A-976F-8FB46B512067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514350"/>
            <a:ext cx="35750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13B33-4F11-4EA3-8F5D-4A5F0C7BA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6850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34254" algn="l" defTabSz="66850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68507" algn="l" defTabSz="66850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02761" algn="l" defTabSz="66850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37015" algn="l" defTabSz="66850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71268" algn="l" defTabSz="66850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05522" algn="l" defTabSz="66850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39775" algn="l" defTabSz="66850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74028" algn="l" defTabSz="66850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6011863" cy="43211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43" tIns="29521" rIns="59043" bIns="2952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42941" y="43953"/>
            <a:ext cx="5925980" cy="421670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9043" tIns="29521" rIns="59043" bIns="2952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1681" y="2016548"/>
            <a:ext cx="4208304" cy="1008274"/>
          </a:xfrm>
        </p:spPr>
        <p:txBody>
          <a:bodyPr/>
          <a:lstStyle>
            <a:lvl1pPr marL="0" indent="0" algn="ctr">
              <a:buNone/>
              <a:defRPr sz="1700">
                <a:solidFill>
                  <a:schemeClr val="tx2"/>
                </a:solidFill>
              </a:defRPr>
            </a:lvl1pPr>
            <a:lvl2pPr marL="295214" indent="0" algn="ctr">
              <a:buNone/>
            </a:lvl2pPr>
            <a:lvl3pPr marL="590428" indent="0" algn="ctr">
              <a:buNone/>
            </a:lvl3pPr>
            <a:lvl4pPr marL="885642" indent="0" algn="ctr">
              <a:buNone/>
            </a:lvl4pPr>
            <a:lvl5pPr marL="1180856" indent="0" algn="ctr">
              <a:buNone/>
            </a:lvl5pPr>
            <a:lvl6pPr marL="1476070" indent="0" algn="ctr">
              <a:buNone/>
            </a:lvl6pPr>
            <a:lvl7pPr marL="1771284" indent="0" algn="ctr">
              <a:buNone/>
            </a:lvl7pPr>
            <a:lvl8pPr marL="2066498" indent="0" algn="ctr">
              <a:buNone/>
            </a:lvl8pPr>
            <a:lvl9pPr marL="236171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375" y="913196"/>
            <a:ext cx="5931348" cy="96237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9043" tIns="29521" rIns="59043" bIns="2952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1375" y="880063"/>
            <a:ext cx="5931348" cy="7597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9043" tIns="29521" rIns="59043" bIns="2952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1375" y="1875565"/>
            <a:ext cx="5931348" cy="6964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9043" tIns="29521" rIns="59043" bIns="2952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0593" y="948876"/>
            <a:ext cx="5410677" cy="926252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58601" y="173049"/>
            <a:ext cx="1322610" cy="368700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1186" y="173049"/>
            <a:ext cx="3657217" cy="368700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1186" y="912248"/>
            <a:ext cx="5110084" cy="2880783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011863" cy="43211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43" tIns="29521" rIns="59043" bIns="2952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42941" y="43953"/>
            <a:ext cx="5925980" cy="421670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9043" tIns="29521" rIns="59043" bIns="2952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96" y="600164"/>
            <a:ext cx="5110084" cy="858233"/>
          </a:xfrm>
        </p:spPr>
        <p:txBody>
          <a:bodyPr anchor="b" anchorCtr="0"/>
          <a:lstStyle>
            <a:lvl1pPr algn="l">
              <a:buNone/>
              <a:defRPr sz="26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96" y="1605437"/>
            <a:ext cx="5110084" cy="843229"/>
          </a:xfrm>
        </p:spPr>
        <p:txBody>
          <a:bodyPr anchor="t" anchorCtr="0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038" y="3889058"/>
            <a:ext cx="2630190" cy="28807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45636" y="1497623"/>
            <a:ext cx="5926074" cy="576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9043" tIns="29521" rIns="59043" bIns="2952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45461" y="1475346"/>
            <a:ext cx="5926249" cy="2880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9043" tIns="29521" rIns="59043" bIns="2952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44909" y="1555623"/>
            <a:ext cx="5926801" cy="2880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9043" tIns="29521" rIns="59043" bIns="2952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90" y="3912104"/>
            <a:ext cx="300593" cy="2880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1186" y="912248"/>
            <a:ext cx="2464864" cy="2880783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243901" y="912248"/>
            <a:ext cx="2464864" cy="2880783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86" y="172047"/>
            <a:ext cx="5110084" cy="72019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186" y="912248"/>
            <a:ext cx="2454844" cy="480131"/>
          </a:xfrm>
          <a:noFill/>
          <a:ln w="12700" cap="sq" cmpd="sng" algn="ctr">
            <a:noFill/>
            <a:prstDash val="solid"/>
          </a:ln>
        </p:spPr>
        <p:txBody>
          <a:bodyPr lIns="59043" anchor="b" anchorCtr="0"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300" b="1"/>
            </a:lvl2pPr>
            <a:lvl3pPr>
              <a:buNone/>
              <a:defRPr sz="1200" b="1"/>
            </a:lvl3pPr>
            <a:lvl4pPr>
              <a:buNone/>
              <a:defRPr sz="1000" b="1"/>
            </a:lvl4pPr>
            <a:lvl5pPr>
              <a:buNone/>
              <a:defRPr sz="10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256426" y="912248"/>
            <a:ext cx="2454844" cy="480131"/>
          </a:xfrm>
          <a:noFill/>
          <a:ln w="12700" cap="sq" cmpd="sng" algn="ctr">
            <a:noFill/>
            <a:prstDash val="solid"/>
          </a:ln>
        </p:spPr>
        <p:txBody>
          <a:bodyPr lIns="59043" anchor="b" anchorCtr="0"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300" b="1"/>
            </a:lvl2pPr>
            <a:lvl3pPr>
              <a:buNone/>
              <a:defRPr sz="1200" b="1"/>
            </a:lvl3pPr>
            <a:lvl4pPr>
              <a:buNone/>
              <a:defRPr sz="1000" b="1"/>
            </a:lvl4pPr>
            <a:lvl5pPr>
              <a:buNone/>
              <a:defRPr sz="10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01186" y="1416385"/>
            <a:ext cx="2454844" cy="2448666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3256426" y="1416385"/>
            <a:ext cx="2454844" cy="2448666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011863" cy="4321175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9043" tIns="29521" rIns="59043" bIns="29521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42083" y="43952"/>
            <a:ext cx="5925980" cy="421746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9043" tIns="29521" rIns="59043" bIns="2952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86" y="172047"/>
            <a:ext cx="5110084" cy="720196"/>
          </a:xfrm>
        </p:spPr>
        <p:txBody>
          <a:bodyPr anchor="b" anchorCtr="0"/>
          <a:lstStyle>
            <a:lvl1pPr algn="l">
              <a:buNone/>
              <a:defRPr sz="2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1187" y="1008274"/>
            <a:ext cx="1252471" cy="2832770"/>
          </a:xfrm>
        </p:spPr>
        <p:txBody>
          <a:bodyPr/>
          <a:lstStyle>
            <a:lvl1pPr marL="0" indent="0">
              <a:buNone/>
              <a:defRPr sz="1200"/>
            </a:lvl1pPr>
            <a:lvl2pPr>
              <a:buNone/>
              <a:defRPr sz="800"/>
            </a:lvl2pPr>
            <a:lvl3pPr>
              <a:buNone/>
              <a:defRPr sz="600"/>
            </a:lvl3pPr>
            <a:lvl4pPr>
              <a:buNone/>
              <a:defRPr sz="600"/>
            </a:lvl4pPr>
            <a:lvl5pPr>
              <a:buNone/>
              <a:defRPr sz="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1953856" y="1008274"/>
            <a:ext cx="3757414" cy="283277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87" y="3087800"/>
            <a:ext cx="4809490" cy="329090"/>
          </a:xfrm>
        </p:spPr>
        <p:txBody>
          <a:bodyPr anchor="ctr">
            <a:noAutofit/>
          </a:bodyPr>
          <a:lstStyle>
            <a:lvl1pPr algn="l">
              <a:buNone/>
              <a:defRPr sz="1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87" y="3431374"/>
            <a:ext cx="4809490" cy="432118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>
              <a:defRPr sz="8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1186" y="3889058"/>
            <a:ext cx="2555042" cy="28807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190" y="3912104"/>
            <a:ext cx="300593" cy="2880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44910" y="2951073"/>
            <a:ext cx="5921685" cy="576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9043" tIns="29521" rIns="59043" bIns="2952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45042" y="2930230"/>
            <a:ext cx="5921553" cy="2880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9043" tIns="29521" rIns="59043" bIns="2952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45043" y="3007573"/>
            <a:ext cx="5921552" cy="3075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9043" tIns="29521" rIns="59043" bIns="2952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911" y="42012"/>
            <a:ext cx="5918419" cy="288678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1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6011863" cy="43211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43" tIns="29521" rIns="59043" bIns="2952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42083" y="43952"/>
            <a:ext cx="5925980" cy="421746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9043" tIns="29521" rIns="59043" bIns="2952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1186" y="173047"/>
            <a:ext cx="5110084" cy="720196"/>
          </a:xfrm>
          <a:prstGeom prst="rect">
            <a:avLst/>
          </a:prstGeom>
        </p:spPr>
        <p:txBody>
          <a:bodyPr lIns="59043" tIns="29521" rIns="59043" bIns="59043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1186" y="912248"/>
            <a:ext cx="5110084" cy="2880783"/>
          </a:xfrm>
          <a:prstGeom prst="rect">
            <a:avLst/>
          </a:prstGeom>
        </p:spPr>
        <p:txBody>
          <a:bodyPr lIns="59043" tIns="29521" rIns="59043" bIns="2952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058007" y="3901061"/>
            <a:ext cx="1628213" cy="300082"/>
          </a:xfrm>
          <a:prstGeom prst="rect">
            <a:avLst/>
          </a:prstGeom>
        </p:spPr>
        <p:txBody>
          <a:bodyPr lIns="59043" tIns="29521" rIns="59043" bIns="29521" anchor="ctr" anchorCtr="0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1186" y="3889058"/>
            <a:ext cx="2605141" cy="288078"/>
          </a:xfrm>
          <a:prstGeom prst="rect">
            <a:avLst/>
          </a:prstGeom>
        </p:spPr>
        <p:txBody>
          <a:bodyPr lIns="59043" tIns="29521" rIns="59043" bIns="29521" anchor="ctr" anchorCtr="0"/>
          <a:lstStyle>
            <a:lvl1pPr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6190" y="3913064"/>
            <a:ext cx="300593" cy="288078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9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2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7128" indent="-177128" algn="l" rtl="0" eaLnBrk="1" latinLnBrk="0" hangingPunct="1">
        <a:spcBef>
          <a:spcPts val="375"/>
        </a:spcBef>
        <a:buClr>
          <a:schemeClr val="accent1"/>
        </a:buClr>
        <a:buSzPct val="85000"/>
        <a:buFont typeface="Wingdings 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354257" indent="-147607" algn="l" rtl="0" eaLnBrk="1" latinLnBrk="0" hangingPunct="1">
        <a:spcBef>
          <a:spcPts val="239"/>
        </a:spcBef>
        <a:buClr>
          <a:schemeClr val="accent2"/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1385" indent="-147607" algn="l" rtl="0" eaLnBrk="1" latinLnBrk="0" hangingPunct="1">
        <a:spcBef>
          <a:spcPts val="239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08514" indent="-147607" algn="l" rtl="0" eaLnBrk="1" latinLnBrk="0" hangingPunct="1">
        <a:spcBef>
          <a:spcPts val="239"/>
        </a:spcBef>
        <a:buClr>
          <a:schemeClr val="accent3"/>
        </a:buClr>
        <a:buSzPct val="80000"/>
        <a:buFont typeface="Wingdings 2"/>
        <a:buChar char="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885642" indent="-147607" algn="l" rtl="0" eaLnBrk="1" latinLnBrk="0" hangingPunct="1">
        <a:spcBef>
          <a:spcPts val="239"/>
        </a:spcBef>
        <a:buClr>
          <a:schemeClr val="accent3"/>
        </a:buClr>
        <a:buFontTx/>
        <a:buChar char="o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062771" indent="-147607" algn="l" rtl="0" eaLnBrk="1" latinLnBrk="0" hangingPunct="1">
        <a:spcBef>
          <a:spcPts val="239"/>
        </a:spcBef>
        <a:buClr>
          <a:schemeClr val="accent3"/>
        </a:buClr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39899" indent="-147607" algn="l" rtl="0" eaLnBrk="1" latinLnBrk="0" hangingPunct="1">
        <a:spcBef>
          <a:spcPts val="239"/>
        </a:spcBef>
        <a:buClr>
          <a:schemeClr val="accent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7027" indent="-147607" algn="l" rtl="0" eaLnBrk="1" latinLnBrk="0" hangingPunct="1">
        <a:spcBef>
          <a:spcPts val="239"/>
        </a:spcBef>
        <a:buClr>
          <a:schemeClr val="accent1">
            <a:tint val="60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4156" indent="-147607" algn="l" rtl="0" eaLnBrk="1" latinLnBrk="0" hangingPunct="1">
        <a:spcBef>
          <a:spcPts val="239"/>
        </a:spcBef>
        <a:buClr>
          <a:schemeClr val="accent2">
            <a:tint val="60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952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904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8856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1808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4760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7712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0664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3617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2731" y="865187"/>
            <a:ext cx="5410677" cy="926252"/>
          </a:xfrm>
        </p:spPr>
        <p:txBody>
          <a:bodyPr/>
          <a:lstStyle/>
          <a:p>
            <a:r>
              <a:rPr lang="en-GB" dirty="0" err="1" smtClean="0">
                <a:latin typeface="TonnyBanglaMJ" pitchFamily="2" charset="0"/>
                <a:cs typeface="TonnyBanglaMJ" pitchFamily="2" charset="0"/>
              </a:rPr>
              <a:t>ï‡fPQv</a:t>
            </a:r>
            <a:r>
              <a:rPr lang="en-GB" dirty="0" smtClean="0">
                <a:latin typeface="TonnyBanglaMJ" pitchFamily="2" charset="0"/>
                <a:cs typeface="TonnyBanglaMJ" pitchFamily="2" charset="0"/>
              </a:rPr>
              <a:t> I ¯^</a:t>
            </a:r>
            <a:r>
              <a:rPr lang="en-GB" dirty="0" err="1" smtClean="0">
                <a:latin typeface="TonnyBanglaMJ" pitchFamily="2" charset="0"/>
                <a:cs typeface="TonnyBanglaMJ" pitchFamily="2" charset="0"/>
              </a:rPr>
              <a:t>vMZg</a:t>
            </a:r>
            <a:endParaRPr lang="en-US" dirty="0">
              <a:latin typeface="TonnyBanglaMJ" pitchFamily="2" charset="0"/>
              <a:cs typeface="TonnyBangla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31987"/>
            <a:ext cx="6011863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011862" cy="441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72531" y="177958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GB" sz="3200" b="1" dirty="0" err="1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MÖxl¥Kvj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131" y="500079"/>
            <a:ext cx="4289715" cy="333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24931" y="1855787"/>
            <a:ext cx="1023037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বর্ষাকাল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7731" y="1627187"/>
            <a:ext cx="1398140" cy="58477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তাপমাত্রা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31" y="1703387"/>
            <a:ext cx="998991" cy="52322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আর্দ্রতা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931" y="560387"/>
            <a:ext cx="1257075" cy="52322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331" y="1627187"/>
            <a:ext cx="2362200" cy="1752599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5931" y="1627187"/>
            <a:ext cx="2057400" cy="17526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31" y="484187"/>
            <a:ext cx="1140056" cy="52322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বৃষ্টিপাত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331" y="1550987"/>
            <a:ext cx="3733799" cy="190500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6221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01331" y="0"/>
            <a:ext cx="685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Home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5131" y="103187"/>
            <a:ext cx="762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Stay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8531" y="2389187"/>
            <a:ext cx="1143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Stay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72731" y="2541587"/>
            <a:ext cx="914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Safe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262731" y="788987"/>
          <a:ext cx="1904999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4301331" y="3303587"/>
          <a:ext cx="118654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A916CB-E9E5-4C73-AB18-3FBB37302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EEA916CB-E9E5-4C73-AB18-3FBB37302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EEA916CB-E9E5-4C73-AB18-3FBB37302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/>
        </p:bldSub>
      </p:bldGraphic>
      <p:bldGraphic spid="1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3931" y="1627187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latin typeface="SutonnyMJ" pitchFamily="2" charset="0"/>
                <a:cs typeface="SutonnyMJ" pitchFamily="2" charset="0"/>
              </a:rPr>
              <a:t>a</a:t>
            </a:r>
            <a:r>
              <a:rPr lang="en-GB" sz="3200" b="1" dirty="0" err="1" smtClean="0">
                <a:latin typeface="SutonnyMJ" pitchFamily="2" charset="0"/>
                <a:cs typeface="SutonnyMJ" pitchFamily="2" charset="0"/>
              </a:rPr>
              <a:t>b¨ev</a:t>
            </a:r>
            <a:r>
              <a:rPr lang="en-GB" sz="3200" b="1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929730" y="1008274"/>
            <a:ext cx="2781539" cy="2832770"/>
          </a:xfrm>
        </p:spPr>
        <p:txBody>
          <a:bodyPr/>
          <a:lstStyle/>
          <a:p>
            <a:pPr>
              <a:buNone/>
            </a:pPr>
            <a:endParaRPr lang="en-GB" b="1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GB" b="1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GB" sz="2800" dirty="0" err="1" smtClean="0">
                <a:latin typeface="SutonnyMJ" pitchFamily="2" charset="0"/>
                <a:cs typeface="SutonnyMJ" pitchFamily="2" charset="0"/>
              </a:rPr>
              <a:t>BmgZqviv</a:t>
            </a:r>
            <a:r>
              <a:rPr lang="en-GB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dirty="0" err="1" smtClean="0">
                <a:latin typeface="SutonnyMJ" pitchFamily="2" charset="0"/>
                <a:cs typeface="SutonnyMJ" pitchFamily="2" charset="0"/>
              </a:rPr>
              <a:t>Kbv</a:t>
            </a:r>
            <a:endParaRPr lang="en-GB" sz="28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000" dirty="0" err="1" smtClean="0">
                <a:latin typeface="SutonnyMJ" pitchFamily="2" charset="0"/>
                <a:cs typeface="SutonnyMJ" pitchFamily="2" charset="0"/>
              </a:rPr>
              <a:t>cªavb</a:t>
            </a:r>
            <a:r>
              <a:rPr lang="en-GB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000" dirty="0" err="1" smtClean="0">
                <a:latin typeface="SutonnyMJ" pitchFamily="2" charset="0"/>
                <a:cs typeface="SutonnyMJ" pitchFamily="2" charset="0"/>
              </a:rPr>
              <a:t>wkÿK</a:t>
            </a:r>
            <a:endParaRPr lang="en-GB" sz="20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GB" sz="14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GB" sz="1400" dirty="0" err="1" smtClean="0">
                <a:latin typeface="SutonnyMJ" pitchFamily="2" charset="0"/>
                <a:cs typeface="SutonnyMJ" pitchFamily="2" charset="0"/>
              </a:rPr>
              <a:t>wÿb</a:t>
            </a:r>
            <a:r>
              <a:rPr lang="en-GB" sz="1400" dirty="0" smtClean="0">
                <a:latin typeface="SutonnyMJ" pitchFamily="2" charset="0"/>
                <a:cs typeface="SutonnyMJ" pitchFamily="2" charset="0"/>
              </a:rPr>
              <a:t> f‚‡</a:t>
            </a:r>
            <a:r>
              <a:rPr lang="en-GB" sz="1400" dirty="0" err="1" smtClean="0">
                <a:latin typeface="SutonnyMJ" pitchFamily="2" charset="0"/>
                <a:cs typeface="SutonnyMJ" pitchFamily="2" charset="0"/>
              </a:rPr>
              <a:t>Ziw`qv</a:t>
            </a:r>
            <a:r>
              <a:rPr lang="en-GB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1400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GB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1400" dirty="0" err="1" smtClean="0">
                <a:latin typeface="SutonnyMJ" pitchFamily="2" charset="0"/>
                <a:cs typeface="SutonnyMJ" pitchFamily="2" charset="0"/>
              </a:rPr>
              <a:t>cªv_wgK</a:t>
            </a:r>
            <a:r>
              <a:rPr lang="en-GB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1400" dirty="0" err="1" smtClean="0">
                <a:latin typeface="SutonnyMJ" pitchFamily="2" charset="0"/>
                <a:cs typeface="SutonnyMJ" pitchFamily="2" charset="0"/>
              </a:rPr>
              <a:t>we`¨vjq</a:t>
            </a:r>
            <a:r>
              <a:rPr lang="en-GB" sz="1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r>
              <a:rPr lang="en-GB" dirty="0" err="1" smtClean="0">
                <a:latin typeface="SutonnyMJ" pitchFamily="2" charset="0"/>
                <a:cs typeface="SutonnyMJ" pitchFamily="2" charset="0"/>
              </a:rPr>
              <a:t>eveyMbR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ewikvj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732" y="941387"/>
            <a:ext cx="220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74938" y="1398588"/>
            <a:ext cx="5110084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332" y="1398588"/>
            <a:ext cx="5110084" cy="115231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8132" y="1246187"/>
            <a:ext cx="2980291" cy="100026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none" lIns="91434" tIns="45717" rIns="91434" bIns="45717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আবহাওয়া বলতে আমরা কি বুঝি ? </a:t>
            </a:r>
          </a:p>
          <a:p>
            <a:r>
              <a:rPr lang="bn-BD" dirty="0" smtClean="0"/>
              <a:t> </a:t>
            </a:r>
            <a:endParaRPr lang="en-US" dirty="0" smtClean="0"/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731" y="1322387"/>
            <a:ext cx="4841042" cy="2514600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 হলো আকাশ ও বায়ুমণ্ডলের 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সাময়িক অবস্থা যা </a:t>
            </a:r>
            <a:r>
              <a:rPr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প্রতিদিন পরিবর্তিত হয় ।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     প্রতিদিন পরিবর্তিত হয় ।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51681" y="2016547"/>
            <a:ext cx="4208304" cy="1287039"/>
          </a:xfrm>
        </p:spPr>
        <p:txBody>
          <a:bodyPr>
            <a:normAutofit/>
          </a:bodyPr>
          <a:lstStyle/>
          <a:p>
            <a:endParaRPr lang="en-GB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AvenvIqvi</a:t>
            </a:r>
            <a:r>
              <a:rPr lang="en-GB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b="1" dirty="0" err="1" smtClean="0">
                <a:latin typeface="SutonnyMJ" pitchFamily="2" charset="0"/>
                <a:cs typeface="SutonnyMJ" pitchFamily="2" charset="0"/>
              </a:rPr>
              <a:t>Dcv`vb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72332" y="712787"/>
          <a:ext cx="4007909" cy="2671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96AD91-9CA9-41E2-9040-78E52190C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EE96AD91-9CA9-41E2-9040-78E52190C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EE96AD91-9CA9-41E2-9040-78E52190C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1E056D-B29A-4A51-890A-525734956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161E056D-B29A-4A51-890A-525734956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161E056D-B29A-4A51-890A-525734956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983C48-FAA2-471C-BF61-8738252EB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F9983C48-FAA2-471C-BF61-8738252EB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F9983C48-FAA2-471C-BF61-8738252EB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76F350-321F-4377-8D78-B7D1CEB6A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E776F350-321F-4377-8D78-B7D1CEB6A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E776F350-321F-4377-8D78-B7D1CEB6A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F060FA-AB75-4833-87A0-43C660A23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F3F060FA-AB75-4833-87A0-43C660A23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F3F060FA-AB75-4833-87A0-43C660A23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DD3200-F167-428A-969A-1CFFCA696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37DD3200-F167-428A-969A-1CFFCA696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37DD3200-F167-428A-969A-1CFFCA696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2788" y="1973263"/>
            <a:ext cx="20447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34331" y="1931987"/>
          <a:ext cx="2895600" cy="533400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67731" y="865187"/>
            <a:ext cx="1766830" cy="46166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আকাশের অবস্থা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731" y="331787"/>
            <a:ext cx="4327289" cy="337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39131" y="177958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GB" sz="36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kxZKvj</a:t>
            </a:r>
            <a:endParaRPr lang="en-US" sz="36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840</TotalTime>
  <Words>68</Words>
  <Application>Microsoft Office PowerPoint</Application>
  <PresentationFormat>Custom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ï‡fPQv I ¯^vMZg</vt:lpstr>
      <vt:lpstr>Slide 2</vt:lpstr>
      <vt:lpstr>আবহাওয়া ও জলবায়ু</vt:lpstr>
      <vt:lpstr>Slide 4</vt:lpstr>
      <vt:lpstr>  আবহাওয়া হলো আকাশ ও বায়ুমণ্ডলের   সাময়িক অবস্থা যা প্রতিদিন পরিবর্তিত হয় ।       প্রতিদিন পরিবর্তিত হয় ।  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DPE</dc:creator>
  <cp:lastModifiedBy>DPE</cp:lastModifiedBy>
  <cp:revision>169</cp:revision>
  <dcterms:created xsi:type="dcterms:W3CDTF">2006-08-16T00:00:00Z</dcterms:created>
  <dcterms:modified xsi:type="dcterms:W3CDTF">2021-10-12T03:40:41Z</dcterms:modified>
</cp:coreProperties>
</file>