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8" r:id="rId3"/>
    <p:sldId id="298" r:id="rId4"/>
    <p:sldId id="296" r:id="rId5"/>
    <p:sldId id="291" r:id="rId6"/>
    <p:sldId id="300" r:id="rId7"/>
    <p:sldId id="310" r:id="rId8"/>
    <p:sldId id="304" r:id="rId9"/>
    <p:sldId id="302" r:id="rId10"/>
    <p:sldId id="305" r:id="rId11"/>
    <p:sldId id="311" r:id="rId12"/>
    <p:sldId id="265" r:id="rId13"/>
    <p:sldId id="276" r:id="rId14"/>
    <p:sldId id="275" r:id="rId15"/>
    <p:sldId id="277" r:id="rId16"/>
    <p:sldId id="278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3" Type="http://schemas.openxmlformats.org/officeDocument/2006/relationships/slide" Target="slides/slide1.xml" /><Relationship Id="rId21" Type="http://schemas.openxmlformats.org/officeDocument/2006/relationships/viewProps" Target="view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tableStyles" Target="tableStyles.xml" /><Relationship Id="rId10" Type="http://schemas.openxmlformats.org/officeDocument/2006/relationships/slide" Target="slides/slide8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3E5B-0E59-430B-B03C-881C8182A29A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8BA5-8EA3-4D5E-BC7B-EF85F962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students can make sentence orally or they can write</a:t>
            </a:r>
            <a:r>
              <a:rPr lang="en-US" baseline="0" dirty="0"/>
              <a:t> sentences on the board. Answers can vary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ask students to write the sentences in their writing copies.</a:t>
            </a:r>
            <a:r>
              <a:rPr lang="en-US" baseline="0" dirty="0"/>
              <a:t> </a:t>
            </a:r>
            <a:r>
              <a:rPr lang="en-US" dirty="0"/>
              <a:t>Answer may vary here. Teacher may give her/his own feedback.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this slide The teacher can clarify what</a:t>
            </a:r>
            <a:r>
              <a:rPr lang="en-US" baseline="0" dirty="0"/>
              <a:t> noun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students can make sentence orally or they can write</a:t>
            </a:r>
            <a:r>
              <a:rPr lang="en-US" baseline="0" dirty="0"/>
              <a:t> sentences on the board. Answers can vary here. </a:t>
            </a:r>
            <a:r>
              <a:rPr lang="en-US" dirty="0"/>
              <a:t>Showing the sentences The teacher can say</a:t>
            </a:r>
            <a:r>
              <a:rPr lang="en-US" baseline="0" dirty="0"/>
              <a:t> that when the names of persons are used in a sentence they are called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0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students can make sentences orally or they/teacher can write</a:t>
            </a:r>
            <a:r>
              <a:rPr lang="en-US" baseline="0" dirty="0"/>
              <a:t> sentences on the board. Answers can vary here. The sentences will not be erased. Those will be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0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students can make sentences orally then they/teacher can write</a:t>
            </a:r>
            <a:r>
              <a:rPr lang="en-US" baseline="0" dirty="0"/>
              <a:t> sentences on the board. Answers can vary here. The sentences will not be erased. Those will be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7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students can make sentence orally then they/teacher can write</a:t>
            </a:r>
            <a:r>
              <a:rPr lang="en-US" baseline="0" dirty="0"/>
              <a:t> sentences on the board. Answers can vary here. The sentences will not be erased. Those will be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students can make sentence orally then they/teacher can write</a:t>
            </a:r>
            <a:r>
              <a:rPr lang="en-US" baseline="0" dirty="0"/>
              <a:t> sentences on the board. Answers can vary here. The sentences will not be erased. Those will be on the board.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students can make sentence orally then they/teacher can write</a:t>
            </a:r>
            <a:r>
              <a:rPr lang="en-US" baseline="0" dirty="0"/>
              <a:t> sentences on the board. Answers can vary here. The sentences will not be erased. Those will be on the board.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4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Showing this slide the teacher can explain again what noun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8BA5-8EA3-4D5E-BC7B-EF85F962DA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8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2150" y="2438400"/>
            <a:ext cx="4813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noProof="0" dirty="0">
                <a:solidFill>
                  <a:srgbClr val="0070C0"/>
                </a:solidFill>
              </a:rPr>
              <a:t>SIX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UNIT:          </a:t>
            </a:r>
            <a:r>
              <a:rPr lang="en-US" sz="2400" b="1" i="1" kern="0" dirty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LESSON:    </a:t>
            </a:r>
            <a:r>
              <a:rPr lang="en-US" sz="2400" b="1" i="1" kern="0" dirty="0">
                <a:solidFill>
                  <a:srgbClr val="0070C0"/>
                </a:solidFill>
              </a:rPr>
              <a:t>ONE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TOPIC:       </a:t>
            </a:r>
            <a:r>
              <a:rPr lang="en-US" sz="2400" b="1" i="1" kern="0" dirty="0">
                <a:solidFill>
                  <a:srgbClr val="0070C0"/>
                </a:solidFill>
              </a:rPr>
              <a:t>PARTS OF SPEECH (NOUN)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7F531-09B3-7444-AAE3-B9456D2AFCF4}"/>
              </a:ext>
            </a:extLst>
          </p:cNvPr>
          <p:cNvSpPr txBox="1"/>
          <p:nvPr/>
        </p:nvSpPr>
        <p:spPr>
          <a:xfrm>
            <a:off x="271567" y="4621415"/>
            <a:ext cx="4876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1" i="1">
                <a:solidFill>
                  <a:srgbClr val="00B0F0"/>
                </a:solidFill>
              </a:rPr>
              <a:t>Shipra Rani Dey </a:t>
            </a:r>
          </a:p>
          <a:p>
            <a:pPr algn="l"/>
            <a:r>
              <a:rPr lang="en-GB" b="1" i="1">
                <a:solidFill>
                  <a:srgbClr val="00B0F0"/>
                </a:solidFill>
              </a:rPr>
              <a:t>Jafar Nagar Aparna Charan High School.</a:t>
            </a:r>
          </a:p>
          <a:p>
            <a:pPr algn="l"/>
            <a:r>
              <a:rPr lang="en-GB" b="1" i="1">
                <a:solidFill>
                  <a:srgbClr val="00B0F0"/>
                </a:solidFill>
              </a:rPr>
              <a:t> </a:t>
            </a:r>
            <a:endParaRPr lang="en-US" b="1" i="1">
              <a:solidFill>
                <a:srgbClr val="00B0F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E55227-54FD-4045-BA5C-305092A6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6" y="1884549"/>
            <a:ext cx="1930087" cy="23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87001"/>
            <a:ext cx="2705100" cy="234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>
          <a:xfrm>
            <a:off x="5334000" y="1112729"/>
            <a:ext cx="3345873" cy="235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62700" y="50540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Happiness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match the names of the quality, action or state?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7040" y="500265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Punishment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86560" y="5002650"/>
            <a:ext cx="4648200" cy="1321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26771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6140" y="280378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35938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Happiness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7400" y="35938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Punishment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5587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Knowledge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96982"/>
            <a:ext cx="9144000" cy="665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</a:p>
        </p:txBody>
      </p:sp>
    </p:spTree>
    <p:extLst>
      <p:ext uri="{BB962C8B-B14F-4D97-AF65-F5344CB8AC3E}">
        <p14:creationId xmlns:p14="http://schemas.microsoft.com/office/powerpoint/2010/main" val="35281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2" grpId="0"/>
      <p:bldP spid="12" grpId="1"/>
      <p:bldP spid="13" grpId="0" animBg="1"/>
      <p:bldP spid="14" grpId="0"/>
      <p:bldP spid="16" grpId="0"/>
      <p:bldP spid="19" grpId="0"/>
      <p:bldP spid="20" grpId="0"/>
      <p:bldP spid="2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4236" y="4876800"/>
            <a:ext cx="8042564" cy="16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name of  any person, place, thing, idea, quality or state in a sentence is called noun.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018" y="685800"/>
            <a:ext cx="8788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 is our national poet.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64809" y="1219200"/>
            <a:ext cx="2819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3809" y="1295400"/>
            <a:ext cx="8788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leaf is green.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50609" y="1828800"/>
            <a:ext cx="6600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3810" y="1905000"/>
            <a:ext cx="6172200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elephant is a big animal.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26809" y="2438400"/>
            <a:ext cx="1295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3809" y="2590800"/>
            <a:ext cx="764579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People like to visit Shat Gombuj Mosque.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2400" y="3124200"/>
            <a:ext cx="321329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3809" y="3200400"/>
            <a:ext cx="6172201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teacher is teaching.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3810000"/>
            <a:ext cx="10410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3809" y="3810000"/>
            <a:ext cx="6934200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Happiness keeps us healthy.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1009" y="4419600"/>
            <a:ext cx="14982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9601" y="0"/>
            <a:ext cx="7924799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 and underlined words.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97991" y="1295400"/>
            <a:ext cx="66000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00" y="2438400"/>
            <a:ext cx="100349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10" grpId="0"/>
      <p:bldP spid="12" grpId="0"/>
      <p:bldP spid="1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772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nouns from it.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91" y="1555934"/>
            <a:ext cx="8077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lives in Tongi. He is a student.  His school is Mozida Govt. High School. He studies attentively. He is a singer too. He likes to sing folk song.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34290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Tongi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Mozida Govt. High School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singer </a:t>
            </a:r>
          </a:p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8109" y="3214255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5100" y="1524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20003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937765"/>
            <a:ext cx="5410200" cy="3624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1109" y="798493"/>
            <a:ext cx="835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Find out at least five naming words from the picture and make sentences with those nouns.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21851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2782" y="2494747"/>
            <a:ext cx="306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noun?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782" y="3236893"/>
            <a:ext cx="7599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Find out at least five nouns from your classroom and make sentences with those nouns. </a:t>
            </a:r>
          </a:p>
        </p:txBody>
      </p:sp>
    </p:spTree>
    <p:extLst>
      <p:ext uri="{BB962C8B-B14F-4D97-AF65-F5344CB8AC3E}">
        <p14:creationId xmlns:p14="http://schemas.microsoft.com/office/powerpoint/2010/main" val="18726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273" y="25908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your surroundings at home and write a list of ten nouns and make sentences with those nouns. (At least 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1219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892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80" y="424987"/>
            <a:ext cx="3308813" cy="3308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810000"/>
            <a:ext cx="3429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his name?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6952"/>
          <a:stretch/>
        </p:blipFill>
        <p:spPr>
          <a:xfrm>
            <a:off x="457200" y="623455"/>
            <a:ext cx="4114800" cy="2805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5000" y="3657600"/>
            <a:ext cx="57150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What is the name of this thing?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3487" y="3733800"/>
            <a:ext cx="5562600" cy="908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3733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Sakib Al Hasan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" y="4724400"/>
            <a:ext cx="7840980" cy="893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Can you make sentence with this naming word?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" y="4723362"/>
            <a:ext cx="8107680" cy="1220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Can you make sentence with this naming word?</a:t>
            </a:r>
          </a:p>
        </p:txBody>
      </p:sp>
    </p:spTree>
    <p:extLst>
      <p:ext uri="{BB962C8B-B14F-4D97-AF65-F5344CB8AC3E}">
        <p14:creationId xmlns:p14="http://schemas.microsoft.com/office/powerpoint/2010/main" val="34837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9" grpId="0" animBg="1"/>
      <p:bldP spid="8" grpId="0" animBg="1"/>
      <p:bldP spid="8" grpId="1" animBg="1"/>
      <p:bldP spid="12" grpId="0" animBg="1"/>
      <p:bldP spid="12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0" y="3505200"/>
            <a:ext cx="2819400" cy="1205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3840142"/>
            <a:ext cx="67437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naming words in a sentence are called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0" y="1752600"/>
            <a:ext cx="7049726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1. </a:t>
            </a:r>
            <a:r>
              <a:rPr lang="en-US" sz="3200" b="1" dirty="0">
                <a:solidFill>
                  <a:srgbClr val="0070C0"/>
                </a:solidFill>
              </a:rPr>
              <a:t>Sakib Al Hasan </a:t>
            </a:r>
            <a:r>
              <a:rPr lang="en-US" sz="3200" b="1" dirty="0">
                <a:solidFill>
                  <a:schemeClr val="tx1"/>
                </a:solidFill>
              </a:rPr>
              <a:t>is a cricket player.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2493818"/>
            <a:ext cx="7049726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2. He plays with the </a:t>
            </a:r>
            <a:r>
              <a:rPr lang="en-US" sz="3200" b="1" dirty="0">
                <a:solidFill>
                  <a:srgbClr val="0070C0"/>
                </a:solidFill>
              </a:rPr>
              <a:t>bat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Donut 2"/>
          <p:cNvSpPr/>
          <p:nvPr/>
        </p:nvSpPr>
        <p:spPr>
          <a:xfrm>
            <a:off x="1447800" y="1600200"/>
            <a:ext cx="2667000" cy="8936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497026" y="2382982"/>
            <a:ext cx="762000" cy="741218"/>
          </a:xfrm>
          <a:prstGeom prst="donut">
            <a:avLst>
              <a:gd name="adj" fmla="val 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1828" y="1981200"/>
            <a:ext cx="70866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say what noun is.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identify noun.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mention some nouns from real life situation.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make sentence with noun as a subject.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make sentence with noun as an object.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4119" y="713230"/>
            <a:ext cx="710045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LEARNING OUTCOMES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5551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109" y="76200"/>
            <a:ext cx="7897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names of the persons?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2" y="762000"/>
            <a:ext cx="2550148" cy="2752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0"/>
            <a:ext cx="2362200" cy="2761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5800" y="3657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Begum Rokeya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657600"/>
            <a:ext cx="303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438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5247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96982"/>
            <a:ext cx="9144000" cy="5126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9009" y="4592782"/>
            <a:ext cx="8788791" cy="817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Begum Rokeya is a social worker and a writer.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9009" y="5430982"/>
            <a:ext cx="8788791" cy="817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 Nazrul Islam is our national poet.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74309" y="5278582"/>
            <a:ext cx="26289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409" y="6116782"/>
            <a:ext cx="304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1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7" grpId="0"/>
      <p:bldP spid="19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02" y="1600200"/>
            <a:ext cx="4996498" cy="3322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43" y="762000"/>
            <a:ext cx="3144253" cy="381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4139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4191000"/>
            <a:ext cx="2362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4400" y="152400"/>
            <a:ext cx="7239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this thing?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" y="5257800"/>
            <a:ext cx="8001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257800"/>
            <a:ext cx="83058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</a:p>
        </p:txBody>
      </p:sp>
    </p:spTree>
    <p:extLst>
      <p:ext uri="{BB962C8B-B14F-4D97-AF65-F5344CB8AC3E}">
        <p14:creationId xmlns:p14="http://schemas.microsoft.com/office/powerpoint/2010/main" val="32652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 animBg="1"/>
      <p:bldP spid="24" grpId="0"/>
      <p:bldP spid="25" grpId="0" animBg="1"/>
      <p:bldP spid="25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47751"/>
            <a:ext cx="4495800" cy="3371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24200" y="4520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Elephant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1109" y="152400"/>
            <a:ext cx="7897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this animal?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" y="5334000"/>
            <a:ext cx="82296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these naming word?</a:t>
            </a:r>
          </a:p>
        </p:txBody>
      </p:sp>
    </p:spTree>
    <p:extLst>
      <p:ext uri="{BB962C8B-B14F-4D97-AF65-F5344CB8AC3E}">
        <p14:creationId xmlns:p14="http://schemas.microsoft.com/office/powerpoint/2010/main" val="23692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r="3978"/>
          <a:stretch/>
        </p:blipFill>
        <p:spPr>
          <a:xfrm>
            <a:off x="1828800" y="1148403"/>
            <a:ext cx="4876800" cy="2606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89019" y="3962400"/>
            <a:ext cx="398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Sat Gombuj Mosque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228600"/>
            <a:ext cx="82780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 of the building?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" y="5029200"/>
            <a:ext cx="7748155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 with this naming word?</a:t>
            </a:r>
          </a:p>
        </p:txBody>
      </p:sp>
    </p:spTree>
    <p:extLst>
      <p:ext uri="{BB962C8B-B14F-4D97-AF65-F5344CB8AC3E}">
        <p14:creationId xmlns:p14="http://schemas.microsoft.com/office/powerpoint/2010/main" val="25365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r="25453"/>
          <a:stretch/>
        </p:blipFill>
        <p:spPr>
          <a:xfrm>
            <a:off x="5410200" y="980420"/>
            <a:ext cx="3324770" cy="2524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80420"/>
            <a:ext cx="3366373" cy="2524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38800" y="365058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Police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120" y="365409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Teacher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26865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52520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1727" y="228600"/>
            <a:ext cx="86798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Can you tell the names of their professions?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1500" y="4800600"/>
            <a:ext cx="8119498" cy="1000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make sentences with these naming words?</a:t>
            </a:r>
          </a:p>
        </p:txBody>
      </p:sp>
    </p:spTree>
    <p:extLst>
      <p:ext uri="{BB962C8B-B14F-4D97-AF65-F5344CB8AC3E}">
        <p14:creationId xmlns:p14="http://schemas.microsoft.com/office/powerpoint/2010/main" val="4121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2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8" grpId="0"/>
      <p:bldP spid="1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976</Words>
  <Application>Microsoft Office PowerPoint</Application>
  <PresentationFormat>On-screen Show (4:3)</PresentationFormat>
  <Paragraphs>128</Paragraphs>
  <Slides>16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Shipra Rani Dey</cp:lastModifiedBy>
  <cp:revision>326</cp:revision>
  <dcterms:created xsi:type="dcterms:W3CDTF">2006-08-16T00:00:00Z</dcterms:created>
  <dcterms:modified xsi:type="dcterms:W3CDTF">2021-10-11T07:21:02Z</dcterms:modified>
</cp:coreProperties>
</file>