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3" r:id="rId3"/>
    <p:sldId id="264" r:id="rId4"/>
    <p:sldId id="266" r:id="rId5"/>
    <p:sldId id="268" r:id="rId6"/>
    <p:sldId id="269" r:id="rId7"/>
    <p:sldId id="270" r:id="rId8"/>
    <p:sldId id="275" r:id="rId9"/>
    <p:sldId id="272" r:id="rId10"/>
    <p:sldId id="271" r:id="rId11"/>
    <p:sldId id="293" r:id="rId12"/>
    <p:sldId id="289" r:id="rId13"/>
    <p:sldId id="273" r:id="rId14"/>
    <p:sldId id="274" r:id="rId15"/>
    <p:sldId id="294" r:id="rId16"/>
    <p:sldId id="277" r:id="rId17"/>
    <p:sldId id="278" r:id="rId18"/>
    <p:sldId id="285" r:id="rId19"/>
    <p:sldId id="287" r:id="rId20"/>
    <p:sldId id="288" r:id="rId21"/>
    <p:sldId id="279" r:id="rId22"/>
    <p:sldId id="280" r:id="rId23"/>
    <p:sldId id="276" r:id="rId24"/>
    <p:sldId id="282" r:id="rId25"/>
    <p:sldId id="283" r:id="rId26"/>
    <p:sldId id="284" r:id="rId27"/>
    <p:sldId id="290" r:id="rId28"/>
    <p:sldId id="291" r:id="rId29"/>
    <p:sldId id="29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EA3B61-1053-42A7-A19D-A01C627F3471}"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GB"/>
        </a:p>
      </dgm:t>
    </dgm:pt>
    <dgm:pt modelId="{70338CC4-47AF-485B-B69B-A2564711A4C6}">
      <dgm:prSet phldrT="[Text]" custT="1"/>
      <dgm:spPr/>
      <dgm:t>
        <a:bodyPr/>
        <a:lstStyle/>
        <a:p>
          <a:r>
            <a:rPr lang="bn-BD" sz="18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16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এখানে কোন শাসকের নাম হবে?</a:t>
          </a:r>
          <a:r>
            <a:rPr lang="bn-BD" sz="18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18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85A03449-3C31-4C65-B577-297D0718053B}" type="parTrans" cxnId="{2548215D-8211-45C7-9F6B-51CB1408CECA}">
      <dgm:prSet/>
      <dgm:spPr/>
      <dgm:t>
        <a:bodyPr/>
        <a:lstStyle/>
        <a:p>
          <a:endParaRPr lang="en-GB"/>
        </a:p>
      </dgm:t>
    </dgm:pt>
    <dgm:pt modelId="{477F947C-45B3-49B0-96DA-ACD10D11CCCB}" type="sibTrans" cxnId="{2548215D-8211-45C7-9F6B-51CB1408CECA}">
      <dgm:prSet/>
      <dgm:spPr/>
      <dgm:t>
        <a:bodyPr/>
        <a:lstStyle/>
        <a:p>
          <a:endParaRPr lang="en-GB"/>
        </a:p>
      </dgm:t>
    </dgm:pt>
    <dgm:pt modelId="{704EB518-DBFD-422B-8714-1A8CE4E6B976}">
      <dgm:prSet phldrT="[Text]"/>
      <dgm:spPr/>
      <dgm:t>
        <a:bodyPr/>
        <a:lstStyle/>
        <a:p>
          <a:r>
            <a:rPr lang="bn-BD" dirty="0" smtClean="0">
              <a:latin typeface="NikoshBAN" panose="02000000000000000000" pitchFamily="2" charset="0"/>
              <a:cs typeface="NikoshBAN" panose="02000000000000000000" pitchFamily="2" charset="0"/>
            </a:rPr>
            <a:t>সিংহাসনে বসেন ১৬০৫ খ্রিঃ</a:t>
          </a:r>
          <a:endParaRPr lang="en-GB" dirty="0">
            <a:latin typeface="NikoshBAN" panose="02000000000000000000" pitchFamily="2" charset="0"/>
            <a:cs typeface="NikoshBAN" panose="02000000000000000000" pitchFamily="2" charset="0"/>
          </a:endParaRPr>
        </a:p>
      </dgm:t>
    </dgm:pt>
    <dgm:pt modelId="{4F4FCE2F-BFC5-4A41-8769-1B64BF1F3ADC}" type="parTrans" cxnId="{2257024D-CCCB-4B74-9668-72A9A24DC3D1}">
      <dgm:prSet/>
      <dgm:spPr/>
      <dgm:t>
        <a:bodyPr/>
        <a:lstStyle/>
        <a:p>
          <a:endParaRPr lang="en-GB"/>
        </a:p>
      </dgm:t>
    </dgm:pt>
    <dgm:pt modelId="{0258E494-70F2-4C00-B588-8B907FEF16ED}" type="sibTrans" cxnId="{2257024D-CCCB-4B74-9668-72A9A24DC3D1}">
      <dgm:prSet/>
      <dgm:spPr/>
      <dgm:t>
        <a:bodyPr/>
        <a:lstStyle/>
        <a:p>
          <a:endParaRPr lang="en-GB"/>
        </a:p>
      </dgm:t>
    </dgm:pt>
    <dgm:pt modelId="{60325A71-89A3-4A0E-BC6D-C762B6FECC23}">
      <dgm:prSet phldrT="[Text]"/>
      <dgm:spPr/>
      <dgm:t>
        <a:bodyPr/>
        <a:lstStyle/>
        <a:p>
          <a:r>
            <a:rPr lang="bn-BD" dirty="0" smtClean="0">
              <a:latin typeface="NikoshBAN" panose="02000000000000000000" pitchFamily="2" charset="0"/>
              <a:cs typeface="NikoshBAN" panose="02000000000000000000" pitchFamily="2" charset="0"/>
            </a:rPr>
            <a:t>রাজবংশ </a:t>
          </a:r>
          <a:r>
            <a:rPr lang="en-US" dirty="0" err="1" smtClean="0">
              <a:latin typeface="NikoshBAN" panose="02000000000000000000" pitchFamily="2" charset="0"/>
              <a:cs typeface="NikoshBAN" panose="02000000000000000000" pitchFamily="2" charset="0"/>
            </a:rPr>
            <a:t>মোঘল</a:t>
          </a:r>
          <a:endParaRPr lang="en-GB" dirty="0">
            <a:latin typeface="NikoshBAN" panose="02000000000000000000" pitchFamily="2" charset="0"/>
            <a:cs typeface="NikoshBAN" panose="02000000000000000000" pitchFamily="2" charset="0"/>
          </a:endParaRPr>
        </a:p>
      </dgm:t>
    </dgm:pt>
    <dgm:pt modelId="{1FEF249C-CE3F-414F-9E36-E87E3AD7020F}" type="parTrans" cxnId="{A678C2B0-C945-4E89-8915-E8F107FCCDC5}">
      <dgm:prSet/>
      <dgm:spPr/>
      <dgm:t>
        <a:bodyPr/>
        <a:lstStyle/>
        <a:p>
          <a:endParaRPr lang="en-GB"/>
        </a:p>
      </dgm:t>
    </dgm:pt>
    <dgm:pt modelId="{534FB28D-B2A0-4D21-95D8-277DF86AFD67}" type="sibTrans" cxnId="{A678C2B0-C945-4E89-8915-E8F107FCCDC5}">
      <dgm:prSet/>
      <dgm:spPr/>
      <dgm:t>
        <a:bodyPr/>
        <a:lstStyle/>
        <a:p>
          <a:endParaRPr lang="en-GB"/>
        </a:p>
      </dgm:t>
    </dgm:pt>
    <dgm:pt modelId="{6A14CDF2-91D9-45FF-9AE2-E00BBDB788B2}">
      <dgm:prSet/>
      <dgm:spPr/>
      <dgm:t>
        <a:bodyPr/>
        <a:lstStyle/>
        <a:p>
          <a:r>
            <a:rPr lang="bn-BD" dirty="0" smtClean="0">
              <a:latin typeface="NikoshBAN" panose="02000000000000000000" pitchFamily="2" charset="0"/>
              <a:cs typeface="NikoshBAN" panose="02000000000000000000" pitchFamily="2" charset="0"/>
            </a:rPr>
            <a:t>বিজয় মেবার, বাংলা, কাংড়া।</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 </a:t>
          </a:r>
          <a:endParaRPr lang="en-GB" dirty="0">
            <a:latin typeface="NikoshBAN" panose="02000000000000000000" pitchFamily="2" charset="0"/>
            <a:cs typeface="NikoshBAN" panose="02000000000000000000" pitchFamily="2" charset="0"/>
          </a:endParaRPr>
        </a:p>
      </dgm:t>
    </dgm:pt>
    <dgm:pt modelId="{883D85ED-A939-4FC0-92C9-B40459E0C6F5}" type="parTrans" cxnId="{B6CAD896-6178-4406-A90B-152420C5FAD6}">
      <dgm:prSet/>
      <dgm:spPr/>
      <dgm:t>
        <a:bodyPr/>
        <a:lstStyle/>
        <a:p>
          <a:endParaRPr lang="en-GB"/>
        </a:p>
      </dgm:t>
    </dgm:pt>
    <dgm:pt modelId="{A58AC157-DB60-47C8-946F-06B9E56EB47C}" type="sibTrans" cxnId="{B6CAD896-6178-4406-A90B-152420C5FAD6}">
      <dgm:prSet/>
      <dgm:spPr/>
      <dgm:t>
        <a:bodyPr/>
        <a:lstStyle/>
        <a:p>
          <a:endParaRPr lang="en-GB"/>
        </a:p>
      </dgm:t>
    </dgm:pt>
    <dgm:pt modelId="{5EF46B51-38F8-48F5-9C6D-2949743940B1}">
      <dgm:prSet/>
      <dgm:spPr/>
      <dgm:t>
        <a:bodyPr/>
        <a:lstStyle/>
        <a:p>
          <a:r>
            <a:rPr lang="bn-BD" dirty="0" smtClean="0">
              <a:latin typeface="NikoshBAN" panose="02000000000000000000" pitchFamily="2" charset="0"/>
              <a:cs typeface="NikoshBAN" panose="02000000000000000000" pitchFamily="2" charset="0"/>
            </a:rPr>
            <a:t>ধর্ম ইসলাম </a:t>
          </a:r>
          <a:endParaRPr lang="en-GB" dirty="0">
            <a:latin typeface="NikoshBAN" panose="02000000000000000000" pitchFamily="2" charset="0"/>
            <a:cs typeface="NikoshBAN" panose="02000000000000000000" pitchFamily="2" charset="0"/>
          </a:endParaRPr>
        </a:p>
      </dgm:t>
    </dgm:pt>
    <dgm:pt modelId="{1BC1E238-543A-4211-A792-A0A71CCEA808}" type="parTrans" cxnId="{E418CF29-5D63-4051-B11E-BFB48175E051}">
      <dgm:prSet/>
      <dgm:spPr/>
      <dgm:t>
        <a:bodyPr/>
        <a:lstStyle/>
        <a:p>
          <a:endParaRPr lang="en-GB"/>
        </a:p>
      </dgm:t>
    </dgm:pt>
    <dgm:pt modelId="{7BF31E90-8D05-469A-A719-F2A04FAC2EB6}" type="sibTrans" cxnId="{E418CF29-5D63-4051-B11E-BFB48175E051}">
      <dgm:prSet/>
      <dgm:spPr/>
      <dgm:t>
        <a:bodyPr/>
        <a:lstStyle/>
        <a:p>
          <a:endParaRPr lang="en-GB"/>
        </a:p>
      </dgm:t>
    </dgm:pt>
    <dgm:pt modelId="{DBBE1E59-F62A-40B2-B5A2-788C5F2B1DB5}">
      <dgm:prSet/>
      <dgm:spPr/>
      <dgm:t>
        <a:bodyPr/>
        <a:lstStyle/>
        <a:p>
          <a:r>
            <a:rPr lang="bn-BD" dirty="0" smtClean="0">
              <a:latin typeface="NikoshBAN" panose="02000000000000000000" pitchFamily="2" charset="0"/>
              <a:cs typeface="NikoshBAN" panose="02000000000000000000" pitchFamily="2" charset="0"/>
            </a:rPr>
            <a:t>স্ত্রী মমতাজ</a:t>
          </a:r>
          <a:endParaRPr lang="en-US" dirty="0">
            <a:latin typeface="NikoshBAN" panose="02000000000000000000" pitchFamily="2" charset="0"/>
            <a:cs typeface="NikoshBAN" panose="02000000000000000000" pitchFamily="2" charset="0"/>
          </a:endParaRPr>
        </a:p>
      </dgm:t>
    </dgm:pt>
    <dgm:pt modelId="{4E0E8501-FC28-4366-AF67-F34D8BBD7AC8}" type="parTrans" cxnId="{BA7180DE-4C92-45AB-B4BF-8C0197B3B2F4}">
      <dgm:prSet/>
      <dgm:spPr/>
      <dgm:t>
        <a:bodyPr/>
        <a:lstStyle/>
        <a:p>
          <a:endParaRPr lang="en-US"/>
        </a:p>
      </dgm:t>
    </dgm:pt>
    <dgm:pt modelId="{0E65247C-F2C9-429A-8C12-D50A2D6EF251}" type="sibTrans" cxnId="{BA7180DE-4C92-45AB-B4BF-8C0197B3B2F4}">
      <dgm:prSet/>
      <dgm:spPr/>
      <dgm:t>
        <a:bodyPr/>
        <a:lstStyle/>
        <a:p>
          <a:endParaRPr lang="en-US"/>
        </a:p>
      </dgm:t>
    </dgm:pt>
    <dgm:pt modelId="{DCD45C24-A051-4EF9-B72C-8CA1C74D7407}">
      <dgm:prSet/>
      <dgm:spPr/>
      <dgm:t>
        <a:bodyPr/>
        <a:lstStyle/>
        <a:p>
          <a:r>
            <a:rPr lang="en-US" dirty="0" err="1" smtClean="0">
              <a:latin typeface="NikoshBAN" panose="02000000000000000000" pitchFamily="2" charset="0"/>
              <a:cs typeface="NikoshBAN" panose="02000000000000000000" pitchFamily="2" charset="0"/>
            </a:rPr>
            <a:t>জন্ম</a:t>
          </a:r>
          <a:r>
            <a:rPr lang="en-US" dirty="0" smtClean="0">
              <a:latin typeface="NikoshBAN" panose="02000000000000000000" pitchFamily="2" charset="0"/>
              <a:cs typeface="NikoshBAN" panose="02000000000000000000" pitchFamily="2" charset="0"/>
            </a:rPr>
            <a:t>  ১৫৬৯খ্রিঃ  </a:t>
          </a:r>
          <a:r>
            <a:rPr lang="bn-BD" dirty="0" smtClean="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dgm:t>
    </dgm:pt>
    <dgm:pt modelId="{E20AD345-A7CE-4BA4-9383-75BD5B1C432A}" type="parTrans" cxnId="{4E68B865-C47D-412D-A377-891D21FF1699}">
      <dgm:prSet/>
      <dgm:spPr/>
      <dgm:t>
        <a:bodyPr/>
        <a:lstStyle/>
        <a:p>
          <a:endParaRPr lang="en-US"/>
        </a:p>
      </dgm:t>
    </dgm:pt>
    <dgm:pt modelId="{ED8D40B9-81C6-474B-8A2D-C30920BBEB30}" type="sibTrans" cxnId="{4E68B865-C47D-412D-A377-891D21FF1699}">
      <dgm:prSet/>
      <dgm:spPr/>
      <dgm:t>
        <a:bodyPr/>
        <a:lstStyle/>
        <a:p>
          <a:endParaRPr lang="en-US"/>
        </a:p>
      </dgm:t>
    </dgm:pt>
    <dgm:pt modelId="{9B110214-F2F8-4637-8BB0-23EA5D6DE799}">
      <dgm:prSet/>
      <dgm:spPr/>
      <dgm:t>
        <a:bodyPr/>
        <a:lstStyle/>
        <a:p>
          <a:r>
            <a:rPr lang="bn-BD" dirty="0" smtClean="0">
              <a:latin typeface="NikoshBAN" panose="02000000000000000000" pitchFamily="2" charset="0"/>
              <a:cs typeface="NikoshBAN" panose="02000000000000000000" pitchFamily="2" charset="0"/>
            </a:rPr>
            <a:t>মৃত্যু 1</a:t>
          </a:r>
          <a:r>
            <a:rPr lang="en-US" dirty="0" smtClean="0">
              <a:latin typeface="NikoshBAN" panose="02000000000000000000" pitchFamily="2" charset="0"/>
              <a:cs typeface="NikoshBAN" panose="02000000000000000000" pitchFamily="2" charset="0"/>
            </a:rPr>
            <a:t>৬</a:t>
          </a:r>
          <a:r>
            <a:rPr lang="bn-BD" dirty="0" smtClean="0">
              <a:latin typeface="NikoshBAN" panose="02000000000000000000" pitchFamily="2" charset="0"/>
              <a:cs typeface="NikoshBAN" panose="02000000000000000000" pitchFamily="2" charset="0"/>
            </a:rPr>
            <a:t>২২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খ্রিঃ</a:t>
          </a:r>
          <a:r>
            <a:rPr lang="en-US" dirty="0" smtClean="0">
              <a:latin typeface="NikoshBAN" panose="02000000000000000000" pitchFamily="2" charset="0"/>
              <a:cs typeface="NikoshBAN" panose="02000000000000000000" pitchFamily="2" charset="0"/>
            </a:rPr>
            <a:t> </a:t>
          </a:r>
          <a:endParaRPr lang="en-GB" dirty="0">
            <a:latin typeface="NikoshBAN" panose="02000000000000000000" pitchFamily="2" charset="0"/>
            <a:cs typeface="NikoshBAN" panose="02000000000000000000" pitchFamily="2" charset="0"/>
          </a:endParaRPr>
        </a:p>
      </dgm:t>
    </dgm:pt>
    <dgm:pt modelId="{02C24458-B22D-46A3-A259-BC14265B83DD}" type="parTrans" cxnId="{888609DF-6322-487E-BE07-792310E268A1}">
      <dgm:prSet/>
      <dgm:spPr/>
      <dgm:t>
        <a:bodyPr/>
        <a:lstStyle/>
        <a:p>
          <a:endParaRPr lang="en-GB"/>
        </a:p>
      </dgm:t>
    </dgm:pt>
    <dgm:pt modelId="{D4C67F06-B9C3-4A3B-BF54-0BBAA379406E}" type="sibTrans" cxnId="{888609DF-6322-487E-BE07-792310E268A1}">
      <dgm:prSet/>
      <dgm:spPr/>
      <dgm:t>
        <a:bodyPr/>
        <a:lstStyle/>
        <a:p>
          <a:endParaRPr lang="en-GB"/>
        </a:p>
      </dgm:t>
    </dgm:pt>
    <dgm:pt modelId="{9ADBC284-F278-4489-97A7-FD0909269F34}">
      <dgm:prSet/>
      <dgm:spPr/>
      <dgm:t>
        <a:bodyPr/>
        <a:lstStyle/>
        <a:p>
          <a:r>
            <a:rPr lang="bn-BD" dirty="0" smtClean="0">
              <a:latin typeface="NikoshBAN" panose="02000000000000000000" pitchFamily="2" charset="0"/>
              <a:cs typeface="NikoshBAN" panose="02000000000000000000" pitchFamily="2" charset="0"/>
            </a:rPr>
            <a:t> পিতা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আকবর</a:t>
          </a:r>
          <a:r>
            <a:rPr lang="bn-BD" dirty="0" smtClean="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 </a:t>
          </a:r>
          <a:endParaRPr lang="en-GB" dirty="0">
            <a:latin typeface="NikoshBAN" panose="02000000000000000000" pitchFamily="2" charset="0"/>
            <a:cs typeface="NikoshBAN" panose="02000000000000000000" pitchFamily="2" charset="0"/>
          </a:endParaRPr>
        </a:p>
      </dgm:t>
    </dgm:pt>
    <dgm:pt modelId="{677F2C7E-0A01-4E24-A5C0-D1F87158D416}" type="parTrans" cxnId="{C1275AD0-6395-47AE-92A8-6F531CAFAF4D}">
      <dgm:prSet/>
      <dgm:spPr/>
      <dgm:t>
        <a:bodyPr/>
        <a:lstStyle/>
        <a:p>
          <a:endParaRPr lang="en-GB"/>
        </a:p>
      </dgm:t>
    </dgm:pt>
    <dgm:pt modelId="{3FCF7BDB-1317-4C52-98BE-FE7464E6B663}" type="sibTrans" cxnId="{C1275AD0-6395-47AE-92A8-6F531CAFAF4D}">
      <dgm:prSet/>
      <dgm:spPr/>
      <dgm:t>
        <a:bodyPr/>
        <a:lstStyle/>
        <a:p>
          <a:endParaRPr lang="en-GB"/>
        </a:p>
      </dgm:t>
    </dgm:pt>
    <dgm:pt modelId="{7F4CC47A-7F47-4E13-B679-58DE509DB62A}">
      <dgm:prSet/>
      <dgm:spPr/>
      <dgm:t>
        <a:bodyPr/>
        <a:lstStyle/>
        <a:p>
          <a:r>
            <a:rPr lang="en-US" dirty="0" err="1" smtClean="0">
              <a:latin typeface="NikoshBAN" panose="02000000000000000000" pitchFamily="2" charset="0"/>
              <a:cs typeface="NikoshBAN" panose="02000000000000000000" pitchFamily="2" charset="0"/>
            </a:rPr>
            <a:t>মাতা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যোধবাঈ</a:t>
          </a:r>
          <a:endParaRPr lang="en-GB" dirty="0">
            <a:latin typeface="NikoshBAN" panose="02000000000000000000" pitchFamily="2" charset="0"/>
            <a:cs typeface="NikoshBAN" panose="02000000000000000000" pitchFamily="2" charset="0"/>
          </a:endParaRPr>
        </a:p>
      </dgm:t>
    </dgm:pt>
    <dgm:pt modelId="{12B93C10-46F5-4A91-BADF-8D45E626D013}" type="parTrans" cxnId="{803F0F62-1AC6-49CD-B75B-669CCABE18F0}">
      <dgm:prSet/>
      <dgm:spPr/>
      <dgm:t>
        <a:bodyPr/>
        <a:lstStyle/>
        <a:p>
          <a:endParaRPr lang="en-GB"/>
        </a:p>
      </dgm:t>
    </dgm:pt>
    <dgm:pt modelId="{6D019DE3-4CF6-477A-9D3E-7F136888254C}" type="sibTrans" cxnId="{803F0F62-1AC6-49CD-B75B-669CCABE18F0}">
      <dgm:prSet/>
      <dgm:spPr/>
      <dgm:t>
        <a:bodyPr/>
        <a:lstStyle/>
        <a:p>
          <a:endParaRPr lang="en-GB"/>
        </a:p>
      </dgm:t>
    </dgm:pt>
    <dgm:pt modelId="{6644B830-BB47-4B86-B4F1-EBADCDDC3CBE}">
      <dgm:prSet/>
      <dgm:spPr/>
      <dgm:t>
        <a:bodyPr/>
        <a:lstStyle/>
        <a:p>
          <a:r>
            <a:rPr lang="bn-BD" dirty="0" smtClean="0">
              <a:latin typeface="NikoshBAN" panose="02000000000000000000" pitchFamily="2" charset="0"/>
              <a:cs typeface="NikoshBAN" panose="02000000000000000000" pitchFamily="2" charset="0"/>
            </a:rPr>
            <a:t>ডাকনাম সেলিম</a:t>
          </a:r>
          <a:endParaRPr lang="en-GB" dirty="0">
            <a:latin typeface="NikoshBAN" panose="02000000000000000000" pitchFamily="2" charset="0"/>
            <a:cs typeface="NikoshBAN" panose="02000000000000000000" pitchFamily="2" charset="0"/>
          </a:endParaRPr>
        </a:p>
      </dgm:t>
    </dgm:pt>
    <dgm:pt modelId="{1A189A1F-2C6A-4957-A6FB-798E1ABB6E0F}" type="parTrans" cxnId="{9156125A-05D7-49C8-BDC3-C7A75101D13F}">
      <dgm:prSet/>
      <dgm:spPr/>
      <dgm:t>
        <a:bodyPr/>
        <a:lstStyle/>
        <a:p>
          <a:endParaRPr lang="en-GB"/>
        </a:p>
      </dgm:t>
    </dgm:pt>
    <dgm:pt modelId="{F07F88CB-3EF5-4975-B27A-C1C2FC0AEAAB}" type="sibTrans" cxnId="{9156125A-05D7-49C8-BDC3-C7A75101D13F}">
      <dgm:prSet/>
      <dgm:spPr/>
      <dgm:t>
        <a:bodyPr/>
        <a:lstStyle/>
        <a:p>
          <a:endParaRPr lang="en-GB"/>
        </a:p>
      </dgm:t>
    </dgm:pt>
    <dgm:pt modelId="{035607EE-0E05-458A-9D89-406B08B3B253}" type="pres">
      <dgm:prSet presAssocID="{3AEA3B61-1053-42A7-A19D-A01C627F3471}" presName="cycle" presStyleCnt="0">
        <dgm:presLayoutVars>
          <dgm:chMax val="1"/>
          <dgm:dir/>
          <dgm:animLvl val="ctr"/>
          <dgm:resizeHandles val="exact"/>
        </dgm:presLayoutVars>
      </dgm:prSet>
      <dgm:spPr/>
      <dgm:t>
        <a:bodyPr/>
        <a:lstStyle/>
        <a:p>
          <a:endParaRPr lang="en-GB"/>
        </a:p>
      </dgm:t>
    </dgm:pt>
    <dgm:pt modelId="{180085AB-CD9B-4E5F-804D-532703CACA2E}" type="pres">
      <dgm:prSet presAssocID="{70338CC4-47AF-485B-B69B-A2564711A4C6}" presName="centerShape" presStyleLbl="node0" presStyleIdx="0" presStyleCnt="1" custScaleX="126159" custScaleY="122683"/>
      <dgm:spPr/>
      <dgm:t>
        <a:bodyPr/>
        <a:lstStyle/>
        <a:p>
          <a:endParaRPr lang="en-GB"/>
        </a:p>
      </dgm:t>
    </dgm:pt>
    <dgm:pt modelId="{A8993656-B7AD-4AD7-8256-B536A0E9DA82}" type="pres">
      <dgm:prSet presAssocID="{1A189A1F-2C6A-4957-A6FB-798E1ABB6E0F}" presName="Name9" presStyleLbl="parChTrans1D2" presStyleIdx="0" presStyleCnt="10"/>
      <dgm:spPr/>
      <dgm:t>
        <a:bodyPr/>
        <a:lstStyle/>
        <a:p>
          <a:endParaRPr lang="en-GB"/>
        </a:p>
      </dgm:t>
    </dgm:pt>
    <dgm:pt modelId="{064FD57F-57DD-4CC5-903F-F9D270DB5D93}" type="pres">
      <dgm:prSet presAssocID="{1A189A1F-2C6A-4957-A6FB-798E1ABB6E0F}" presName="connTx" presStyleLbl="parChTrans1D2" presStyleIdx="0" presStyleCnt="10"/>
      <dgm:spPr/>
      <dgm:t>
        <a:bodyPr/>
        <a:lstStyle/>
        <a:p>
          <a:endParaRPr lang="en-GB"/>
        </a:p>
      </dgm:t>
    </dgm:pt>
    <dgm:pt modelId="{CC1DEF76-98FF-4531-ACCA-07707CC36FF7}" type="pres">
      <dgm:prSet presAssocID="{6644B830-BB47-4B86-B4F1-EBADCDDC3CBE}" presName="node" presStyleLbl="node1" presStyleIdx="0" presStyleCnt="10">
        <dgm:presLayoutVars>
          <dgm:bulletEnabled val="1"/>
        </dgm:presLayoutVars>
      </dgm:prSet>
      <dgm:spPr/>
      <dgm:t>
        <a:bodyPr/>
        <a:lstStyle/>
        <a:p>
          <a:endParaRPr lang="en-GB"/>
        </a:p>
      </dgm:t>
    </dgm:pt>
    <dgm:pt modelId="{94D794B4-98B1-4F58-B096-B4F1F3C46710}" type="pres">
      <dgm:prSet presAssocID="{677F2C7E-0A01-4E24-A5C0-D1F87158D416}" presName="Name9" presStyleLbl="parChTrans1D2" presStyleIdx="1" presStyleCnt="10"/>
      <dgm:spPr/>
      <dgm:t>
        <a:bodyPr/>
        <a:lstStyle/>
        <a:p>
          <a:endParaRPr lang="en-GB"/>
        </a:p>
      </dgm:t>
    </dgm:pt>
    <dgm:pt modelId="{31585501-8858-455E-9AAA-E0FFB610F85B}" type="pres">
      <dgm:prSet presAssocID="{677F2C7E-0A01-4E24-A5C0-D1F87158D416}" presName="connTx" presStyleLbl="parChTrans1D2" presStyleIdx="1" presStyleCnt="10"/>
      <dgm:spPr/>
      <dgm:t>
        <a:bodyPr/>
        <a:lstStyle/>
        <a:p>
          <a:endParaRPr lang="en-GB"/>
        </a:p>
      </dgm:t>
    </dgm:pt>
    <dgm:pt modelId="{65AC4759-1E6F-41E2-8933-8AEF99319AA4}" type="pres">
      <dgm:prSet presAssocID="{9ADBC284-F278-4489-97A7-FD0909269F34}" presName="node" presStyleLbl="node1" presStyleIdx="1" presStyleCnt="10" custScaleX="104222" custScaleY="98071">
        <dgm:presLayoutVars>
          <dgm:bulletEnabled val="1"/>
        </dgm:presLayoutVars>
      </dgm:prSet>
      <dgm:spPr/>
      <dgm:t>
        <a:bodyPr/>
        <a:lstStyle/>
        <a:p>
          <a:endParaRPr lang="en-GB"/>
        </a:p>
      </dgm:t>
    </dgm:pt>
    <dgm:pt modelId="{BD6371AE-A016-4C3A-B426-E0F67F3DAEFF}" type="pres">
      <dgm:prSet presAssocID="{12B93C10-46F5-4A91-BADF-8D45E626D013}" presName="Name9" presStyleLbl="parChTrans1D2" presStyleIdx="2" presStyleCnt="10"/>
      <dgm:spPr/>
      <dgm:t>
        <a:bodyPr/>
        <a:lstStyle/>
        <a:p>
          <a:endParaRPr lang="en-GB"/>
        </a:p>
      </dgm:t>
    </dgm:pt>
    <dgm:pt modelId="{C8C9E532-CE84-4AB8-A79F-44FAC0BEDF6F}" type="pres">
      <dgm:prSet presAssocID="{12B93C10-46F5-4A91-BADF-8D45E626D013}" presName="connTx" presStyleLbl="parChTrans1D2" presStyleIdx="2" presStyleCnt="10"/>
      <dgm:spPr/>
      <dgm:t>
        <a:bodyPr/>
        <a:lstStyle/>
        <a:p>
          <a:endParaRPr lang="en-GB"/>
        </a:p>
      </dgm:t>
    </dgm:pt>
    <dgm:pt modelId="{B36591E9-CED8-4C2F-B499-9667B883EB58}" type="pres">
      <dgm:prSet presAssocID="{7F4CC47A-7F47-4E13-B679-58DE509DB62A}" presName="node" presStyleLbl="node1" presStyleIdx="2" presStyleCnt="10" custScaleX="104923" custScaleY="98449">
        <dgm:presLayoutVars>
          <dgm:bulletEnabled val="1"/>
        </dgm:presLayoutVars>
      </dgm:prSet>
      <dgm:spPr/>
      <dgm:t>
        <a:bodyPr/>
        <a:lstStyle/>
        <a:p>
          <a:endParaRPr lang="en-GB"/>
        </a:p>
      </dgm:t>
    </dgm:pt>
    <dgm:pt modelId="{634F69DC-A440-4D26-A5E0-B59D92798D3E}" type="pres">
      <dgm:prSet presAssocID="{E20AD345-A7CE-4BA4-9383-75BD5B1C432A}" presName="Name9" presStyleLbl="parChTrans1D2" presStyleIdx="3" presStyleCnt="10"/>
      <dgm:spPr/>
      <dgm:t>
        <a:bodyPr/>
        <a:lstStyle/>
        <a:p>
          <a:endParaRPr lang="en-US"/>
        </a:p>
      </dgm:t>
    </dgm:pt>
    <dgm:pt modelId="{6D8AF717-63E9-405D-A003-ED9698409A0C}" type="pres">
      <dgm:prSet presAssocID="{E20AD345-A7CE-4BA4-9383-75BD5B1C432A}" presName="connTx" presStyleLbl="parChTrans1D2" presStyleIdx="3" presStyleCnt="10"/>
      <dgm:spPr/>
      <dgm:t>
        <a:bodyPr/>
        <a:lstStyle/>
        <a:p>
          <a:endParaRPr lang="en-US"/>
        </a:p>
      </dgm:t>
    </dgm:pt>
    <dgm:pt modelId="{9983740B-445A-4B15-A75C-CE534730CA21}" type="pres">
      <dgm:prSet presAssocID="{DCD45C24-A051-4EF9-B72C-8CA1C74D7407}" presName="node" presStyleLbl="node1" presStyleIdx="3" presStyleCnt="10" custScaleX="101545" custScaleY="91956">
        <dgm:presLayoutVars>
          <dgm:bulletEnabled val="1"/>
        </dgm:presLayoutVars>
      </dgm:prSet>
      <dgm:spPr/>
      <dgm:t>
        <a:bodyPr/>
        <a:lstStyle/>
        <a:p>
          <a:endParaRPr lang="en-US"/>
        </a:p>
      </dgm:t>
    </dgm:pt>
    <dgm:pt modelId="{9F8A3687-D02C-4E20-A61A-0450BEE97FB3}" type="pres">
      <dgm:prSet presAssocID="{4F4FCE2F-BFC5-4A41-8769-1B64BF1F3ADC}" presName="Name9" presStyleLbl="parChTrans1D2" presStyleIdx="4" presStyleCnt="10"/>
      <dgm:spPr/>
      <dgm:t>
        <a:bodyPr/>
        <a:lstStyle/>
        <a:p>
          <a:endParaRPr lang="en-GB"/>
        </a:p>
      </dgm:t>
    </dgm:pt>
    <dgm:pt modelId="{F3BFBEB3-7A6D-4933-9A3E-346082F6D78F}" type="pres">
      <dgm:prSet presAssocID="{4F4FCE2F-BFC5-4A41-8769-1B64BF1F3ADC}" presName="connTx" presStyleLbl="parChTrans1D2" presStyleIdx="4" presStyleCnt="10"/>
      <dgm:spPr/>
      <dgm:t>
        <a:bodyPr/>
        <a:lstStyle/>
        <a:p>
          <a:endParaRPr lang="en-GB"/>
        </a:p>
      </dgm:t>
    </dgm:pt>
    <dgm:pt modelId="{D946D09C-87D1-4215-81CC-939CCBB45889}" type="pres">
      <dgm:prSet presAssocID="{704EB518-DBFD-422B-8714-1A8CE4E6B976}" presName="node" presStyleLbl="node1" presStyleIdx="4" presStyleCnt="10" custScaleX="94237" custScaleY="99785">
        <dgm:presLayoutVars>
          <dgm:bulletEnabled val="1"/>
        </dgm:presLayoutVars>
      </dgm:prSet>
      <dgm:spPr/>
      <dgm:t>
        <a:bodyPr/>
        <a:lstStyle/>
        <a:p>
          <a:endParaRPr lang="en-GB"/>
        </a:p>
      </dgm:t>
    </dgm:pt>
    <dgm:pt modelId="{D0D56476-8AA9-4114-86A8-E0A70DBF31D1}" type="pres">
      <dgm:prSet presAssocID="{1FEF249C-CE3F-414F-9E36-E87E3AD7020F}" presName="Name9" presStyleLbl="parChTrans1D2" presStyleIdx="5" presStyleCnt="10"/>
      <dgm:spPr/>
      <dgm:t>
        <a:bodyPr/>
        <a:lstStyle/>
        <a:p>
          <a:endParaRPr lang="en-GB"/>
        </a:p>
      </dgm:t>
    </dgm:pt>
    <dgm:pt modelId="{2266715C-D41B-4B00-80E0-BD6747218FFA}" type="pres">
      <dgm:prSet presAssocID="{1FEF249C-CE3F-414F-9E36-E87E3AD7020F}" presName="connTx" presStyleLbl="parChTrans1D2" presStyleIdx="5" presStyleCnt="10"/>
      <dgm:spPr/>
      <dgm:t>
        <a:bodyPr/>
        <a:lstStyle/>
        <a:p>
          <a:endParaRPr lang="en-GB"/>
        </a:p>
      </dgm:t>
    </dgm:pt>
    <dgm:pt modelId="{3ECA0C0A-3FD3-4971-9897-97945DBC1378}" type="pres">
      <dgm:prSet presAssocID="{60325A71-89A3-4A0E-BC6D-C762B6FECC23}" presName="node" presStyleLbl="node1" presStyleIdx="5" presStyleCnt="10">
        <dgm:presLayoutVars>
          <dgm:bulletEnabled val="1"/>
        </dgm:presLayoutVars>
      </dgm:prSet>
      <dgm:spPr/>
      <dgm:t>
        <a:bodyPr/>
        <a:lstStyle/>
        <a:p>
          <a:endParaRPr lang="en-GB"/>
        </a:p>
      </dgm:t>
    </dgm:pt>
    <dgm:pt modelId="{052D980E-81D4-4AC0-ACE9-445A42734F92}" type="pres">
      <dgm:prSet presAssocID="{883D85ED-A939-4FC0-92C9-B40459E0C6F5}" presName="Name9" presStyleLbl="parChTrans1D2" presStyleIdx="6" presStyleCnt="10"/>
      <dgm:spPr/>
      <dgm:t>
        <a:bodyPr/>
        <a:lstStyle/>
        <a:p>
          <a:endParaRPr lang="en-GB"/>
        </a:p>
      </dgm:t>
    </dgm:pt>
    <dgm:pt modelId="{DA75932D-7787-4D76-8E79-8041BD169FB1}" type="pres">
      <dgm:prSet presAssocID="{883D85ED-A939-4FC0-92C9-B40459E0C6F5}" presName="connTx" presStyleLbl="parChTrans1D2" presStyleIdx="6" presStyleCnt="10"/>
      <dgm:spPr/>
      <dgm:t>
        <a:bodyPr/>
        <a:lstStyle/>
        <a:p>
          <a:endParaRPr lang="en-GB"/>
        </a:p>
      </dgm:t>
    </dgm:pt>
    <dgm:pt modelId="{8C003E60-D03A-4EAC-975B-564A257B1C53}" type="pres">
      <dgm:prSet presAssocID="{6A14CDF2-91D9-45FF-9AE2-E00BBDB788B2}" presName="node" presStyleLbl="node1" presStyleIdx="6" presStyleCnt="10" custScaleX="101480" custScaleY="95368">
        <dgm:presLayoutVars>
          <dgm:bulletEnabled val="1"/>
        </dgm:presLayoutVars>
      </dgm:prSet>
      <dgm:spPr/>
      <dgm:t>
        <a:bodyPr/>
        <a:lstStyle/>
        <a:p>
          <a:endParaRPr lang="en-GB"/>
        </a:p>
      </dgm:t>
    </dgm:pt>
    <dgm:pt modelId="{22675D04-D64E-4DEF-8CAB-6498308D043E}" type="pres">
      <dgm:prSet presAssocID="{1BC1E238-543A-4211-A792-A0A71CCEA808}" presName="Name9" presStyleLbl="parChTrans1D2" presStyleIdx="7" presStyleCnt="10"/>
      <dgm:spPr/>
      <dgm:t>
        <a:bodyPr/>
        <a:lstStyle/>
        <a:p>
          <a:endParaRPr lang="en-GB"/>
        </a:p>
      </dgm:t>
    </dgm:pt>
    <dgm:pt modelId="{4DD18629-0878-49FA-98A8-41A1768222FD}" type="pres">
      <dgm:prSet presAssocID="{1BC1E238-543A-4211-A792-A0A71CCEA808}" presName="connTx" presStyleLbl="parChTrans1D2" presStyleIdx="7" presStyleCnt="10"/>
      <dgm:spPr/>
      <dgm:t>
        <a:bodyPr/>
        <a:lstStyle/>
        <a:p>
          <a:endParaRPr lang="en-GB"/>
        </a:p>
      </dgm:t>
    </dgm:pt>
    <dgm:pt modelId="{158E31B7-178D-4823-A9E6-15AC434C1D65}" type="pres">
      <dgm:prSet presAssocID="{5EF46B51-38F8-48F5-9C6D-2949743940B1}" presName="node" presStyleLbl="node1" presStyleIdx="7" presStyleCnt="10">
        <dgm:presLayoutVars>
          <dgm:bulletEnabled val="1"/>
        </dgm:presLayoutVars>
      </dgm:prSet>
      <dgm:spPr/>
      <dgm:t>
        <a:bodyPr/>
        <a:lstStyle/>
        <a:p>
          <a:endParaRPr lang="en-GB"/>
        </a:p>
      </dgm:t>
    </dgm:pt>
    <dgm:pt modelId="{9ED61A2C-0F13-4CA3-A9AB-31ECC8D682F3}" type="pres">
      <dgm:prSet presAssocID="{4E0E8501-FC28-4366-AF67-F34D8BBD7AC8}" presName="Name9" presStyleLbl="parChTrans1D2" presStyleIdx="8" presStyleCnt="10"/>
      <dgm:spPr/>
      <dgm:t>
        <a:bodyPr/>
        <a:lstStyle/>
        <a:p>
          <a:endParaRPr lang="en-US"/>
        </a:p>
      </dgm:t>
    </dgm:pt>
    <dgm:pt modelId="{0F9F219B-556E-40F2-985D-56BCB8805F3C}" type="pres">
      <dgm:prSet presAssocID="{4E0E8501-FC28-4366-AF67-F34D8BBD7AC8}" presName="connTx" presStyleLbl="parChTrans1D2" presStyleIdx="8" presStyleCnt="10"/>
      <dgm:spPr/>
      <dgm:t>
        <a:bodyPr/>
        <a:lstStyle/>
        <a:p>
          <a:endParaRPr lang="en-US"/>
        </a:p>
      </dgm:t>
    </dgm:pt>
    <dgm:pt modelId="{7903AD04-0E6C-4D09-82C6-4FD1A9D23D05}" type="pres">
      <dgm:prSet presAssocID="{DBBE1E59-F62A-40B2-B5A2-788C5F2B1DB5}" presName="node" presStyleLbl="node1" presStyleIdx="8" presStyleCnt="10">
        <dgm:presLayoutVars>
          <dgm:bulletEnabled val="1"/>
        </dgm:presLayoutVars>
      </dgm:prSet>
      <dgm:spPr/>
      <dgm:t>
        <a:bodyPr/>
        <a:lstStyle/>
        <a:p>
          <a:endParaRPr lang="en-US"/>
        </a:p>
      </dgm:t>
    </dgm:pt>
    <dgm:pt modelId="{BCF020AD-8EA2-4465-A7F5-6804469481E0}" type="pres">
      <dgm:prSet presAssocID="{02C24458-B22D-46A3-A259-BC14265B83DD}" presName="Name9" presStyleLbl="parChTrans1D2" presStyleIdx="9" presStyleCnt="10"/>
      <dgm:spPr/>
      <dgm:t>
        <a:bodyPr/>
        <a:lstStyle/>
        <a:p>
          <a:endParaRPr lang="en-GB"/>
        </a:p>
      </dgm:t>
    </dgm:pt>
    <dgm:pt modelId="{E8169747-70E4-47E4-90FA-A0FECE201C3F}" type="pres">
      <dgm:prSet presAssocID="{02C24458-B22D-46A3-A259-BC14265B83DD}" presName="connTx" presStyleLbl="parChTrans1D2" presStyleIdx="9" presStyleCnt="10"/>
      <dgm:spPr/>
      <dgm:t>
        <a:bodyPr/>
        <a:lstStyle/>
        <a:p>
          <a:endParaRPr lang="en-GB"/>
        </a:p>
      </dgm:t>
    </dgm:pt>
    <dgm:pt modelId="{AF739738-B281-4045-A2DB-E64FAACFEA36}" type="pres">
      <dgm:prSet presAssocID="{9B110214-F2F8-4637-8BB0-23EA5D6DE799}" presName="node" presStyleLbl="node1" presStyleIdx="9" presStyleCnt="10" custScaleX="100066" custScaleY="100517">
        <dgm:presLayoutVars>
          <dgm:bulletEnabled val="1"/>
        </dgm:presLayoutVars>
      </dgm:prSet>
      <dgm:spPr/>
      <dgm:t>
        <a:bodyPr/>
        <a:lstStyle/>
        <a:p>
          <a:endParaRPr lang="en-GB"/>
        </a:p>
      </dgm:t>
    </dgm:pt>
  </dgm:ptLst>
  <dgm:cxnLst>
    <dgm:cxn modelId="{D1934610-7916-48FE-A8E9-70AB0F670223}" type="presOf" srcId="{DCD45C24-A051-4EF9-B72C-8CA1C74D7407}" destId="{9983740B-445A-4B15-A75C-CE534730CA21}" srcOrd="0" destOrd="0" presId="urn:microsoft.com/office/officeart/2005/8/layout/radial1"/>
    <dgm:cxn modelId="{2548215D-8211-45C7-9F6B-51CB1408CECA}" srcId="{3AEA3B61-1053-42A7-A19D-A01C627F3471}" destId="{70338CC4-47AF-485B-B69B-A2564711A4C6}" srcOrd="0" destOrd="0" parTransId="{85A03449-3C31-4C65-B577-297D0718053B}" sibTransId="{477F947C-45B3-49B0-96DA-ACD10D11CCCB}"/>
    <dgm:cxn modelId="{200A51EF-4C8D-4768-B772-E36241C5C07A}" type="presOf" srcId="{9B110214-F2F8-4637-8BB0-23EA5D6DE799}" destId="{AF739738-B281-4045-A2DB-E64FAACFEA36}" srcOrd="0" destOrd="0" presId="urn:microsoft.com/office/officeart/2005/8/layout/radial1"/>
    <dgm:cxn modelId="{E418CF29-5D63-4051-B11E-BFB48175E051}" srcId="{70338CC4-47AF-485B-B69B-A2564711A4C6}" destId="{5EF46B51-38F8-48F5-9C6D-2949743940B1}" srcOrd="7" destOrd="0" parTransId="{1BC1E238-543A-4211-A792-A0A71CCEA808}" sibTransId="{7BF31E90-8D05-469A-A719-F2A04FAC2EB6}"/>
    <dgm:cxn modelId="{803F0F62-1AC6-49CD-B75B-669CCABE18F0}" srcId="{70338CC4-47AF-485B-B69B-A2564711A4C6}" destId="{7F4CC47A-7F47-4E13-B679-58DE509DB62A}" srcOrd="2" destOrd="0" parTransId="{12B93C10-46F5-4A91-BADF-8D45E626D013}" sibTransId="{6D019DE3-4CF6-477A-9D3E-7F136888254C}"/>
    <dgm:cxn modelId="{4D755BC3-938C-44C2-A879-DC3E705F3790}" type="presOf" srcId="{9ADBC284-F278-4489-97A7-FD0909269F34}" destId="{65AC4759-1E6F-41E2-8933-8AEF99319AA4}" srcOrd="0" destOrd="0" presId="urn:microsoft.com/office/officeart/2005/8/layout/radial1"/>
    <dgm:cxn modelId="{F938B2AB-753A-4560-B8FB-36CEF67E2D9A}" type="presOf" srcId="{1A189A1F-2C6A-4957-A6FB-798E1ABB6E0F}" destId="{064FD57F-57DD-4CC5-903F-F9D270DB5D93}" srcOrd="1" destOrd="0" presId="urn:microsoft.com/office/officeart/2005/8/layout/radial1"/>
    <dgm:cxn modelId="{B6CAD896-6178-4406-A90B-152420C5FAD6}" srcId="{70338CC4-47AF-485B-B69B-A2564711A4C6}" destId="{6A14CDF2-91D9-45FF-9AE2-E00BBDB788B2}" srcOrd="6" destOrd="0" parTransId="{883D85ED-A939-4FC0-92C9-B40459E0C6F5}" sibTransId="{A58AC157-DB60-47C8-946F-06B9E56EB47C}"/>
    <dgm:cxn modelId="{B50F4B09-751B-4503-98B9-61233B7E928B}" type="presOf" srcId="{02C24458-B22D-46A3-A259-BC14265B83DD}" destId="{E8169747-70E4-47E4-90FA-A0FECE201C3F}" srcOrd="1" destOrd="0" presId="urn:microsoft.com/office/officeart/2005/8/layout/radial1"/>
    <dgm:cxn modelId="{D2798DBE-23DB-46CF-9E8C-0F47B026F594}" type="presOf" srcId="{DBBE1E59-F62A-40B2-B5A2-788C5F2B1DB5}" destId="{7903AD04-0E6C-4D09-82C6-4FD1A9D23D05}" srcOrd="0" destOrd="0" presId="urn:microsoft.com/office/officeart/2005/8/layout/radial1"/>
    <dgm:cxn modelId="{9156125A-05D7-49C8-BDC3-C7A75101D13F}" srcId="{70338CC4-47AF-485B-B69B-A2564711A4C6}" destId="{6644B830-BB47-4B86-B4F1-EBADCDDC3CBE}" srcOrd="0" destOrd="0" parTransId="{1A189A1F-2C6A-4957-A6FB-798E1ABB6E0F}" sibTransId="{F07F88CB-3EF5-4975-B27A-C1C2FC0AEAAB}"/>
    <dgm:cxn modelId="{6AD9B589-9292-4ED7-95E4-85E9F6E06E46}" type="presOf" srcId="{883D85ED-A939-4FC0-92C9-B40459E0C6F5}" destId="{DA75932D-7787-4D76-8E79-8041BD169FB1}" srcOrd="1" destOrd="0" presId="urn:microsoft.com/office/officeart/2005/8/layout/radial1"/>
    <dgm:cxn modelId="{A678C2B0-C945-4E89-8915-E8F107FCCDC5}" srcId="{70338CC4-47AF-485B-B69B-A2564711A4C6}" destId="{60325A71-89A3-4A0E-BC6D-C762B6FECC23}" srcOrd="5" destOrd="0" parTransId="{1FEF249C-CE3F-414F-9E36-E87E3AD7020F}" sibTransId="{534FB28D-B2A0-4D21-95D8-277DF86AFD67}"/>
    <dgm:cxn modelId="{F22C7E03-10B4-45A5-9DED-34DE2A72D2AD}" type="presOf" srcId="{5EF46B51-38F8-48F5-9C6D-2949743940B1}" destId="{158E31B7-178D-4823-A9E6-15AC434C1D65}" srcOrd="0" destOrd="0" presId="urn:microsoft.com/office/officeart/2005/8/layout/radial1"/>
    <dgm:cxn modelId="{EFB63FD3-C26B-4D75-B402-BF330C38846B}" type="presOf" srcId="{6A14CDF2-91D9-45FF-9AE2-E00BBDB788B2}" destId="{8C003E60-D03A-4EAC-975B-564A257B1C53}" srcOrd="0" destOrd="0" presId="urn:microsoft.com/office/officeart/2005/8/layout/radial1"/>
    <dgm:cxn modelId="{A1087C49-FCFC-418E-88EE-1C28A4174912}" type="presOf" srcId="{1A189A1F-2C6A-4957-A6FB-798E1ABB6E0F}" destId="{A8993656-B7AD-4AD7-8256-B536A0E9DA82}" srcOrd="0" destOrd="0" presId="urn:microsoft.com/office/officeart/2005/8/layout/radial1"/>
    <dgm:cxn modelId="{9DE8C26C-6FDA-47F6-BFF0-F4F0920FC870}" type="presOf" srcId="{4E0E8501-FC28-4366-AF67-F34D8BBD7AC8}" destId="{0F9F219B-556E-40F2-985D-56BCB8805F3C}" srcOrd="1" destOrd="0" presId="urn:microsoft.com/office/officeart/2005/8/layout/radial1"/>
    <dgm:cxn modelId="{8C7131C2-CFDE-4FCF-87FB-DEC4D76E08D6}" type="presOf" srcId="{3AEA3B61-1053-42A7-A19D-A01C627F3471}" destId="{035607EE-0E05-458A-9D89-406B08B3B253}" srcOrd="0" destOrd="0" presId="urn:microsoft.com/office/officeart/2005/8/layout/radial1"/>
    <dgm:cxn modelId="{C1275AD0-6395-47AE-92A8-6F531CAFAF4D}" srcId="{70338CC4-47AF-485B-B69B-A2564711A4C6}" destId="{9ADBC284-F278-4489-97A7-FD0909269F34}" srcOrd="1" destOrd="0" parTransId="{677F2C7E-0A01-4E24-A5C0-D1F87158D416}" sibTransId="{3FCF7BDB-1317-4C52-98BE-FE7464E6B663}"/>
    <dgm:cxn modelId="{01E26C69-C18A-4031-AB19-2A7503D41E0F}" type="presOf" srcId="{1BC1E238-543A-4211-A792-A0A71CCEA808}" destId="{22675D04-D64E-4DEF-8CAB-6498308D043E}" srcOrd="0" destOrd="0" presId="urn:microsoft.com/office/officeart/2005/8/layout/radial1"/>
    <dgm:cxn modelId="{1EF07765-32E3-469B-B041-C70AFCA45A15}" type="presOf" srcId="{02C24458-B22D-46A3-A259-BC14265B83DD}" destId="{BCF020AD-8EA2-4465-A7F5-6804469481E0}" srcOrd="0" destOrd="0" presId="urn:microsoft.com/office/officeart/2005/8/layout/radial1"/>
    <dgm:cxn modelId="{888609DF-6322-487E-BE07-792310E268A1}" srcId="{70338CC4-47AF-485B-B69B-A2564711A4C6}" destId="{9B110214-F2F8-4637-8BB0-23EA5D6DE799}" srcOrd="9" destOrd="0" parTransId="{02C24458-B22D-46A3-A259-BC14265B83DD}" sibTransId="{D4C67F06-B9C3-4A3B-BF54-0BBAA379406E}"/>
    <dgm:cxn modelId="{8A517184-C2FE-4D7F-AC27-D41A158BE210}" type="presOf" srcId="{E20AD345-A7CE-4BA4-9383-75BD5B1C432A}" destId="{6D8AF717-63E9-405D-A003-ED9698409A0C}" srcOrd="1" destOrd="0" presId="urn:microsoft.com/office/officeart/2005/8/layout/radial1"/>
    <dgm:cxn modelId="{FF6F3CFC-0A93-4C4D-9B73-91D1D0DA3BEB}" type="presOf" srcId="{883D85ED-A939-4FC0-92C9-B40459E0C6F5}" destId="{052D980E-81D4-4AC0-ACE9-445A42734F92}" srcOrd="0" destOrd="0" presId="urn:microsoft.com/office/officeart/2005/8/layout/radial1"/>
    <dgm:cxn modelId="{BA7180DE-4C92-45AB-B4BF-8C0197B3B2F4}" srcId="{70338CC4-47AF-485B-B69B-A2564711A4C6}" destId="{DBBE1E59-F62A-40B2-B5A2-788C5F2B1DB5}" srcOrd="8" destOrd="0" parTransId="{4E0E8501-FC28-4366-AF67-F34D8BBD7AC8}" sibTransId="{0E65247C-F2C9-429A-8C12-D50A2D6EF251}"/>
    <dgm:cxn modelId="{C1CCFDCC-2871-402A-A36B-D0A7DD52C38B}" type="presOf" srcId="{6644B830-BB47-4B86-B4F1-EBADCDDC3CBE}" destId="{CC1DEF76-98FF-4531-ACCA-07707CC36FF7}" srcOrd="0" destOrd="0" presId="urn:microsoft.com/office/officeart/2005/8/layout/radial1"/>
    <dgm:cxn modelId="{36DAEEE7-A4CD-42B0-9E86-AEB7E1ED1402}" type="presOf" srcId="{1FEF249C-CE3F-414F-9E36-E87E3AD7020F}" destId="{D0D56476-8AA9-4114-86A8-E0A70DBF31D1}" srcOrd="0" destOrd="0" presId="urn:microsoft.com/office/officeart/2005/8/layout/radial1"/>
    <dgm:cxn modelId="{4890FA6D-5D40-4B72-9846-8F490DEF8618}" type="presOf" srcId="{12B93C10-46F5-4A91-BADF-8D45E626D013}" destId="{BD6371AE-A016-4C3A-B426-E0F67F3DAEFF}" srcOrd="0" destOrd="0" presId="urn:microsoft.com/office/officeart/2005/8/layout/radial1"/>
    <dgm:cxn modelId="{A12663EC-E348-478E-9529-5907E3DC55C5}" type="presOf" srcId="{70338CC4-47AF-485B-B69B-A2564711A4C6}" destId="{180085AB-CD9B-4E5F-804D-532703CACA2E}" srcOrd="0" destOrd="0" presId="urn:microsoft.com/office/officeart/2005/8/layout/radial1"/>
    <dgm:cxn modelId="{169653EE-541A-4BE9-9FEC-8E38A89FBD42}" type="presOf" srcId="{4E0E8501-FC28-4366-AF67-F34D8BBD7AC8}" destId="{9ED61A2C-0F13-4CA3-A9AB-31ECC8D682F3}" srcOrd="0" destOrd="0" presId="urn:microsoft.com/office/officeart/2005/8/layout/radial1"/>
    <dgm:cxn modelId="{7C7AB670-887C-4EE2-8797-9A70CC21C1DB}" type="presOf" srcId="{1BC1E238-543A-4211-A792-A0A71CCEA808}" destId="{4DD18629-0878-49FA-98A8-41A1768222FD}" srcOrd="1" destOrd="0" presId="urn:microsoft.com/office/officeart/2005/8/layout/radial1"/>
    <dgm:cxn modelId="{ECD68DFE-7A4D-406F-BBC4-4C5252937794}" type="presOf" srcId="{677F2C7E-0A01-4E24-A5C0-D1F87158D416}" destId="{31585501-8858-455E-9AAA-E0FFB610F85B}" srcOrd="1" destOrd="0" presId="urn:microsoft.com/office/officeart/2005/8/layout/radial1"/>
    <dgm:cxn modelId="{2257024D-CCCB-4B74-9668-72A9A24DC3D1}" srcId="{70338CC4-47AF-485B-B69B-A2564711A4C6}" destId="{704EB518-DBFD-422B-8714-1A8CE4E6B976}" srcOrd="4" destOrd="0" parTransId="{4F4FCE2F-BFC5-4A41-8769-1B64BF1F3ADC}" sibTransId="{0258E494-70F2-4C00-B588-8B907FEF16ED}"/>
    <dgm:cxn modelId="{78B5A90F-8DE3-4302-8E6B-51CD709F3C10}" type="presOf" srcId="{60325A71-89A3-4A0E-BC6D-C762B6FECC23}" destId="{3ECA0C0A-3FD3-4971-9897-97945DBC1378}" srcOrd="0" destOrd="0" presId="urn:microsoft.com/office/officeart/2005/8/layout/radial1"/>
    <dgm:cxn modelId="{4E68B865-C47D-412D-A377-891D21FF1699}" srcId="{70338CC4-47AF-485B-B69B-A2564711A4C6}" destId="{DCD45C24-A051-4EF9-B72C-8CA1C74D7407}" srcOrd="3" destOrd="0" parTransId="{E20AD345-A7CE-4BA4-9383-75BD5B1C432A}" sibTransId="{ED8D40B9-81C6-474B-8A2D-C30920BBEB30}"/>
    <dgm:cxn modelId="{AE8C6898-AAAE-4EB6-A4AA-0BB65CDE1B54}" type="presOf" srcId="{677F2C7E-0A01-4E24-A5C0-D1F87158D416}" destId="{94D794B4-98B1-4F58-B096-B4F1F3C46710}" srcOrd="0" destOrd="0" presId="urn:microsoft.com/office/officeart/2005/8/layout/radial1"/>
    <dgm:cxn modelId="{7DAB9FCE-9F35-49E2-BAE6-5E1F1E43BF75}" type="presOf" srcId="{7F4CC47A-7F47-4E13-B679-58DE509DB62A}" destId="{B36591E9-CED8-4C2F-B499-9667B883EB58}" srcOrd="0" destOrd="0" presId="urn:microsoft.com/office/officeart/2005/8/layout/radial1"/>
    <dgm:cxn modelId="{F7B5A6E9-5370-4E2E-8D6A-27003059CEC6}" type="presOf" srcId="{4F4FCE2F-BFC5-4A41-8769-1B64BF1F3ADC}" destId="{9F8A3687-D02C-4E20-A61A-0450BEE97FB3}" srcOrd="0" destOrd="0" presId="urn:microsoft.com/office/officeart/2005/8/layout/radial1"/>
    <dgm:cxn modelId="{F1388C43-4C3D-4CF6-BD03-3E5A089184C8}" type="presOf" srcId="{4F4FCE2F-BFC5-4A41-8769-1B64BF1F3ADC}" destId="{F3BFBEB3-7A6D-4933-9A3E-346082F6D78F}" srcOrd="1" destOrd="0" presId="urn:microsoft.com/office/officeart/2005/8/layout/radial1"/>
    <dgm:cxn modelId="{8889C939-50D4-4BF2-9AD9-917AC8197B7A}" type="presOf" srcId="{704EB518-DBFD-422B-8714-1A8CE4E6B976}" destId="{D946D09C-87D1-4215-81CC-939CCBB45889}" srcOrd="0" destOrd="0" presId="urn:microsoft.com/office/officeart/2005/8/layout/radial1"/>
    <dgm:cxn modelId="{E40E1AEA-2463-4220-AE1B-0BD73A1291B8}" type="presOf" srcId="{12B93C10-46F5-4A91-BADF-8D45E626D013}" destId="{C8C9E532-CE84-4AB8-A79F-44FAC0BEDF6F}" srcOrd="1" destOrd="0" presId="urn:microsoft.com/office/officeart/2005/8/layout/radial1"/>
    <dgm:cxn modelId="{0F41120E-5278-4196-97A6-312AF0E28E2A}" type="presOf" srcId="{1FEF249C-CE3F-414F-9E36-E87E3AD7020F}" destId="{2266715C-D41B-4B00-80E0-BD6747218FFA}" srcOrd="1" destOrd="0" presId="urn:microsoft.com/office/officeart/2005/8/layout/radial1"/>
    <dgm:cxn modelId="{BDD2E1C8-70F1-4445-B795-9FE4D329D74D}" type="presOf" srcId="{E20AD345-A7CE-4BA4-9383-75BD5B1C432A}" destId="{634F69DC-A440-4D26-A5E0-B59D92798D3E}" srcOrd="0" destOrd="0" presId="urn:microsoft.com/office/officeart/2005/8/layout/radial1"/>
    <dgm:cxn modelId="{BE092CC0-6796-431D-BFA8-EA8EDDD6318A}" type="presParOf" srcId="{035607EE-0E05-458A-9D89-406B08B3B253}" destId="{180085AB-CD9B-4E5F-804D-532703CACA2E}" srcOrd="0" destOrd="0" presId="urn:microsoft.com/office/officeart/2005/8/layout/radial1"/>
    <dgm:cxn modelId="{ABCD4BFC-B829-45AC-BBDA-BAAE3EC574E5}" type="presParOf" srcId="{035607EE-0E05-458A-9D89-406B08B3B253}" destId="{A8993656-B7AD-4AD7-8256-B536A0E9DA82}" srcOrd="1" destOrd="0" presId="urn:microsoft.com/office/officeart/2005/8/layout/radial1"/>
    <dgm:cxn modelId="{B9487610-9A96-4FC2-89B3-E7AAD7165563}" type="presParOf" srcId="{A8993656-B7AD-4AD7-8256-B536A0E9DA82}" destId="{064FD57F-57DD-4CC5-903F-F9D270DB5D93}" srcOrd="0" destOrd="0" presId="urn:microsoft.com/office/officeart/2005/8/layout/radial1"/>
    <dgm:cxn modelId="{D43C7869-5E74-4236-BF48-1C35C456BB53}" type="presParOf" srcId="{035607EE-0E05-458A-9D89-406B08B3B253}" destId="{CC1DEF76-98FF-4531-ACCA-07707CC36FF7}" srcOrd="2" destOrd="0" presId="urn:microsoft.com/office/officeart/2005/8/layout/radial1"/>
    <dgm:cxn modelId="{D189BEFB-3475-47B4-A8D1-287164DCFDE4}" type="presParOf" srcId="{035607EE-0E05-458A-9D89-406B08B3B253}" destId="{94D794B4-98B1-4F58-B096-B4F1F3C46710}" srcOrd="3" destOrd="0" presId="urn:microsoft.com/office/officeart/2005/8/layout/radial1"/>
    <dgm:cxn modelId="{9A22F61F-24FE-44EC-B20C-5A1046D75742}" type="presParOf" srcId="{94D794B4-98B1-4F58-B096-B4F1F3C46710}" destId="{31585501-8858-455E-9AAA-E0FFB610F85B}" srcOrd="0" destOrd="0" presId="urn:microsoft.com/office/officeart/2005/8/layout/radial1"/>
    <dgm:cxn modelId="{8D1CAE41-7024-42E3-81A3-2773C7D1E817}" type="presParOf" srcId="{035607EE-0E05-458A-9D89-406B08B3B253}" destId="{65AC4759-1E6F-41E2-8933-8AEF99319AA4}" srcOrd="4" destOrd="0" presId="urn:microsoft.com/office/officeart/2005/8/layout/radial1"/>
    <dgm:cxn modelId="{CAA29A08-A360-4552-B5DD-AC1643EA7D3B}" type="presParOf" srcId="{035607EE-0E05-458A-9D89-406B08B3B253}" destId="{BD6371AE-A016-4C3A-B426-E0F67F3DAEFF}" srcOrd="5" destOrd="0" presId="urn:microsoft.com/office/officeart/2005/8/layout/radial1"/>
    <dgm:cxn modelId="{7683FB3E-266A-4719-B113-82341CE80FF1}" type="presParOf" srcId="{BD6371AE-A016-4C3A-B426-E0F67F3DAEFF}" destId="{C8C9E532-CE84-4AB8-A79F-44FAC0BEDF6F}" srcOrd="0" destOrd="0" presId="urn:microsoft.com/office/officeart/2005/8/layout/radial1"/>
    <dgm:cxn modelId="{36E791A8-8266-469B-84B9-27504202B68E}" type="presParOf" srcId="{035607EE-0E05-458A-9D89-406B08B3B253}" destId="{B36591E9-CED8-4C2F-B499-9667B883EB58}" srcOrd="6" destOrd="0" presId="urn:microsoft.com/office/officeart/2005/8/layout/radial1"/>
    <dgm:cxn modelId="{365BAEDE-399F-44D7-9BA9-8E2DB4965FC7}" type="presParOf" srcId="{035607EE-0E05-458A-9D89-406B08B3B253}" destId="{634F69DC-A440-4D26-A5E0-B59D92798D3E}" srcOrd="7" destOrd="0" presId="urn:microsoft.com/office/officeart/2005/8/layout/radial1"/>
    <dgm:cxn modelId="{19761B46-66FB-4ADA-B2D1-6FDFFE06CB5D}" type="presParOf" srcId="{634F69DC-A440-4D26-A5E0-B59D92798D3E}" destId="{6D8AF717-63E9-405D-A003-ED9698409A0C}" srcOrd="0" destOrd="0" presId="urn:microsoft.com/office/officeart/2005/8/layout/radial1"/>
    <dgm:cxn modelId="{F4EE7072-4337-4BEF-8FE5-E7C57617ED3A}" type="presParOf" srcId="{035607EE-0E05-458A-9D89-406B08B3B253}" destId="{9983740B-445A-4B15-A75C-CE534730CA21}" srcOrd="8" destOrd="0" presId="urn:microsoft.com/office/officeart/2005/8/layout/radial1"/>
    <dgm:cxn modelId="{8456EF52-40EC-4690-A0F6-2BE8EFE3B75F}" type="presParOf" srcId="{035607EE-0E05-458A-9D89-406B08B3B253}" destId="{9F8A3687-D02C-4E20-A61A-0450BEE97FB3}" srcOrd="9" destOrd="0" presId="urn:microsoft.com/office/officeart/2005/8/layout/radial1"/>
    <dgm:cxn modelId="{82227F5B-02B5-4BAB-9F02-305FDB84EE5A}" type="presParOf" srcId="{9F8A3687-D02C-4E20-A61A-0450BEE97FB3}" destId="{F3BFBEB3-7A6D-4933-9A3E-346082F6D78F}" srcOrd="0" destOrd="0" presId="urn:microsoft.com/office/officeart/2005/8/layout/radial1"/>
    <dgm:cxn modelId="{EC8EC518-5948-4AD1-92FF-9474EBBE075C}" type="presParOf" srcId="{035607EE-0E05-458A-9D89-406B08B3B253}" destId="{D946D09C-87D1-4215-81CC-939CCBB45889}" srcOrd="10" destOrd="0" presId="urn:microsoft.com/office/officeart/2005/8/layout/radial1"/>
    <dgm:cxn modelId="{1BFD3245-E752-4046-A009-E3FE271D36EF}" type="presParOf" srcId="{035607EE-0E05-458A-9D89-406B08B3B253}" destId="{D0D56476-8AA9-4114-86A8-E0A70DBF31D1}" srcOrd="11" destOrd="0" presId="urn:microsoft.com/office/officeart/2005/8/layout/radial1"/>
    <dgm:cxn modelId="{ACCA1D4C-E71E-4168-ADA8-E7151C9585C2}" type="presParOf" srcId="{D0D56476-8AA9-4114-86A8-E0A70DBF31D1}" destId="{2266715C-D41B-4B00-80E0-BD6747218FFA}" srcOrd="0" destOrd="0" presId="urn:microsoft.com/office/officeart/2005/8/layout/radial1"/>
    <dgm:cxn modelId="{D2CB2727-0713-43D7-83FC-4ED3BE544F14}" type="presParOf" srcId="{035607EE-0E05-458A-9D89-406B08B3B253}" destId="{3ECA0C0A-3FD3-4971-9897-97945DBC1378}" srcOrd="12" destOrd="0" presId="urn:microsoft.com/office/officeart/2005/8/layout/radial1"/>
    <dgm:cxn modelId="{7C01A9E2-CAC2-424E-AFED-7C62E53A1DED}" type="presParOf" srcId="{035607EE-0E05-458A-9D89-406B08B3B253}" destId="{052D980E-81D4-4AC0-ACE9-445A42734F92}" srcOrd="13" destOrd="0" presId="urn:microsoft.com/office/officeart/2005/8/layout/radial1"/>
    <dgm:cxn modelId="{0A5BC8AF-5923-4B98-84A7-7E47DBC8D57E}" type="presParOf" srcId="{052D980E-81D4-4AC0-ACE9-445A42734F92}" destId="{DA75932D-7787-4D76-8E79-8041BD169FB1}" srcOrd="0" destOrd="0" presId="urn:microsoft.com/office/officeart/2005/8/layout/radial1"/>
    <dgm:cxn modelId="{8D00C010-AA5D-45BD-A6B7-7F5E18E4B9D7}" type="presParOf" srcId="{035607EE-0E05-458A-9D89-406B08B3B253}" destId="{8C003E60-D03A-4EAC-975B-564A257B1C53}" srcOrd="14" destOrd="0" presId="urn:microsoft.com/office/officeart/2005/8/layout/radial1"/>
    <dgm:cxn modelId="{8CB1B07A-BFF8-42D2-922B-14DADF4039D7}" type="presParOf" srcId="{035607EE-0E05-458A-9D89-406B08B3B253}" destId="{22675D04-D64E-4DEF-8CAB-6498308D043E}" srcOrd="15" destOrd="0" presId="urn:microsoft.com/office/officeart/2005/8/layout/radial1"/>
    <dgm:cxn modelId="{C0F8DB63-7916-4E41-BAAD-7E2F988688FF}" type="presParOf" srcId="{22675D04-D64E-4DEF-8CAB-6498308D043E}" destId="{4DD18629-0878-49FA-98A8-41A1768222FD}" srcOrd="0" destOrd="0" presId="urn:microsoft.com/office/officeart/2005/8/layout/radial1"/>
    <dgm:cxn modelId="{1A161BCE-1669-405E-8201-645726722FE9}" type="presParOf" srcId="{035607EE-0E05-458A-9D89-406B08B3B253}" destId="{158E31B7-178D-4823-A9E6-15AC434C1D65}" srcOrd="16" destOrd="0" presId="urn:microsoft.com/office/officeart/2005/8/layout/radial1"/>
    <dgm:cxn modelId="{974ACFEE-C53E-4357-9BC3-2D7E295642FA}" type="presParOf" srcId="{035607EE-0E05-458A-9D89-406B08B3B253}" destId="{9ED61A2C-0F13-4CA3-A9AB-31ECC8D682F3}" srcOrd="17" destOrd="0" presId="urn:microsoft.com/office/officeart/2005/8/layout/radial1"/>
    <dgm:cxn modelId="{9386ECA2-F5B1-4D6E-92BD-8E9A41325FBF}" type="presParOf" srcId="{9ED61A2C-0F13-4CA3-A9AB-31ECC8D682F3}" destId="{0F9F219B-556E-40F2-985D-56BCB8805F3C}" srcOrd="0" destOrd="0" presId="urn:microsoft.com/office/officeart/2005/8/layout/radial1"/>
    <dgm:cxn modelId="{A111D24F-27B8-4431-AFD5-2D9B30F4237E}" type="presParOf" srcId="{035607EE-0E05-458A-9D89-406B08B3B253}" destId="{7903AD04-0E6C-4D09-82C6-4FD1A9D23D05}" srcOrd="18" destOrd="0" presId="urn:microsoft.com/office/officeart/2005/8/layout/radial1"/>
    <dgm:cxn modelId="{C02BAD41-9A9C-4E3A-8AC3-30037E1CE987}" type="presParOf" srcId="{035607EE-0E05-458A-9D89-406B08B3B253}" destId="{BCF020AD-8EA2-4465-A7F5-6804469481E0}" srcOrd="19" destOrd="0" presId="urn:microsoft.com/office/officeart/2005/8/layout/radial1"/>
    <dgm:cxn modelId="{D7CBB916-C05D-49A8-A011-343C00E3971C}" type="presParOf" srcId="{BCF020AD-8EA2-4465-A7F5-6804469481E0}" destId="{E8169747-70E4-47E4-90FA-A0FECE201C3F}" srcOrd="0" destOrd="0" presId="urn:microsoft.com/office/officeart/2005/8/layout/radial1"/>
    <dgm:cxn modelId="{B645E80B-1C49-4812-9EB9-01B57BD0FEF4}" type="presParOf" srcId="{035607EE-0E05-458A-9D89-406B08B3B253}" destId="{AF739738-B281-4045-A2DB-E64FAACFEA36}"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53DDCA8-F317-42CF-8D2F-7FFB21D3ECD2}"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D963A-BBAA-4EB7-AD7A-0612F89B4A3F}" type="slidenum">
              <a:rPr lang="en-GB" smtClean="0"/>
              <a:t>‹#›</a:t>
            </a:fld>
            <a:endParaRPr lang="en-GB"/>
          </a:p>
        </p:txBody>
      </p:sp>
    </p:spTree>
    <p:extLst>
      <p:ext uri="{BB962C8B-B14F-4D97-AF65-F5344CB8AC3E}">
        <p14:creationId xmlns:p14="http://schemas.microsoft.com/office/powerpoint/2010/main" val="140180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3DDCA8-F317-42CF-8D2F-7FFB21D3ECD2}"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D963A-BBAA-4EB7-AD7A-0612F89B4A3F}" type="slidenum">
              <a:rPr lang="en-GB" smtClean="0"/>
              <a:t>‹#›</a:t>
            </a:fld>
            <a:endParaRPr lang="en-GB"/>
          </a:p>
        </p:txBody>
      </p:sp>
    </p:spTree>
    <p:extLst>
      <p:ext uri="{BB962C8B-B14F-4D97-AF65-F5344CB8AC3E}">
        <p14:creationId xmlns:p14="http://schemas.microsoft.com/office/powerpoint/2010/main" val="400505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3DDCA8-F317-42CF-8D2F-7FFB21D3ECD2}"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D963A-BBAA-4EB7-AD7A-0612F89B4A3F}" type="slidenum">
              <a:rPr lang="en-GB" smtClean="0"/>
              <a:t>‹#›</a:t>
            </a:fld>
            <a:endParaRPr lang="en-GB"/>
          </a:p>
        </p:txBody>
      </p:sp>
    </p:spTree>
    <p:extLst>
      <p:ext uri="{BB962C8B-B14F-4D97-AF65-F5344CB8AC3E}">
        <p14:creationId xmlns:p14="http://schemas.microsoft.com/office/powerpoint/2010/main" val="163480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3DDCA8-F317-42CF-8D2F-7FFB21D3ECD2}"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D963A-BBAA-4EB7-AD7A-0612F89B4A3F}" type="slidenum">
              <a:rPr lang="en-GB" smtClean="0"/>
              <a:t>‹#›</a:t>
            </a:fld>
            <a:endParaRPr lang="en-GB"/>
          </a:p>
        </p:txBody>
      </p:sp>
    </p:spTree>
    <p:extLst>
      <p:ext uri="{BB962C8B-B14F-4D97-AF65-F5344CB8AC3E}">
        <p14:creationId xmlns:p14="http://schemas.microsoft.com/office/powerpoint/2010/main" val="125363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3DDCA8-F317-42CF-8D2F-7FFB21D3ECD2}"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D963A-BBAA-4EB7-AD7A-0612F89B4A3F}" type="slidenum">
              <a:rPr lang="en-GB" smtClean="0"/>
              <a:t>‹#›</a:t>
            </a:fld>
            <a:endParaRPr lang="en-GB"/>
          </a:p>
        </p:txBody>
      </p:sp>
    </p:spTree>
    <p:extLst>
      <p:ext uri="{BB962C8B-B14F-4D97-AF65-F5344CB8AC3E}">
        <p14:creationId xmlns:p14="http://schemas.microsoft.com/office/powerpoint/2010/main" val="299054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3DDCA8-F317-42CF-8D2F-7FFB21D3ECD2}"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5D963A-BBAA-4EB7-AD7A-0612F89B4A3F}" type="slidenum">
              <a:rPr lang="en-GB" smtClean="0"/>
              <a:t>‹#›</a:t>
            </a:fld>
            <a:endParaRPr lang="en-GB"/>
          </a:p>
        </p:txBody>
      </p:sp>
    </p:spTree>
    <p:extLst>
      <p:ext uri="{BB962C8B-B14F-4D97-AF65-F5344CB8AC3E}">
        <p14:creationId xmlns:p14="http://schemas.microsoft.com/office/powerpoint/2010/main" val="3589908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3DDCA8-F317-42CF-8D2F-7FFB21D3ECD2}" type="datetimeFigureOut">
              <a:rPr lang="en-GB" smtClean="0"/>
              <a:t>12/10/2021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5D963A-BBAA-4EB7-AD7A-0612F89B4A3F}" type="slidenum">
              <a:rPr lang="en-GB" smtClean="0"/>
              <a:t>‹#›</a:t>
            </a:fld>
            <a:endParaRPr lang="en-GB"/>
          </a:p>
        </p:txBody>
      </p:sp>
    </p:spTree>
    <p:extLst>
      <p:ext uri="{BB962C8B-B14F-4D97-AF65-F5344CB8AC3E}">
        <p14:creationId xmlns:p14="http://schemas.microsoft.com/office/powerpoint/2010/main" val="36138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3DDCA8-F317-42CF-8D2F-7FFB21D3ECD2}" type="datetimeFigureOut">
              <a:rPr lang="en-GB" smtClean="0"/>
              <a:t>12/10/2021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5D963A-BBAA-4EB7-AD7A-0612F89B4A3F}" type="slidenum">
              <a:rPr lang="en-GB" smtClean="0"/>
              <a:t>‹#›</a:t>
            </a:fld>
            <a:endParaRPr lang="en-GB"/>
          </a:p>
        </p:txBody>
      </p:sp>
    </p:spTree>
    <p:extLst>
      <p:ext uri="{BB962C8B-B14F-4D97-AF65-F5344CB8AC3E}">
        <p14:creationId xmlns:p14="http://schemas.microsoft.com/office/powerpoint/2010/main" val="235064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DDCA8-F317-42CF-8D2F-7FFB21D3ECD2}" type="datetimeFigureOut">
              <a:rPr lang="en-GB" smtClean="0"/>
              <a:t>12/10/2021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5D963A-BBAA-4EB7-AD7A-0612F89B4A3F}" type="slidenum">
              <a:rPr lang="en-GB" smtClean="0"/>
              <a:t>‹#›</a:t>
            </a:fld>
            <a:endParaRPr lang="en-GB"/>
          </a:p>
        </p:txBody>
      </p:sp>
    </p:spTree>
    <p:extLst>
      <p:ext uri="{BB962C8B-B14F-4D97-AF65-F5344CB8AC3E}">
        <p14:creationId xmlns:p14="http://schemas.microsoft.com/office/powerpoint/2010/main" val="313510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3DDCA8-F317-42CF-8D2F-7FFB21D3ECD2}"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5D963A-BBAA-4EB7-AD7A-0612F89B4A3F}" type="slidenum">
              <a:rPr lang="en-GB" smtClean="0"/>
              <a:t>‹#›</a:t>
            </a:fld>
            <a:endParaRPr lang="en-GB"/>
          </a:p>
        </p:txBody>
      </p:sp>
    </p:spTree>
    <p:extLst>
      <p:ext uri="{BB962C8B-B14F-4D97-AF65-F5344CB8AC3E}">
        <p14:creationId xmlns:p14="http://schemas.microsoft.com/office/powerpoint/2010/main" val="94017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3DDCA8-F317-42CF-8D2F-7FFB21D3ECD2}"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5D963A-BBAA-4EB7-AD7A-0612F89B4A3F}" type="slidenum">
              <a:rPr lang="en-GB" smtClean="0"/>
              <a:t>‹#›</a:t>
            </a:fld>
            <a:endParaRPr lang="en-GB"/>
          </a:p>
        </p:txBody>
      </p:sp>
    </p:spTree>
    <p:extLst>
      <p:ext uri="{BB962C8B-B14F-4D97-AF65-F5344CB8AC3E}">
        <p14:creationId xmlns:p14="http://schemas.microsoft.com/office/powerpoint/2010/main" val="1420851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29000">
              <a:schemeClr val="accent2">
                <a:lumMod val="20000"/>
                <a:lumOff val="80000"/>
              </a:schemeClr>
            </a:gs>
            <a:gs pos="54000">
              <a:schemeClr val="accent4">
                <a:lumMod val="15000"/>
                <a:lumOff val="85000"/>
              </a:schemeClr>
            </a:gs>
            <a:gs pos="72000">
              <a:schemeClr val="bg1">
                <a:lumMod val="95000"/>
              </a:schemeClr>
            </a:gs>
            <a:gs pos="90000">
              <a:schemeClr val="bg2">
                <a:lumMod val="97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DDCA8-F317-42CF-8D2F-7FFB21D3ECD2}" type="datetimeFigureOut">
              <a:rPr lang="en-GB" smtClean="0"/>
              <a:t>12/10/2021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D963A-BBAA-4EB7-AD7A-0612F89B4A3F}" type="slidenum">
              <a:rPr lang="en-GB" smtClean="0"/>
              <a:t>‹#›</a:t>
            </a:fld>
            <a:endParaRPr lang="en-GB"/>
          </a:p>
        </p:txBody>
      </p:sp>
    </p:spTree>
    <p:extLst>
      <p:ext uri="{BB962C8B-B14F-4D97-AF65-F5344CB8AC3E}">
        <p14:creationId xmlns:p14="http://schemas.microsoft.com/office/powerpoint/2010/main" val="266687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f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arifulkabir182@gmail.com"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fif"/><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675" y="665825"/>
            <a:ext cx="8796654" cy="4412202"/>
          </a:xfrm>
          <a:prstGeom prst="rect">
            <a:avLst/>
          </a:prstGeom>
          <a:ln>
            <a:noFill/>
          </a:ln>
          <a:effectLst>
            <a:softEdge rad="112500"/>
          </a:effectLst>
        </p:spPr>
      </p:pic>
      <p:sp>
        <p:nvSpPr>
          <p:cNvPr id="3" name="TextBox 2"/>
          <p:cNvSpPr txBox="1"/>
          <p:nvPr/>
        </p:nvSpPr>
        <p:spPr>
          <a:xfrm>
            <a:off x="1704513" y="5228948"/>
            <a:ext cx="8575829" cy="523220"/>
          </a:xfrm>
          <a:prstGeom prst="rect">
            <a:avLst/>
          </a:prstGeom>
          <a:solidFill>
            <a:schemeClr val="bg1"/>
          </a:solidFill>
        </p:spPr>
        <p:txBody>
          <a:bodyPr wrap="square" rtlCol="0">
            <a:spAutoFit/>
          </a:bodyPr>
          <a:lstStyle/>
          <a:p>
            <a:pPr algn="ctr"/>
            <a:r>
              <a:rPr lang="bn-BD" sz="2800" b="1" dirty="0" smtClean="0">
                <a:latin typeface="NikoshBAN" panose="02000000000000000000" pitchFamily="2" charset="0"/>
                <a:cs typeface="NikoshBAN" panose="02000000000000000000" pitchFamily="2" charset="0"/>
              </a:rPr>
              <a:t>সকল ছাত্র-ছাত্রীদের প্রতি রইল আন্তরিক ভালোবাসা ও প্রাণঢালা অভিনন্দন।</a:t>
            </a:r>
            <a:endParaRPr lang="en-GB"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3536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4" fill="hold" grpId="0" nodeType="with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1451" t="2527" r="20773" b="946"/>
          <a:stretch/>
        </p:blipFill>
        <p:spPr>
          <a:xfrm>
            <a:off x="1856232" y="1681909"/>
            <a:ext cx="2231136" cy="3745852"/>
          </a:xfrm>
          <a:prstGeom prst="rect">
            <a:avLst/>
          </a:prstGeom>
        </p:spPr>
      </p:pic>
      <p:sp>
        <p:nvSpPr>
          <p:cNvPr id="3" name="Rounded Rectangle 2"/>
          <p:cNvSpPr/>
          <p:nvPr/>
        </p:nvSpPr>
        <p:spPr>
          <a:xfrm>
            <a:off x="4465465" y="1500326"/>
            <a:ext cx="6196617" cy="398607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b="1" dirty="0" smtClean="0">
                <a:solidFill>
                  <a:schemeClr val="tx1"/>
                </a:solidFill>
                <a:latin typeface="NikoshBAN" panose="02000000000000000000" pitchFamily="2" charset="0"/>
                <a:cs typeface="NikoshBAN" panose="02000000000000000000" pitchFamily="2" charset="0"/>
              </a:rPr>
              <a:t>প্রশ্নঃ সম্রাট জাহাঙ্গীরের পিতা কে ছিলেন?</a:t>
            </a:r>
          </a:p>
          <a:p>
            <a:pPr algn="ctr"/>
            <a:r>
              <a:rPr lang="bn-BD" sz="2400" b="1" dirty="0" smtClean="0">
                <a:solidFill>
                  <a:schemeClr val="tx1"/>
                </a:solidFill>
                <a:latin typeface="NikoshBAN" panose="02000000000000000000" pitchFamily="2" charset="0"/>
                <a:cs typeface="NikoshBAN" panose="02000000000000000000" pitchFamily="2" charset="0"/>
              </a:rPr>
              <a:t>প্রশ্নঃ</a:t>
            </a:r>
            <a:r>
              <a:rPr lang="bn-BD" sz="2400" b="1" dirty="0">
                <a:solidFill>
                  <a:schemeClr val="tx1"/>
                </a:solidFill>
                <a:latin typeface="NikoshBAN" panose="02000000000000000000" pitchFamily="2" charset="0"/>
                <a:cs typeface="NikoshBAN" panose="02000000000000000000" pitchFamily="2" charset="0"/>
              </a:rPr>
              <a:t> </a:t>
            </a:r>
            <a:r>
              <a:rPr lang="bn-BD" sz="2400" b="1" dirty="0" smtClean="0">
                <a:solidFill>
                  <a:schemeClr val="tx1"/>
                </a:solidFill>
                <a:latin typeface="NikoshBAN" panose="02000000000000000000" pitchFamily="2" charset="0"/>
                <a:cs typeface="NikoshBAN" panose="02000000000000000000" pitchFamily="2" charset="0"/>
              </a:rPr>
              <a:t>মুঘল সম্রাট জাহাঙ্গীরের আসল নাম কী ছিল?</a:t>
            </a:r>
          </a:p>
          <a:p>
            <a:pPr algn="ctr"/>
            <a:r>
              <a:rPr lang="bn-BD" sz="2400" b="1" dirty="0" smtClean="0">
                <a:solidFill>
                  <a:schemeClr val="tx1"/>
                </a:solidFill>
                <a:latin typeface="NikoshBAN" panose="02000000000000000000" pitchFamily="2" charset="0"/>
                <a:cs typeface="NikoshBAN" panose="02000000000000000000" pitchFamily="2" charset="0"/>
              </a:rPr>
              <a:t>প্রশ্নঃ </a:t>
            </a:r>
            <a:r>
              <a:rPr lang="bn-BD" sz="2400" b="1" dirty="0">
                <a:solidFill>
                  <a:schemeClr val="tx1"/>
                </a:solidFill>
                <a:latin typeface="NikoshBAN" panose="02000000000000000000" pitchFamily="2" charset="0"/>
                <a:cs typeface="NikoshBAN" panose="02000000000000000000" pitchFamily="2" charset="0"/>
              </a:rPr>
              <a:t>সম্রাট </a:t>
            </a:r>
            <a:r>
              <a:rPr lang="bn-BD" sz="2400" b="1" dirty="0" smtClean="0">
                <a:solidFill>
                  <a:schemeClr val="tx1"/>
                </a:solidFill>
                <a:latin typeface="NikoshBAN" panose="02000000000000000000" pitchFamily="2" charset="0"/>
                <a:cs typeface="NikoshBAN" panose="02000000000000000000" pitchFamily="2" charset="0"/>
              </a:rPr>
              <a:t>জাহাঙ্গীরের ভাষাগত যোগ্যতা কেমন ছিল? </a:t>
            </a:r>
            <a:endParaRPr lang="en-GB" sz="2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6004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1350" fill="hold"/>
                                        <p:tgtEl>
                                          <p:spTgt spid="2"/>
                                        </p:tgtEl>
                                        <p:attrNameLst>
                                          <p:attrName>ppt_w</p:attrName>
                                        </p:attrNameLst>
                                      </p:cBhvr>
                                      <p:tavLst>
                                        <p:tav tm="0">
                                          <p:val>
                                            <p:fltVal val="0"/>
                                          </p:val>
                                        </p:tav>
                                        <p:tav tm="100000">
                                          <p:val>
                                            <p:strVal val="#ppt_w"/>
                                          </p:val>
                                        </p:tav>
                                      </p:tavLst>
                                    </p:anim>
                                    <p:anim calcmode="lin" valueType="num">
                                      <p:cBhvr>
                                        <p:cTn id="8" dur="1350" fill="hold"/>
                                        <p:tgtEl>
                                          <p:spTgt spid="2"/>
                                        </p:tgtEl>
                                        <p:attrNameLst>
                                          <p:attrName>ppt_h</p:attrName>
                                        </p:attrNameLst>
                                      </p:cBhvr>
                                      <p:tavLst>
                                        <p:tav tm="0">
                                          <p:val>
                                            <p:fltVal val="0"/>
                                          </p:val>
                                        </p:tav>
                                        <p:tav tm="100000">
                                          <p:val>
                                            <p:strVal val="#ppt_h"/>
                                          </p:val>
                                        </p:tav>
                                      </p:tavLst>
                                    </p:anim>
                                    <p:animEffect transition="in" filter="fade">
                                      <p:cBhvr>
                                        <p:cTn id="9" dur="1350"/>
                                        <p:tgtEl>
                                          <p:spTgt spid="2"/>
                                        </p:tgtEl>
                                      </p:cBhvr>
                                    </p:animEffect>
                                  </p:childTnLst>
                                </p:cTn>
                              </p:par>
                              <p:par>
                                <p:cTn id="10" presetID="2" presetClass="entr" presetSubtype="4" fill="hold" grpId="0" nodeType="withEffect">
                                  <p:stCondLst>
                                    <p:cond delay="25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5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100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0"/>
                                  </p:stCondLst>
                                  <p:iterate type="lt">
                                    <p:tmPct val="10000"/>
                                  </p:iterate>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27464" y="1127464"/>
            <a:ext cx="9596761" cy="460751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chemeClr val="tx1"/>
                </a:solidFill>
                <a:latin typeface="NikoshBAN" panose="02000000000000000000" pitchFamily="2" charset="0"/>
                <a:cs typeface="NikoshBAN" panose="02000000000000000000" pitchFamily="2" charset="0"/>
              </a:rPr>
              <a:t>প্রশ্নের উত্তর মিলিয়ে দেখি</a:t>
            </a:r>
            <a:endParaRPr lang="bn-BD" sz="2400" b="1" dirty="0" smtClean="0">
              <a:solidFill>
                <a:schemeClr val="tx1"/>
              </a:solidFill>
              <a:latin typeface="NikoshBAN" panose="02000000000000000000" pitchFamily="2" charset="0"/>
              <a:cs typeface="NikoshBAN" panose="02000000000000000000" pitchFamily="2" charset="0"/>
            </a:endParaRPr>
          </a:p>
          <a:p>
            <a:pPr marL="342900" indent="-342900" algn="ctr">
              <a:buFont typeface="Wingdings" panose="05000000000000000000" pitchFamily="2" charset="2"/>
              <a:buChar char="v"/>
            </a:pP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 জাহাঙ্গীরের পিতার নাম আকবর।</a:t>
            </a:r>
          </a:p>
          <a:p>
            <a:pPr marL="342900" indent="-342900" algn="ctr">
              <a:buFont typeface="Wingdings" panose="05000000000000000000" pitchFamily="2" charset="2"/>
              <a:buChar char="v"/>
            </a:pPr>
            <a:r>
              <a:rPr lang="bn-BD"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 জাহাঙ্গীরের </a:t>
            </a: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আসল নাম ছিল ‘সেলিম’। </a:t>
            </a:r>
          </a:p>
          <a:p>
            <a:pPr marL="342900" indent="-342900" algn="ctr">
              <a:buFont typeface="Wingdings" panose="05000000000000000000" pitchFamily="2" charset="2"/>
              <a:buChar char="v"/>
            </a:pPr>
            <a:r>
              <a:rPr lang="bn-BD"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 জাহাঙ্গীরের ভাষাগত যোগ্যতা </a:t>
            </a: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উচ্চস্তরের </a:t>
            </a:r>
            <a:r>
              <a:rPr lang="bn-BD"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ছিল</a:t>
            </a: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62510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500"/>
                                  </p:stCondLst>
                                  <p:iterate type="lt">
                                    <p:tmPct val="10000"/>
                                  </p:iterate>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0"/>
                                  </p:stCondLst>
                                  <p:iterate type="lt">
                                    <p:tmPct val="10000"/>
                                  </p:iterate>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0"/>
                                  </p:stCondLst>
                                  <p:iterate type="lt">
                                    <p:tmPct val="10000"/>
                                  </p:iterate>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412" y="985417"/>
            <a:ext cx="3128097" cy="39416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522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12054"/>
            <a:ext cx="10741981" cy="5249958"/>
          </a:xfrm>
          <a:prstGeom prst="rect">
            <a:avLst/>
          </a:prstGeom>
          <a:solidFill>
            <a:schemeClr val="bg1">
              <a:lumMod val="95000"/>
            </a:schemeClr>
          </a:solidFill>
        </p:spPr>
        <p:txBody>
          <a:bodyPr wrap="square" rtlCol="0">
            <a:spAutoFit/>
          </a:bodyPr>
          <a:lstStyle/>
          <a:p>
            <a:pPr algn="ctr"/>
            <a:r>
              <a:rPr lang="bn-BD" sz="5400" b="1" dirty="0" smtClean="0">
                <a:latin typeface="NikoshBAN" panose="02000000000000000000" pitchFamily="2" charset="0"/>
                <a:cs typeface="NikoshBAN" panose="02000000000000000000" pitchFamily="2" charset="0"/>
              </a:rPr>
              <a:t>সিংহাসন লাভ</a:t>
            </a:r>
          </a:p>
          <a:p>
            <a:pPr algn="just"/>
            <a:r>
              <a:rPr lang="bn-BD" sz="4000" dirty="0" smtClean="0">
                <a:latin typeface="NikoshBAN" panose="02000000000000000000" pitchFamily="2" charset="0"/>
                <a:cs typeface="NikoshBAN" panose="02000000000000000000" pitchFamily="2" charset="0"/>
              </a:rPr>
              <a:t>সম্রাট আকবরের মৃত্যুকালে তার পুত্রদের মধ্যে একমাত্র সেলিমই জীবিত ছিলেন। সেলিমের পুত্র খসরূর প্রতি নানা মহলের সমর্থন ভারি হওয়া সত্বেও আকবর শেষ পর্যন্ত পুত্র সেলিমকেই সিংহাসনের উত্তরাধিকারী মনোনীত করেন এবং স্বীয় তরবারি ও পোশাক প্রদান করেন। তারই ধারাবাহিকতায় সম্রাটের মৃত্যুর পর ১৬০৫ খ্রিস্টাব্দের ২৪ অক্টোবর আগ্রায় সেলিম ‘</a:t>
            </a:r>
            <a:r>
              <a:rPr lang="bn-BD" sz="4000" b="1" dirty="0" smtClean="0">
                <a:latin typeface="NikoshBAN" panose="02000000000000000000" pitchFamily="2" charset="0"/>
                <a:cs typeface="NikoshBAN" panose="02000000000000000000" pitchFamily="2" charset="0"/>
              </a:rPr>
              <a:t>নুরূদ্দিন মুহাম্মদ জাহাঙ্গীর বাদশাহ গাজী</a:t>
            </a:r>
            <a:r>
              <a:rPr lang="bn-BD" sz="4000" dirty="0" smtClean="0">
                <a:latin typeface="NikoshBAN" panose="02000000000000000000" pitchFamily="2" charset="0"/>
                <a:cs typeface="NikoshBAN" panose="02000000000000000000" pitchFamily="2" charset="0"/>
              </a:rPr>
              <a:t>’ উপাধি গ্রহণ করে মুঘল সিংহাসনে অধিষ্ঠিত হন। </a:t>
            </a:r>
            <a:endParaRPr lang="en-GB"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010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93277" y="1302892"/>
            <a:ext cx="4415559" cy="3311669"/>
          </a:xfrm>
          <a:prstGeom prst="ellipse">
            <a:avLst/>
          </a:prstGeom>
          <a:ln>
            <a:noFill/>
          </a:ln>
          <a:effectLst>
            <a:softEdge rad="112500"/>
          </a:effectLst>
        </p:spPr>
      </p:pic>
      <p:sp>
        <p:nvSpPr>
          <p:cNvPr id="3" name="Rounded Rectangle 2"/>
          <p:cNvSpPr/>
          <p:nvPr/>
        </p:nvSpPr>
        <p:spPr>
          <a:xfrm>
            <a:off x="4909351" y="914400"/>
            <a:ext cx="5690587" cy="4252105"/>
          </a:xfrm>
          <a:prstGeom prst="roundRect">
            <a:avLst/>
          </a:prstGeom>
          <a:solidFill>
            <a:schemeClr val="accent6">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4800" b="1" dirty="0" smtClean="0">
                <a:solidFill>
                  <a:schemeClr val="tx1"/>
                </a:solidFill>
                <a:latin typeface="NikoshBAN" panose="02000000000000000000" pitchFamily="2" charset="0"/>
                <a:cs typeface="NikoshBAN" panose="02000000000000000000" pitchFamily="2" charset="0"/>
              </a:rPr>
              <a:t>প্রশ্নঃ</a:t>
            </a:r>
            <a:r>
              <a:rPr lang="bn-BD" sz="4800" b="1" dirty="0">
                <a:solidFill>
                  <a:schemeClr val="tx1"/>
                </a:solidFill>
                <a:latin typeface="NikoshBAN" panose="02000000000000000000" pitchFamily="2" charset="0"/>
                <a:cs typeface="NikoshBAN" panose="02000000000000000000" pitchFamily="2" charset="0"/>
              </a:rPr>
              <a:t> সম্রাট জাহাঙ্গীরের </a:t>
            </a:r>
            <a:r>
              <a:rPr lang="bn-BD" sz="4800" b="1" dirty="0" smtClean="0">
                <a:solidFill>
                  <a:schemeClr val="tx1"/>
                </a:solidFill>
                <a:latin typeface="NikoshBAN" panose="02000000000000000000" pitchFamily="2" charset="0"/>
                <a:cs typeface="NikoshBAN" panose="02000000000000000000" pitchFamily="2" charset="0"/>
              </a:rPr>
              <a:t>সিংহাসনে আরোহনের পর কী কী সমস্যা দেখতে পেয়েছিল ? তার একটি তালিকা তৈরি কর।</a:t>
            </a:r>
            <a:endParaRPr lang="en-GB" sz="4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7242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1250" fill="hold"/>
                                        <p:tgtEl>
                                          <p:spTgt spid="3"/>
                                        </p:tgtEl>
                                        <p:attrNameLst>
                                          <p:attrName>ppt_y</p:attrName>
                                        </p:attrNameLst>
                                      </p:cBhvr>
                                      <p:tavLst>
                                        <p:tav tm="0">
                                          <p:val>
                                            <p:strVal val="#ppt_y"/>
                                          </p:val>
                                        </p:tav>
                                        <p:tav tm="100000">
                                          <p:val>
                                            <p:strVal val="#ppt_y"/>
                                          </p:val>
                                        </p:tav>
                                      </p:tavLst>
                                    </p:anim>
                                    <p:anim calcmode="lin" valueType="num">
                                      <p:cBhvr>
                                        <p:cTn id="14" dur="1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1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25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20575" y="1004937"/>
            <a:ext cx="8790915" cy="480739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u="sng" dirty="0" smtClean="0">
                <a:solidFill>
                  <a:schemeClr val="tx1"/>
                </a:solidFill>
                <a:latin typeface="NikoshBAN" panose="02000000000000000000" pitchFamily="2" charset="0"/>
                <a:cs typeface="NikoshBAN" panose="02000000000000000000" pitchFamily="2" charset="0"/>
              </a:rPr>
              <a:t>সিংহাসনে আরোহণের পর সমস্যা সমূহ</a:t>
            </a:r>
          </a:p>
          <a:p>
            <a:pPr marL="457200" indent="-457200" algn="ctr">
              <a:buFont typeface="Courier New" panose="02070309020205020404" pitchFamily="49" charset="0"/>
              <a:buChar char="o"/>
            </a:pPr>
            <a:r>
              <a:rPr lang="bn-BD" sz="3200" dirty="0">
                <a:solidFill>
                  <a:schemeClr val="tx1"/>
                </a:solidFill>
                <a:latin typeface="NikoshBAN" panose="02000000000000000000" pitchFamily="2" charset="0"/>
                <a:cs typeface="NikoshBAN" panose="02000000000000000000" pitchFamily="2" charset="0"/>
              </a:rPr>
              <a:t>অমর সিংহের নেতৃত্বে মেবারে </a:t>
            </a:r>
            <a:r>
              <a:rPr lang="bn-BD" sz="3200" dirty="0" smtClean="0">
                <a:solidFill>
                  <a:schemeClr val="tx1"/>
                </a:solidFill>
                <a:latin typeface="NikoshBAN" panose="02000000000000000000" pitchFamily="2" charset="0"/>
                <a:cs typeface="NikoshBAN" panose="02000000000000000000" pitchFamily="2" charset="0"/>
              </a:rPr>
              <a:t>বিদ্রোহ</a:t>
            </a:r>
          </a:p>
          <a:p>
            <a:pPr marL="457200" indent="-457200" algn="ctr">
              <a:buFont typeface="Courier New" panose="02070309020205020404" pitchFamily="49" charset="0"/>
              <a:buChar char="o"/>
            </a:pPr>
            <a:r>
              <a:rPr lang="bn-BD" sz="3200" dirty="0" smtClean="0">
                <a:solidFill>
                  <a:schemeClr val="tx1"/>
                </a:solidFill>
                <a:latin typeface="NikoshBAN" panose="02000000000000000000" pitchFamily="2" charset="0"/>
                <a:cs typeface="NikoshBAN" panose="02000000000000000000" pitchFamily="2" charset="0"/>
              </a:rPr>
              <a:t>যুবরাজ খসরূর বিদ্রোহ</a:t>
            </a:r>
          </a:p>
          <a:p>
            <a:pPr marL="457200" indent="-457200" algn="ctr">
              <a:buFont typeface="Courier New" panose="02070309020205020404" pitchFamily="49" charset="0"/>
              <a:buChar char="o"/>
            </a:pPr>
            <a:r>
              <a:rPr lang="bn-BD" sz="3200" dirty="0">
                <a:solidFill>
                  <a:schemeClr val="tx1"/>
                </a:solidFill>
                <a:latin typeface="NikoshBAN" panose="02000000000000000000" pitchFamily="2" charset="0"/>
                <a:cs typeface="NikoshBAN" panose="02000000000000000000" pitchFamily="2" charset="0"/>
              </a:rPr>
              <a:t>কান্দাহার উদ্ধারে </a:t>
            </a:r>
            <a:r>
              <a:rPr lang="bn-BD" sz="3200" dirty="0" smtClean="0">
                <a:solidFill>
                  <a:schemeClr val="tx1"/>
                </a:solidFill>
                <a:latin typeface="NikoshBAN" panose="02000000000000000000" pitchFamily="2" charset="0"/>
                <a:cs typeface="NikoshBAN" panose="02000000000000000000" pitchFamily="2" charset="0"/>
              </a:rPr>
              <a:t>ব্যর্থ</a:t>
            </a:r>
          </a:p>
          <a:p>
            <a:pPr marL="457200" indent="-457200" algn="ctr">
              <a:buFont typeface="Courier New" panose="02070309020205020404" pitchFamily="49" charset="0"/>
              <a:buChar char="o"/>
            </a:pPr>
            <a:r>
              <a:rPr lang="bn-BD" sz="3200" dirty="0" smtClean="0">
                <a:solidFill>
                  <a:schemeClr val="tx1"/>
                </a:solidFill>
                <a:latin typeface="NikoshBAN" panose="02000000000000000000" pitchFamily="2" charset="0"/>
                <a:cs typeface="NikoshBAN" panose="02000000000000000000" pitchFamily="2" charset="0"/>
              </a:rPr>
              <a:t>বাংলায় বিদ্রোহ</a:t>
            </a:r>
          </a:p>
          <a:p>
            <a:pPr marL="457200" indent="-457200" algn="ctr">
              <a:buFont typeface="Courier New" panose="02070309020205020404" pitchFamily="49" charset="0"/>
              <a:buChar char="o"/>
            </a:pPr>
            <a:r>
              <a:rPr lang="bn-BD" sz="3200" dirty="0" smtClean="0">
                <a:solidFill>
                  <a:schemeClr val="tx1"/>
                </a:solidFill>
                <a:latin typeface="NikoshBAN" panose="02000000000000000000" pitchFamily="2" charset="0"/>
                <a:cs typeface="NikoshBAN" panose="02000000000000000000" pitchFamily="2" charset="0"/>
              </a:rPr>
              <a:t>দাক্ষিণাত্যে বিশৃঙ্খলা</a:t>
            </a:r>
          </a:p>
          <a:p>
            <a:pPr marL="457200" indent="-457200" algn="ctr">
              <a:buFont typeface="Courier New" panose="02070309020205020404" pitchFamily="49" charset="0"/>
              <a:buChar char="o"/>
            </a:pPr>
            <a:r>
              <a:rPr lang="bn-BD" sz="3200" dirty="0">
                <a:solidFill>
                  <a:schemeClr val="tx1"/>
                </a:solidFill>
                <a:latin typeface="NikoshBAN" panose="02000000000000000000" pitchFamily="2" charset="0"/>
                <a:cs typeface="NikoshBAN" panose="02000000000000000000" pitchFamily="2" charset="0"/>
              </a:rPr>
              <a:t>যুবরাজ খুররমের বিদ্রোহ</a:t>
            </a:r>
            <a:endParaRPr lang="bn-BD" sz="3200" dirty="0" smtClean="0">
              <a:solidFill>
                <a:schemeClr val="tx1"/>
              </a:solidFill>
              <a:latin typeface="NikoshBAN" panose="02000000000000000000" pitchFamily="2" charset="0"/>
              <a:cs typeface="NikoshBAN" panose="02000000000000000000" pitchFamily="2" charset="0"/>
            </a:endParaRPr>
          </a:p>
          <a:p>
            <a:pPr marL="457200" indent="-457200" algn="ctr">
              <a:buFont typeface="Courier New" panose="02070309020205020404" pitchFamily="49" charset="0"/>
              <a:buChar char="o"/>
            </a:pPr>
            <a:r>
              <a:rPr lang="bn-BD" sz="3200" dirty="0" smtClean="0">
                <a:solidFill>
                  <a:schemeClr val="tx1"/>
                </a:solidFill>
                <a:latin typeface="NikoshBAN" panose="02000000000000000000" pitchFamily="2" charset="0"/>
                <a:cs typeface="NikoshBAN" panose="02000000000000000000" pitchFamily="2" charset="0"/>
              </a:rPr>
              <a:t>সেনাপতি মহব্বত খানের শক্তিশালি হয়ে উঠা</a:t>
            </a:r>
          </a:p>
        </p:txBody>
      </p:sp>
      <p:sp>
        <p:nvSpPr>
          <p:cNvPr id="3" name="5-Point Star 2"/>
          <p:cNvSpPr/>
          <p:nvPr/>
        </p:nvSpPr>
        <p:spPr>
          <a:xfrm>
            <a:off x="8446886" y="1557198"/>
            <a:ext cx="271601" cy="271602"/>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5-Point Star 3"/>
          <p:cNvSpPr/>
          <p:nvPr/>
        </p:nvSpPr>
        <p:spPr>
          <a:xfrm>
            <a:off x="3339208" y="1510432"/>
            <a:ext cx="271601" cy="271602"/>
          </a:xfrm>
          <a:prstGeom prst="star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981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000"/>
                                  </p:stCondLst>
                                  <p:iterate type="lt">
                                    <p:tmPct val="10000"/>
                                  </p:iterate>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0"/>
                                  </p:stCondLst>
                                  <p:iterate type="lt">
                                    <p:tmPct val="10000"/>
                                  </p:iterate>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3750"/>
                                  </p:stCondLst>
                                  <p:iterate type="lt">
                                    <p:tmPct val="10000"/>
                                  </p:iterate>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5250"/>
                                  </p:stCondLst>
                                  <p:iterate type="lt">
                                    <p:tmPct val="10000"/>
                                  </p:iterate>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6750"/>
                                  </p:stCondLst>
                                  <p:iterate type="lt">
                                    <p:tmPct val="10000"/>
                                  </p:iterate>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8000"/>
                                  </p:stCondLst>
                                  <p:iterate type="lt">
                                    <p:tmPct val="10000"/>
                                  </p:iterate>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9500"/>
                                  </p:stCondLst>
                                  <p:iterate type="lt">
                                    <p:tmPct val="10000"/>
                                  </p:iterate>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1000"/>
                                  </p:stCondLst>
                                  <p:iterate type="lt">
                                    <p:tmPct val="10000"/>
                                  </p:iterate>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017" y="976544"/>
            <a:ext cx="2711620" cy="3700231"/>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6584"/>
          <a:stretch/>
        </p:blipFill>
        <p:spPr>
          <a:xfrm>
            <a:off x="5520245" y="978892"/>
            <a:ext cx="2744865" cy="3655256"/>
          </a:xfrm>
          <a:prstGeom prst="rect">
            <a:avLst/>
          </a:prstGeom>
        </p:spPr>
      </p:pic>
    </p:spTree>
    <p:extLst>
      <p:ext uri="{BB962C8B-B14F-4D97-AF65-F5344CB8AC3E}">
        <p14:creationId xmlns:p14="http://schemas.microsoft.com/office/powerpoint/2010/main" val="181817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956" y="1430448"/>
            <a:ext cx="10125291" cy="4426695"/>
          </a:xfrm>
          <a:prstGeom prst="rect">
            <a:avLst/>
          </a:prstGeom>
          <a:noFill/>
        </p:spPr>
        <p:txBody>
          <a:bodyPr wrap="square" rtlCol="0">
            <a:spAutoFit/>
          </a:bodyPr>
          <a:lstStyle/>
          <a:p>
            <a:pPr algn="ctr"/>
            <a:r>
              <a:rPr lang="bn-BD" sz="3200" b="1" dirty="0" smtClean="0">
                <a:latin typeface="NikoshBAN" panose="02000000000000000000" pitchFamily="2" charset="0"/>
                <a:cs typeface="NikoshBAN" panose="02000000000000000000" pitchFamily="2" charset="0"/>
              </a:rPr>
              <a:t>নুরজাহানকে  বিবাহ </a:t>
            </a:r>
          </a:p>
          <a:p>
            <a:pPr algn="just"/>
            <a:r>
              <a:rPr lang="bn-BD" sz="2400" dirty="0" smtClean="0">
                <a:latin typeface="NikoshBAN" panose="02000000000000000000" pitchFamily="2" charset="0"/>
                <a:cs typeface="NikoshBAN" panose="02000000000000000000" pitchFamily="2" charset="0"/>
              </a:rPr>
              <a:t>নুরজাহানের বাল্য নাম মেহেরূন্নেসা। তার পিতা মির্জা গিয়াস বেগ ছিলেন তেহরান নিবাসী খাজা মুহাম্মদ শরীফের পুত্র। মির্জা গিয়াস বেগ স্বীয় স্ত্রী আসমত বানু সহ ভাগ্যান্বেষণে ভারতবর্ষে আগমণকালে কান্দাহারে যে কন্যাসন্তান জন্মগ্রহণ করেন তারই নাম মেহেরূন্নেসা।</a:t>
            </a:r>
            <a:r>
              <a:rPr lang="bn-BD" sz="32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মির্জা গিয়াস </a:t>
            </a:r>
            <a:r>
              <a:rPr lang="bn-BD" sz="2400" dirty="0" smtClean="0">
                <a:latin typeface="NikoshBAN" panose="02000000000000000000" pitchFamily="2" charset="0"/>
                <a:cs typeface="NikoshBAN" panose="02000000000000000000" pitchFamily="2" charset="0"/>
              </a:rPr>
              <a:t>বেগ ভারতে আগমণ করে সম্রাট আকবরের অধীনে চাকরি গ্রহণ করেন। মেহেরূন্নেসার বয়স যখন ১৭ তখন বাংলার বর্ধমান অঞ্চলের জায়গীর আলী কূলী ইসতাজুল ওরফে শের আফগানের সাথে তার বিয়ে হয়। ১৬০৭ খ্রিস্টাব্দে শের আফগান অবাধ্যতা ও আনুগত্যহীনতার জন্য সম্রাট জাহাঙ্গীরের বিরাগভাজন হন। তাকে দমন করার জন্য বাংলার শাসনকর্তা কুতুবুদ্দিনকে নির্দেশ দেয়া হয়। সংঘর্ষে শের আফগান ও কুতুবুদ্দিন উভয়েই নিহত হন। স্বামীর মৃত্যুর পর মেহেরূন্নেসা শিশুকন্যা লাডলী বেগমসহ মুঘল হেরেমে আশ্রয় নেন। এ ঘটনার চার বছর পর একদিন মীনা বাজারে সম্রাট জাহাঙ্গীর মেহেরূন্নেসাকে দেখে তার অসামান্য রূপে বিমুগদ্ধ হয়ে ১৬১১খ্রিস্টাব্দে তাকে বিবাহ করেন।  </a:t>
            </a:r>
            <a:endParaRPr lang="en-GB"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576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771" y="317054"/>
            <a:ext cx="3076159" cy="4468012"/>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734"/>
          <a:stretch/>
        </p:blipFill>
        <p:spPr>
          <a:xfrm>
            <a:off x="1553598" y="318196"/>
            <a:ext cx="5930281" cy="4471091"/>
          </a:xfrm>
          <a:prstGeom prst="rect">
            <a:avLst/>
          </a:prstGeom>
        </p:spPr>
      </p:pic>
      <p:sp>
        <p:nvSpPr>
          <p:cNvPr id="2" name="Flowchart: Alternate Process 1"/>
          <p:cNvSpPr/>
          <p:nvPr/>
        </p:nvSpPr>
        <p:spPr>
          <a:xfrm>
            <a:off x="1553598" y="4785066"/>
            <a:ext cx="9046332" cy="819029"/>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tx1"/>
                </a:solidFill>
                <a:latin typeface="NikoshBAN" panose="02000000000000000000" pitchFamily="2" charset="0"/>
                <a:cs typeface="NikoshBAN" panose="02000000000000000000" pitchFamily="2" charset="0"/>
              </a:rPr>
              <a:t>ক্ষমতালিপ্সু ও উচ্চাভিলাসী সম্রাজ্ঞী নূরজাহান।</a:t>
            </a:r>
            <a:endParaRPr lang="en-GB" sz="4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0449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200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4703" y="781234"/>
            <a:ext cx="10733103" cy="5851899"/>
          </a:xfrm>
          <a:prstGeom prst="rect">
            <a:avLst/>
          </a:prstGeom>
          <a:solidFill>
            <a:schemeClr val="bg1">
              <a:lumMod val="95000"/>
            </a:schemeClr>
          </a:solidFill>
          <a:ln>
            <a:noFill/>
          </a:ln>
          <a:scene3d>
            <a:camera prst="perspectiveRight"/>
            <a:lightRig rig="threePt" dir="t"/>
          </a:scene3d>
        </p:spPr>
        <p:txBody>
          <a:bodyPr wrap="square" rtlCol="0">
            <a:spAutoFit/>
          </a:bodyPr>
          <a:lstStyle/>
          <a:p>
            <a:pPr algn="ctr"/>
            <a:r>
              <a:rPr lang="bn-BD" sz="4000" b="1"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সম্রাজ্ঞী নুরজাহানের প্রভাব</a:t>
            </a:r>
          </a:p>
          <a:p>
            <a:pPr algn="just"/>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 মুঘলদের ইতিহাসে অসীম সাহসিকতা ও রাজনৈতিক প্রজ্ঞা প্রদর্শন করে স্বীয় স্বামীকে করায়ত্ব করে বেশ কয়েক বছর রাষ্ট্রের উপর  প্রভাব বিস্তার করতে সক্ষম হন। সম্রাজ্ঞী নূরজাহান শুধু অসামান্য রূপবতীই ছিলেন না , তিনি ফারসি ,সাহিত্য ও কবিতায় অসাধারণ বুৎপত্তিসম্পন্ন এবং রণকৌশল ও অশ্বারোহণে পারদর্শী ছিলেন। ললিতকলায় বিশেষজ্ঞ এবং ফ্যাশনের অগ্রদূত নূরজাহান নিজে নব ঢংয়ের পোশাক পরিচ্ছদ ও অলংকারের প্রবর্তন করে সকলের দৃষ্টি আকর্ষণ করেন। ঐতিহাসিক স্মিথ নূরজাহানকে ‘সিংহাসনের পশ্চাদ শক্তি’ বলে অভিহিত করেন। নূরজাহান স্বীয় প্রতিভাবলে সম্রাট জাহাঙ্গীরের ওপর প্রভাব বিস্তার করে তার নামে শাসনকার্য পরিচালনা করতেন। তিনি স্বীয় পিতাকে সাম্রাজ্যের প্রধানমন্ত্রী ভ্রাতা আসফ খানকে খানে খানান নিযুক্ত করেন। তিনি তার পূর্বস্বামীর ঔরস্যজাত কন্যা লাডলী বেগমের সাথে জাহাঙ্গীরের কনিষ্ঠ পুত্র শাহরিয়ারের বিবাহ দেন। এমনকি সম্রাটের নামের সাথে মুদ্রায় তার নাম ও মুদ্রিত হতে থাকে। নূরজাহান বিভিন্ন সময় রাষ্ট্রের আমীর ওমরাহ ও রাজধানীর নাগরিকদের সাথে ঝরোকা দর্শন দিতেন ও উন্মুক্ত দরবারে রাজকার্য পরিচালনা করতেন। </a:t>
            </a:r>
            <a:endParaRPr lang="en-GB"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919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6472" t="15534" r="34013"/>
          <a:stretch/>
        </p:blipFill>
        <p:spPr>
          <a:xfrm>
            <a:off x="5397623" y="1047565"/>
            <a:ext cx="1006109" cy="4318986"/>
          </a:xfrm>
          <a:prstGeom prst="rect">
            <a:avLst/>
          </a:prstGeom>
          <a:ln>
            <a:noFill/>
          </a:ln>
          <a:effectLst>
            <a:softEdge rad="112500"/>
          </a:effectLst>
        </p:spPr>
      </p:pic>
      <p:sp>
        <p:nvSpPr>
          <p:cNvPr id="3" name="Rectangle 2"/>
          <p:cNvSpPr/>
          <p:nvPr/>
        </p:nvSpPr>
        <p:spPr>
          <a:xfrm>
            <a:off x="236445" y="1068309"/>
            <a:ext cx="4768376" cy="424913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latin typeface="NikoshBAN" panose="02000000000000000000" pitchFamily="2" charset="0"/>
                <a:cs typeface="NikoshBAN" panose="02000000000000000000" pitchFamily="2" charset="0"/>
              </a:rPr>
              <a:t>মোঃ</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আরিফুল</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কবির</a:t>
            </a:r>
            <a:endParaRPr lang="en-US" sz="2800" dirty="0">
              <a:solidFill>
                <a:schemeClr val="tx1"/>
              </a:solidFill>
              <a:latin typeface="NikoshBAN" panose="02000000000000000000" pitchFamily="2" charset="0"/>
              <a:cs typeface="NikoshBAN" panose="02000000000000000000" pitchFamily="2" charset="0"/>
            </a:endParaRPr>
          </a:p>
          <a:p>
            <a:r>
              <a:rPr lang="en-US" sz="2800" dirty="0" err="1">
                <a:solidFill>
                  <a:schemeClr val="tx1"/>
                </a:solidFill>
                <a:latin typeface="NikoshBAN" panose="02000000000000000000" pitchFamily="2" charset="0"/>
                <a:cs typeface="NikoshBAN" panose="02000000000000000000" pitchFamily="2" charset="0"/>
              </a:rPr>
              <a:t>প্রভাষক</a:t>
            </a:r>
            <a:endParaRPr lang="en-US" sz="2800" dirty="0">
              <a:solidFill>
                <a:schemeClr val="tx1"/>
              </a:solidFill>
              <a:latin typeface="NikoshBAN" panose="02000000000000000000" pitchFamily="2" charset="0"/>
              <a:cs typeface="NikoshBAN" panose="02000000000000000000" pitchFamily="2" charset="0"/>
            </a:endParaRPr>
          </a:p>
          <a:p>
            <a:r>
              <a:rPr lang="en-US" sz="2800" dirty="0" err="1">
                <a:solidFill>
                  <a:schemeClr val="tx1"/>
                </a:solidFill>
                <a:latin typeface="NikoshBAN" panose="02000000000000000000" pitchFamily="2" charset="0"/>
                <a:cs typeface="NikoshBAN" panose="02000000000000000000" pitchFamily="2" charset="0"/>
              </a:rPr>
              <a:t>ইসলামের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ইতিহাস</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সংস্কৃতি</a:t>
            </a:r>
            <a:endParaRPr lang="en-US" sz="2800" dirty="0">
              <a:solidFill>
                <a:schemeClr val="tx1"/>
              </a:solidFill>
              <a:latin typeface="NikoshBAN" panose="02000000000000000000" pitchFamily="2" charset="0"/>
              <a:cs typeface="NikoshBAN" panose="02000000000000000000" pitchFamily="2" charset="0"/>
            </a:endParaRPr>
          </a:p>
          <a:p>
            <a:r>
              <a:rPr lang="en-US" sz="2800" dirty="0" err="1">
                <a:solidFill>
                  <a:schemeClr val="tx1"/>
                </a:solidFill>
                <a:latin typeface="NikoshBAN" panose="02000000000000000000" pitchFamily="2" charset="0"/>
                <a:cs typeface="NikoshBAN" panose="02000000000000000000" pitchFamily="2" charset="0"/>
              </a:rPr>
              <a:t>চাপুইর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ইসলামিয়া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আলিম</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মাদ্রাসা</a:t>
            </a:r>
            <a:endParaRPr lang="en-US" sz="2800" dirty="0">
              <a:solidFill>
                <a:schemeClr val="tx1"/>
              </a:solidFill>
              <a:latin typeface="NikoshBAN" panose="02000000000000000000" pitchFamily="2" charset="0"/>
              <a:cs typeface="NikoshBAN" panose="02000000000000000000" pitchFamily="2" charset="0"/>
            </a:endParaRPr>
          </a:p>
          <a:p>
            <a:r>
              <a:rPr lang="en-US" sz="2800" dirty="0" err="1">
                <a:solidFill>
                  <a:schemeClr val="tx1"/>
                </a:solidFill>
                <a:latin typeface="NikoshBAN" panose="02000000000000000000" pitchFamily="2" charset="0"/>
                <a:cs typeface="NikoshBAN" panose="02000000000000000000" pitchFamily="2" charset="0"/>
              </a:rPr>
              <a:t>চাপুইর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ভাতশালা</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সদর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ব্রাহ্মণবাড়ীয়া</a:t>
            </a:r>
            <a:r>
              <a:rPr lang="en-US" sz="2800" dirty="0">
                <a:solidFill>
                  <a:schemeClr val="tx1"/>
                </a:solidFill>
                <a:latin typeface="NikoshBAN" panose="02000000000000000000" pitchFamily="2" charset="0"/>
                <a:cs typeface="NikoshBAN" panose="02000000000000000000" pitchFamily="2" charset="0"/>
              </a:rPr>
              <a:t>।</a:t>
            </a:r>
          </a:p>
          <a:p>
            <a:r>
              <a:rPr lang="en-US" sz="2800" dirty="0" err="1">
                <a:solidFill>
                  <a:schemeClr val="tx1"/>
                </a:solidFill>
                <a:latin typeface="NikoshBAN" panose="02000000000000000000" pitchFamily="2" charset="0"/>
                <a:cs typeface="NikoshBAN" panose="02000000000000000000" pitchFamily="2" charset="0"/>
              </a:rPr>
              <a:t>ভূতপূর্ব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পরীক্ষক</a:t>
            </a:r>
            <a:endParaRPr lang="en-US" sz="2800" dirty="0">
              <a:solidFill>
                <a:schemeClr val="tx1"/>
              </a:solidFill>
              <a:latin typeface="NikoshBAN" panose="02000000000000000000" pitchFamily="2" charset="0"/>
              <a:cs typeface="NikoshBAN" panose="02000000000000000000" pitchFamily="2" charset="0"/>
            </a:endParaRPr>
          </a:p>
          <a:p>
            <a:r>
              <a:rPr lang="en-US" sz="2800" dirty="0" err="1">
                <a:solidFill>
                  <a:schemeClr val="tx1"/>
                </a:solidFill>
                <a:latin typeface="NikoshBAN" panose="02000000000000000000" pitchFamily="2" charset="0"/>
                <a:cs typeface="NikoshBAN" panose="02000000000000000000" pitchFamily="2" charset="0"/>
              </a:rPr>
              <a:t>বাংলাদেশ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মাদ্রাসা</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শিক্ষা</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বোর্ড</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ঢাকা</a:t>
            </a:r>
            <a:r>
              <a:rPr lang="en-US" sz="2800" dirty="0">
                <a:solidFill>
                  <a:schemeClr val="tx1"/>
                </a:solidFill>
                <a:latin typeface="NikoshBAN" panose="02000000000000000000" pitchFamily="2" charset="0"/>
                <a:cs typeface="NikoshBAN" panose="02000000000000000000" pitchFamily="2" charset="0"/>
              </a:rPr>
              <a:t>। </a:t>
            </a:r>
          </a:p>
          <a:p>
            <a:r>
              <a:rPr lang="en-US" sz="2800" dirty="0" err="1">
                <a:solidFill>
                  <a:schemeClr val="tx1"/>
                </a:solidFill>
                <a:latin typeface="NikoshBAN" panose="02000000000000000000" pitchFamily="2" charset="0"/>
                <a:cs typeface="NikoshBAN" panose="02000000000000000000" pitchFamily="2" charset="0"/>
              </a:rPr>
              <a:t>দূরালাপনীঃ</a:t>
            </a:r>
            <a:r>
              <a:rPr lang="en-US" sz="2800" dirty="0">
                <a:solidFill>
                  <a:schemeClr val="tx1"/>
                </a:solidFill>
                <a:latin typeface="NikoshBAN" panose="02000000000000000000" pitchFamily="2" charset="0"/>
                <a:cs typeface="NikoshBAN" panose="02000000000000000000" pitchFamily="2" charset="0"/>
              </a:rPr>
              <a:t> ০১৭৯১০০৭৬৬৭</a:t>
            </a:r>
          </a:p>
          <a:p>
            <a:r>
              <a:rPr lang="en-US" sz="2800" dirty="0">
                <a:solidFill>
                  <a:schemeClr val="tx1"/>
                </a:solidFill>
                <a:latin typeface="Times New Roman" panose="02020603050405020304" pitchFamily="18" charset="0"/>
                <a:cs typeface="Times New Roman" panose="02020603050405020304" pitchFamily="18" charset="0"/>
                <a:hlinkClick r:id="rId3"/>
              </a:rPr>
              <a:t>arifulkabir182@gmail.com</a:t>
            </a:r>
            <a:endParaRPr lang="en-GB"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219" y="1076766"/>
            <a:ext cx="5105534" cy="4221627"/>
          </a:xfrm>
          <a:prstGeom prst="rect">
            <a:avLst/>
          </a:prstGeom>
          <a:noFill/>
        </p:spPr>
      </p:pic>
      <p:grpSp>
        <p:nvGrpSpPr>
          <p:cNvPr id="5" name="Group 4"/>
          <p:cNvGrpSpPr/>
          <p:nvPr/>
        </p:nvGrpSpPr>
        <p:grpSpPr>
          <a:xfrm>
            <a:off x="6970704" y="1432862"/>
            <a:ext cx="4565710" cy="2705708"/>
            <a:chOff x="6295997" y="1374042"/>
            <a:chExt cx="4565710" cy="2705708"/>
          </a:xfrm>
        </p:grpSpPr>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772" r="880" b="790"/>
            <a:stretch/>
          </p:blipFill>
          <p:spPr>
            <a:xfrm>
              <a:off x="7503205" y="1374042"/>
              <a:ext cx="2206312" cy="2702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r="53204" b="23987"/>
            <a:stretch/>
          </p:blipFill>
          <p:spPr>
            <a:xfrm>
              <a:off x="6295997" y="1392968"/>
              <a:ext cx="1121753" cy="2686782"/>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53682" t="22555" r="1704" b="187"/>
            <a:stretch/>
          </p:blipFill>
          <p:spPr>
            <a:xfrm>
              <a:off x="9801793" y="1374042"/>
              <a:ext cx="1059914" cy="2702391"/>
            </a:xfrm>
            <a:prstGeom prst="rect">
              <a:avLst/>
            </a:prstGeom>
          </p:spPr>
        </p:pic>
      </p:grpSp>
    </p:spTree>
    <p:extLst>
      <p:ext uri="{BB962C8B-B14F-4D97-AF65-F5344CB8AC3E}">
        <p14:creationId xmlns:p14="http://schemas.microsoft.com/office/powerpoint/2010/main" val="39678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3500"/>
                                  </p:stCondLst>
                                  <p:childTnLst>
                                    <p:set>
                                      <p:cBhvr>
                                        <p:cTn id="10" dur="1" fill="hold">
                                          <p:stCondLst>
                                            <p:cond delay="0"/>
                                          </p:stCondLst>
                                        </p:cTn>
                                        <p:tgtEl>
                                          <p:spTgt spid="5"/>
                                        </p:tgtEl>
                                        <p:attrNameLst>
                                          <p:attrName>style.visibility</p:attrName>
                                        </p:attrNameLst>
                                      </p:cBhvr>
                                      <p:to>
                                        <p:strVal val="visible"/>
                                      </p:to>
                                    </p:set>
                                    <p:anim calcmode="lin" valueType="num">
                                      <p:cBhvr>
                                        <p:cTn id="11" dur="2250" fill="hold"/>
                                        <p:tgtEl>
                                          <p:spTgt spid="5"/>
                                        </p:tgtEl>
                                        <p:attrNameLst>
                                          <p:attrName>ppt_w</p:attrName>
                                        </p:attrNameLst>
                                      </p:cBhvr>
                                      <p:tavLst>
                                        <p:tav tm="0">
                                          <p:val>
                                            <p:fltVal val="0"/>
                                          </p:val>
                                        </p:tav>
                                        <p:tav tm="100000">
                                          <p:val>
                                            <p:strVal val="#ppt_w"/>
                                          </p:val>
                                        </p:tav>
                                      </p:tavLst>
                                    </p:anim>
                                    <p:anim calcmode="lin" valueType="num">
                                      <p:cBhvr>
                                        <p:cTn id="12" dur="2250" fill="hold"/>
                                        <p:tgtEl>
                                          <p:spTgt spid="5"/>
                                        </p:tgtEl>
                                        <p:attrNameLst>
                                          <p:attrName>ppt_h</p:attrName>
                                        </p:attrNameLst>
                                      </p:cBhvr>
                                      <p:tavLst>
                                        <p:tav tm="0">
                                          <p:val>
                                            <p:fltVal val="0"/>
                                          </p:val>
                                        </p:tav>
                                        <p:tav tm="100000">
                                          <p:val>
                                            <p:strVal val="#ppt_h"/>
                                          </p:val>
                                        </p:tav>
                                      </p:tavLst>
                                    </p:anim>
                                    <p:animEffect transition="in" filter="fade">
                                      <p:cBhvr>
                                        <p:cTn id="13" dur="2250"/>
                                        <p:tgtEl>
                                          <p:spTgt spid="5"/>
                                        </p:tgtEl>
                                      </p:cBhvr>
                                    </p:animEffect>
                                  </p:childTnLst>
                                </p:cTn>
                              </p:par>
                              <p:par>
                                <p:cTn id="14" presetID="53" presetClass="entr" presetSubtype="16" fill="hold" nodeType="withEffect">
                                  <p:stCondLst>
                                    <p:cond delay="25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2" presetClass="entr" presetSubtype="4" fill="hold" grpId="0" nodeType="withEffect">
                                  <p:stCondLst>
                                    <p:cond delay="2500"/>
                                  </p:stCondLst>
                                  <p:iterate type="wd">
                                    <p:tmPct val="10000"/>
                                  </p:iterate>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4000"/>
                                  </p:stCondLst>
                                  <p:iterate type="wd">
                                    <p:tmPct val="10000"/>
                                  </p:iterate>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4500"/>
                                  </p:stCondLst>
                                  <p:iterate type="wd">
                                    <p:tmPct val="10000"/>
                                  </p:iterate>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5000"/>
                                  </p:stCondLst>
                                  <p:iterate type="wd">
                                    <p:tmPct val="10000"/>
                                  </p:iterate>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5500"/>
                                  </p:stCondLst>
                                  <p:iterate type="wd">
                                    <p:tmPct val="1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6000"/>
                                  </p:stCondLst>
                                  <p:iterate type="wd">
                                    <p:tmPct val="10000"/>
                                  </p:iterate>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6500"/>
                                  </p:stCondLst>
                                  <p:iterate type="wd">
                                    <p:tmPct val="10000"/>
                                  </p:iterate>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7000"/>
                                  </p:stCondLst>
                                  <p:iterate type="wd">
                                    <p:tmPct val="10000"/>
                                  </p:iterate>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7500"/>
                                  </p:stCondLst>
                                  <p:iterate type="wd">
                                    <p:tmPct val="10000"/>
                                  </p:iterate>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8000"/>
                                  </p:stCondLst>
                                  <p:iterate type="wd">
                                    <p:tmPct val="10000"/>
                                  </p:iterate>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additive="base">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620" y="532661"/>
            <a:ext cx="6935634" cy="4847208"/>
          </a:xfrm>
          <a:prstGeom prst="rect">
            <a:avLst/>
          </a:prstGeom>
        </p:spPr>
      </p:pic>
    </p:spTree>
    <p:extLst>
      <p:ext uri="{BB962C8B-B14F-4D97-AF65-F5344CB8AC3E}">
        <p14:creationId xmlns:p14="http://schemas.microsoft.com/office/powerpoint/2010/main" val="264306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048" y="506994"/>
            <a:ext cx="11072388" cy="5993394"/>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anose="02000000000000000000" pitchFamily="2" charset="0"/>
                <a:cs typeface="NikoshBAN" panose="02000000000000000000" pitchFamily="2" charset="0"/>
              </a:rPr>
              <a:t>নূরজাহানের প্রভাবের কুফল </a:t>
            </a:r>
          </a:p>
          <a:p>
            <a:pPr algn="just"/>
            <a:r>
              <a:rPr lang="bn-BD" sz="3200" dirty="0" smtClean="0">
                <a:solidFill>
                  <a:schemeClr val="tx1"/>
                </a:solidFill>
                <a:latin typeface="NikoshBAN" panose="02000000000000000000" pitchFamily="2" charset="0"/>
                <a:cs typeface="NikoshBAN" panose="02000000000000000000" pitchFamily="2" charset="0"/>
              </a:rPr>
              <a:t>নূরজাহান বহুগুণের অধিকারী হওয়া সত্ত্বেও চারিত্রিক ত্রূটিও কম ছিল না। তার ক্ষমতালিপ্সা ও রাষ্ট্রের ব্যাপারে তার প্রভাব প্রতিপত্তি সাম্রাজ্যের ব্যাপক ক্ষতি বয়ে এনেছিল। আত্নীয়-স্বজন ও অনুচরবর্গ </a:t>
            </a:r>
            <a:r>
              <a:rPr lang="en-US" sz="3200" dirty="0" err="1" smtClean="0">
                <a:solidFill>
                  <a:schemeClr val="tx1"/>
                </a:solidFill>
                <a:latin typeface="NikoshBAN" panose="02000000000000000000" pitchFamily="2" charset="0"/>
                <a:cs typeface="NikoshBAN" panose="02000000000000000000" pitchFamily="2" charset="0"/>
              </a:rPr>
              <a:t>কর্তৃক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তিনি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সর্বদা</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পরিবেষ্টিত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থাকতেন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এবং</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তাদের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স্বার্থ</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রক্ষা</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করতে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গিয়ে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তিনি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দরবারে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দলগত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বিরোধের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সৃষ্টি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করেন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তিনি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ছিলেন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ঈর্ষাপরায়ণ</a:t>
            </a:r>
            <a:r>
              <a:rPr lang="en-US" sz="3200" dirty="0" smtClean="0">
                <a:solidFill>
                  <a:schemeClr val="tx1"/>
                </a:solidFill>
                <a:latin typeface="NikoshBAN" panose="02000000000000000000" pitchFamily="2" charset="0"/>
                <a:cs typeface="NikoshBAN" panose="02000000000000000000" pitchFamily="2" charset="0"/>
              </a:rPr>
              <a:t> । </a:t>
            </a:r>
            <a:r>
              <a:rPr lang="en-US" sz="3200" dirty="0" err="1" smtClean="0">
                <a:solidFill>
                  <a:schemeClr val="tx1"/>
                </a:solidFill>
                <a:latin typeface="NikoshBAN" panose="02000000000000000000" pitchFamily="2" charset="0"/>
                <a:cs typeface="NikoshBAN" panose="02000000000000000000" pitchFamily="2" charset="0"/>
              </a:rPr>
              <a:t>অন্যের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উন্নতি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তার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নিকট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অসহ্য</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ছিল</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অন্যের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উন্নতিকে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তিনি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নিজের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স্বার্থের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পরিপন্থি</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মনে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করতেন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মহব্বত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খাঁর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আচরণে</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নূরজাহানের</a:t>
            </a:r>
            <a:r>
              <a:rPr lang="en-US" sz="3200" dirty="0" smtClean="0">
                <a:solidFill>
                  <a:schemeClr val="tx1"/>
                </a:solidFill>
                <a:latin typeface="NikoshBAN" panose="02000000000000000000" pitchFamily="2" charset="0"/>
                <a:cs typeface="NikoshBAN" panose="02000000000000000000" pitchFamily="2" charset="0"/>
              </a:rPr>
              <a:t> এ </a:t>
            </a:r>
            <a:r>
              <a:rPr lang="en-US" sz="3200" dirty="0" err="1" smtClean="0">
                <a:solidFill>
                  <a:schemeClr val="tx1"/>
                </a:solidFill>
                <a:latin typeface="NikoshBAN" panose="02000000000000000000" pitchFamily="2" charset="0"/>
                <a:cs typeface="NikoshBAN" panose="02000000000000000000" pitchFamily="2" charset="0"/>
              </a:rPr>
              <a:t>মনোভাবের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পরিচয়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পাওয়া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যায়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নূরজাহানের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রাজনৈতিক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অদূরদর্শিতার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ফলে</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কান্দাহার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মুঘলদের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হাতছাড়া</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হয়</a:t>
            </a:r>
            <a:r>
              <a:rPr lang="bn-BD" sz="3200" dirty="0" smtClean="0">
                <a:solidFill>
                  <a:schemeClr val="tx1"/>
                </a:solidFill>
                <a:latin typeface="NikoshBAN" panose="02000000000000000000" pitchFamily="2" charset="0"/>
                <a:cs typeface="NikoshBAN" panose="02000000000000000000" pitchFamily="2" charset="0"/>
              </a:rPr>
              <a:t> এবং দাক্ষিণাত্যে মুঘল বাহিনী পরাজিত হয়। </a:t>
            </a:r>
            <a:r>
              <a:rPr lang="en-US" sz="3200" dirty="0" smtClean="0">
                <a:solidFill>
                  <a:schemeClr val="tx1"/>
                </a:solidFill>
                <a:latin typeface="NikoshBAN" panose="02000000000000000000" pitchFamily="2" charset="0"/>
                <a:cs typeface="NikoshBAN" panose="02000000000000000000" pitchFamily="2" charset="0"/>
              </a:rPr>
              <a:t> </a:t>
            </a:r>
            <a:endParaRPr lang="en-GB"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3628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636" y="1606861"/>
            <a:ext cx="6569143" cy="39328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9299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2707" y="683663"/>
            <a:ext cx="8222183" cy="52104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8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সারণীর কোনটি সঠিক</a:t>
            </a:r>
            <a:r>
              <a:rPr lang="en-US" sz="28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a:t>
            </a:r>
            <a:r>
              <a:rPr lang="en-US" sz="28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28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18632494"/>
              </p:ext>
            </p:extLst>
          </p:nvPr>
        </p:nvGraphicFramePr>
        <p:xfrm>
          <a:off x="2029968" y="1453896"/>
          <a:ext cx="8177901" cy="2088872"/>
        </p:xfrm>
        <a:graphic>
          <a:graphicData uri="http://schemas.openxmlformats.org/drawingml/2006/table">
            <a:tbl>
              <a:tblPr firstRow="1" bandRow="1">
                <a:tableStyleId>{5C22544A-7EE6-4342-B048-85BDC9FD1C3A}</a:tableStyleId>
              </a:tblPr>
              <a:tblGrid>
                <a:gridCol w="975947"/>
                <a:gridCol w="2430227"/>
                <a:gridCol w="2456263"/>
                <a:gridCol w="2315464"/>
              </a:tblGrid>
              <a:tr h="522218">
                <a:tc>
                  <a:txBody>
                    <a:bodyPr/>
                    <a:lstStyle/>
                    <a:p>
                      <a:r>
                        <a:rPr lang="bn-BD" sz="2800" b="0" dirty="0" smtClean="0">
                          <a:solidFill>
                            <a:schemeClr val="tx1"/>
                          </a:solidFill>
                          <a:latin typeface="NikoshBAN" panose="02000000000000000000" pitchFamily="2" charset="0"/>
                          <a:cs typeface="NikoshBAN" panose="02000000000000000000" pitchFamily="2" charset="0"/>
                        </a:rPr>
                        <a:t>ক  </a:t>
                      </a:r>
                      <a:endParaRPr lang="en-US" sz="2800" b="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0" dirty="0" err="1" smtClean="0">
                          <a:solidFill>
                            <a:schemeClr val="tx1"/>
                          </a:solidFill>
                          <a:latin typeface="NikoshBAN" panose="02000000000000000000" pitchFamily="2" charset="0"/>
                          <a:cs typeface="NikoshBAN" panose="02000000000000000000" pitchFamily="2" charset="0"/>
                        </a:rPr>
                        <a:t>জাহাঙ্গীর</a:t>
                      </a:r>
                      <a:endParaRPr lang="en-US" sz="2800" b="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b="0" dirty="0" smtClean="0">
                          <a:solidFill>
                            <a:schemeClr val="tx1"/>
                          </a:solidFill>
                          <a:latin typeface="NikoshBAN" panose="02000000000000000000" pitchFamily="2" charset="0"/>
                          <a:cs typeface="NikoshBAN" panose="02000000000000000000" pitchFamily="2" charset="0"/>
                        </a:rPr>
                        <a:t>মু</a:t>
                      </a:r>
                      <a:r>
                        <a:rPr lang="en-US" sz="2800" b="0" dirty="0" err="1" smtClean="0">
                          <a:solidFill>
                            <a:schemeClr val="tx1"/>
                          </a:solidFill>
                          <a:latin typeface="NikoshBAN" panose="02000000000000000000" pitchFamily="2" charset="0"/>
                          <a:cs typeface="NikoshBAN" panose="02000000000000000000" pitchFamily="2" charset="0"/>
                        </a:rPr>
                        <a:t>ঘল</a:t>
                      </a:r>
                      <a:r>
                        <a:rPr lang="en-US" sz="2800" b="0" baseline="0" dirty="0" smtClean="0">
                          <a:solidFill>
                            <a:schemeClr val="tx1"/>
                          </a:solidFill>
                          <a:latin typeface="NikoshBAN" panose="02000000000000000000" pitchFamily="2" charset="0"/>
                          <a:cs typeface="NikoshBAN" panose="02000000000000000000" pitchFamily="2" charset="0"/>
                        </a:rPr>
                        <a:t> </a:t>
                      </a:r>
                      <a:r>
                        <a:rPr lang="en-US" sz="2800" b="0" baseline="0" dirty="0" err="1" smtClean="0">
                          <a:solidFill>
                            <a:schemeClr val="tx1"/>
                          </a:solidFill>
                          <a:latin typeface="NikoshBAN" panose="02000000000000000000" pitchFamily="2" charset="0"/>
                          <a:cs typeface="NikoshBAN" panose="02000000000000000000" pitchFamily="2" charset="0"/>
                        </a:rPr>
                        <a:t>রাজবংশ</a:t>
                      </a:r>
                      <a:endParaRPr lang="en-US" sz="2800" b="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0" dirty="0" err="1" smtClean="0">
                          <a:solidFill>
                            <a:schemeClr val="tx1"/>
                          </a:solidFill>
                          <a:latin typeface="NikoshBAN" panose="02000000000000000000" pitchFamily="2" charset="0"/>
                          <a:cs typeface="NikoshBAN" panose="02000000000000000000" pitchFamily="2" charset="0"/>
                        </a:rPr>
                        <a:t>বংশের</a:t>
                      </a:r>
                      <a:r>
                        <a:rPr lang="en-US" sz="2800" b="0" dirty="0" smtClean="0">
                          <a:solidFill>
                            <a:schemeClr val="tx1"/>
                          </a:solidFill>
                          <a:latin typeface="NikoshBAN" panose="02000000000000000000" pitchFamily="2" charset="0"/>
                          <a:cs typeface="NikoshBAN" panose="02000000000000000000" pitchFamily="2" charset="0"/>
                        </a:rPr>
                        <a:t> </a:t>
                      </a:r>
                      <a:r>
                        <a:rPr lang="en-US" sz="2800" b="0" dirty="0" err="1" smtClean="0">
                          <a:solidFill>
                            <a:schemeClr val="tx1"/>
                          </a:solidFill>
                          <a:latin typeface="NikoshBAN" panose="02000000000000000000" pitchFamily="2" charset="0"/>
                          <a:cs typeface="NikoshBAN" panose="02000000000000000000" pitchFamily="2" charset="0"/>
                        </a:rPr>
                        <a:t>প্রতিষ্ঠাতা</a:t>
                      </a:r>
                      <a:endParaRPr lang="en-US" sz="2800" b="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22218">
                <a:tc>
                  <a:txBody>
                    <a:bodyPr/>
                    <a:lstStyle/>
                    <a:p>
                      <a:r>
                        <a:rPr lang="bn-BD" sz="2800" b="0" strike="noStrike" dirty="0" smtClean="0">
                          <a:effectLst/>
                          <a:latin typeface="NikoshBAN" panose="02000000000000000000" pitchFamily="2" charset="0"/>
                          <a:cs typeface="NikoshBAN" panose="02000000000000000000" pitchFamily="2" charset="0"/>
                        </a:rPr>
                        <a:t>খ</a:t>
                      </a:r>
                      <a:r>
                        <a:rPr lang="bn-BD" sz="2800" b="1" baseline="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dirty="0" smtClean="0">
                          <a:latin typeface="NikoshBAN" panose="02000000000000000000" pitchFamily="2" charset="0"/>
                          <a:cs typeface="NikoshBAN" panose="02000000000000000000" pitchFamily="2" charset="0"/>
                        </a:rPr>
                        <a:t>ইব্রাহীম লোদী</a:t>
                      </a:r>
                      <a:endParaRPr lang="en-US"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dirty="0" smtClean="0">
                          <a:solidFill>
                            <a:schemeClr val="tx1"/>
                          </a:solidFill>
                          <a:latin typeface="NikoshBAN" panose="02000000000000000000" pitchFamily="2" charset="0"/>
                          <a:cs typeface="NikoshBAN" panose="02000000000000000000" pitchFamily="2" charset="0"/>
                        </a:rPr>
                        <a:t>লোদী বংশ</a:t>
                      </a:r>
                      <a:r>
                        <a:rPr lang="bn-BD" sz="2800" baseline="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dirty="0" err="1" smtClean="0">
                          <a:latin typeface="NikoshBAN" panose="02000000000000000000" pitchFamily="2" charset="0"/>
                          <a:cs typeface="NikoshBAN" panose="02000000000000000000" pitchFamily="2" charset="0"/>
                        </a:rPr>
                        <a:t>শেষ</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শাসক</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22218">
                <a:tc>
                  <a:txBody>
                    <a:bodyPr/>
                    <a:lstStyle/>
                    <a:p>
                      <a:r>
                        <a:rPr lang="bn-BD" sz="2800" dirty="0" smtClean="0">
                          <a:latin typeface="NikoshBAN" panose="02000000000000000000" pitchFamily="2" charset="0"/>
                          <a:cs typeface="NikoshBAN" panose="02000000000000000000" pitchFamily="2" charset="0"/>
                        </a:rPr>
                        <a:t>গ</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dirty="0" smtClean="0">
                          <a:latin typeface="NikoshBAN" panose="02000000000000000000" pitchFamily="2" charset="0"/>
                          <a:cs typeface="NikoshBAN" panose="02000000000000000000" pitchFamily="2" charset="0"/>
                        </a:rPr>
                        <a:t>বাবর</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2800" b="0" dirty="0" smtClean="0">
                          <a:solidFill>
                            <a:schemeClr val="tx1"/>
                          </a:solidFill>
                          <a:latin typeface="NikoshBAN" panose="02000000000000000000" pitchFamily="2" charset="0"/>
                          <a:cs typeface="NikoshBAN" panose="02000000000000000000" pitchFamily="2" charset="0"/>
                        </a:rPr>
                        <a:t>মু</a:t>
                      </a:r>
                      <a:r>
                        <a:rPr lang="en-US" sz="2800" b="0" dirty="0" err="1" smtClean="0">
                          <a:solidFill>
                            <a:schemeClr val="tx1"/>
                          </a:solidFill>
                          <a:latin typeface="NikoshBAN" panose="02000000000000000000" pitchFamily="2" charset="0"/>
                          <a:cs typeface="NikoshBAN" panose="02000000000000000000" pitchFamily="2" charset="0"/>
                        </a:rPr>
                        <a:t>ঘল</a:t>
                      </a:r>
                      <a:r>
                        <a:rPr lang="en-US" sz="2800" b="0" baseline="0" dirty="0" smtClean="0">
                          <a:solidFill>
                            <a:schemeClr val="tx1"/>
                          </a:solidFill>
                          <a:latin typeface="NikoshBAN" panose="02000000000000000000" pitchFamily="2" charset="0"/>
                          <a:cs typeface="NikoshBAN" panose="02000000000000000000" pitchFamily="2" charset="0"/>
                        </a:rPr>
                        <a:t> </a:t>
                      </a:r>
                      <a:r>
                        <a:rPr lang="en-US" sz="2800" b="0" baseline="0" dirty="0" err="1" smtClean="0">
                          <a:solidFill>
                            <a:schemeClr val="tx1"/>
                          </a:solidFill>
                          <a:latin typeface="NikoshBAN" panose="02000000000000000000" pitchFamily="2" charset="0"/>
                          <a:cs typeface="NikoshBAN" panose="02000000000000000000" pitchFamily="2" charset="0"/>
                        </a:rPr>
                        <a:t>রাজবংশ</a:t>
                      </a:r>
                      <a:endParaRPr lang="en-US" sz="2800" b="0" dirty="0" smtClean="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dirty="0" err="1" smtClean="0">
                          <a:latin typeface="NikoshBAN" panose="02000000000000000000" pitchFamily="2" charset="0"/>
                          <a:cs typeface="NikoshBAN" panose="02000000000000000000" pitchFamily="2" charset="0"/>
                        </a:rPr>
                        <a:t>বংশের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প্রতিষ্ঠাতা</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22218">
                <a:tc>
                  <a:txBody>
                    <a:bodyPr/>
                    <a:lstStyle/>
                    <a:p>
                      <a:r>
                        <a:rPr lang="bn-BD" sz="2800" dirty="0" smtClean="0">
                          <a:latin typeface="NikoshBAN" panose="02000000000000000000" pitchFamily="2" charset="0"/>
                          <a:cs typeface="NikoshBAN" panose="02000000000000000000" pitchFamily="2" charset="0"/>
                        </a:rPr>
                        <a:t>ঘ</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baseline="0" dirty="0" smtClean="0">
                          <a:latin typeface="NikoshBAN" panose="02000000000000000000" pitchFamily="2" charset="0"/>
                          <a:cs typeface="NikoshBAN" panose="02000000000000000000" pitchFamily="2" charset="0"/>
                        </a:rPr>
                        <a:t>আকবর </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b="0" dirty="0" smtClean="0">
                          <a:solidFill>
                            <a:schemeClr val="tx1"/>
                          </a:solidFill>
                          <a:latin typeface="NikoshBAN" panose="02000000000000000000" pitchFamily="2" charset="0"/>
                          <a:cs typeface="NikoshBAN" panose="02000000000000000000" pitchFamily="2" charset="0"/>
                        </a:rPr>
                        <a:t>মু</a:t>
                      </a:r>
                      <a:r>
                        <a:rPr lang="en-US" sz="2800" b="0" dirty="0" err="1" smtClean="0">
                          <a:solidFill>
                            <a:schemeClr val="tx1"/>
                          </a:solidFill>
                          <a:latin typeface="NikoshBAN" panose="02000000000000000000" pitchFamily="2" charset="0"/>
                          <a:cs typeface="NikoshBAN" panose="02000000000000000000" pitchFamily="2" charset="0"/>
                        </a:rPr>
                        <a:t>ঘল</a:t>
                      </a:r>
                      <a:r>
                        <a:rPr lang="bn-BD" sz="2800" baseline="0" dirty="0" smtClean="0">
                          <a:latin typeface="NikoshBAN" panose="02000000000000000000" pitchFamily="2" charset="0"/>
                          <a:cs typeface="NikoshBAN" panose="02000000000000000000" pitchFamily="2" charset="0"/>
                        </a:rPr>
                        <a:t> রাজবংশ</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err="1" smtClean="0">
                          <a:latin typeface="NikoshBAN" panose="02000000000000000000" pitchFamily="2" charset="0"/>
                          <a:cs typeface="NikoshBAN" panose="02000000000000000000" pitchFamily="2" charset="0"/>
                        </a:rPr>
                        <a:t>শ্রেষ্ঠ</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শাসক</a:t>
                      </a:r>
                      <a:r>
                        <a:rPr lang="bn-BD" sz="2800" baseline="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4" name="TextBox 3"/>
          <p:cNvSpPr txBox="1"/>
          <p:nvPr/>
        </p:nvSpPr>
        <p:spPr>
          <a:xfrm>
            <a:off x="1984075" y="4264182"/>
            <a:ext cx="8195095" cy="584775"/>
          </a:xfrm>
          <a:prstGeom prst="rect">
            <a:avLst/>
          </a:prstGeom>
          <a:solidFill>
            <a:schemeClr val="accent4">
              <a:lumMod val="40000"/>
              <a:lumOff val="60000"/>
            </a:schemeClr>
          </a:solidFill>
        </p:spPr>
        <p:txBody>
          <a:bodyPr wrap="square" rtlCol="0">
            <a:spAutoFit/>
          </a:bodyPr>
          <a:lstStyle/>
          <a:p>
            <a:pPr algn="ct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সঠিক</a:t>
            </a:r>
            <a:r>
              <a:rPr lang="en-US" sz="32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উত্তর</a:t>
            </a:r>
            <a:r>
              <a:rPr lang="en-US" sz="32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a:t>
            </a:r>
            <a:r>
              <a:rPr lang="en-US" sz="32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তুলে</a:t>
            </a:r>
            <a:r>
              <a:rPr lang="en-US" sz="32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ধরা</a:t>
            </a:r>
            <a:r>
              <a:rPr lang="en-US" sz="32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হলো</a:t>
            </a:r>
            <a:endPar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68477069"/>
              </p:ext>
            </p:extLst>
          </p:nvPr>
        </p:nvGraphicFramePr>
        <p:xfrm>
          <a:off x="1978267" y="5431536"/>
          <a:ext cx="8317876" cy="552805"/>
        </p:xfrm>
        <a:graphic>
          <a:graphicData uri="http://schemas.openxmlformats.org/drawingml/2006/table">
            <a:tbl>
              <a:tblPr firstRow="1" bandRow="1">
                <a:tableStyleId>{5C22544A-7EE6-4342-B048-85BDC9FD1C3A}</a:tableStyleId>
              </a:tblPr>
              <a:tblGrid>
                <a:gridCol w="992651"/>
                <a:gridCol w="2471823"/>
                <a:gridCol w="2498305"/>
                <a:gridCol w="2355097"/>
              </a:tblGrid>
              <a:tr h="552805">
                <a:tc>
                  <a:txBody>
                    <a:bodyPr/>
                    <a:lstStyle/>
                    <a:p>
                      <a:r>
                        <a:rPr lang="en-US" sz="2800" b="1" baseline="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BD" sz="2800" b="1" baseline="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baseline="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জাহাঙ্গির</a:t>
                      </a:r>
                      <a:endParaRPr lang="en-US"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2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ঘল</a:t>
                      </a:r>
                      <a:r>
                        <a:rPr lang="en-US" sz="2800" b="1" baseline="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baseline="0"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রাজবংশ</a:t>
                      </a:r>
                      <a:r>
                        <a:rPr lang="en-US" sz="2800" b="1" baseline="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baseline="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বংশের</a:t>
                      </a:r>
                      <a:r>
                        <a:rPr lang="en-US"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প্রতিষ্ঠাতা</a:t>
                      </a:r>
                      <a:endParaRPr lang="en-US"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25768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250" fill="hold"/>
                                        <p:tgtEl>
                                          <p:spTgt spid="3"/>
                                        </p:tgtEl>
                                        <p:attrNameLst>
                                          <p:attrName>ppt_w</p:attrName>
                                        </p:attrNameLst>
                                      </p:cBhvr>
                                      <p:tavLst>
                                        <p:tav tm="0">
                                          <p:val>
                                            <p:fltVal val="0"/>
                                          </p:val>
                                        </p:tav>
                                        <p:tav tm="100000">
                                          <p:val>
                                            <p:strVal val="#ppt_w"/>
                                          </p:val>
                                        </p:tav>
                                      </p:tavLst>
                                    </p:anim>
                                    <p:anim calcmode="lin" valueType="num">
                                      <p:cBhvr>
                                        <p:cTn id="14" dur="1250" fill="hold"/>
                                        <p:tgtEl>
                                          <p:spTgt spid="3"/>
                                        </p:tgtEl>
                                        <p:attrNameLst>
                                          <p:attrName>ppt_h</p:attrName>
                                        </p:attrNameLst>
                                      </p:cBhvr>
                                      <p:tavLst>
                                        <p:tav tm="0">
                                          <p:val>
                                            <p:fltVal val="0"/>
                                          </p:val>
                                        </p:tav>
                                        <p:tav tm="100000">
                                          <p:val>
                                            <p:strVal val="#ppt_h"/>
                                          </p:val>
                                        </p:tav>
                                      </p:tavLst>
                                    </p:anim>
                                    <p:anim calcmode="lin" valueType="num">
                                      <p:cBhvr>
                                        <p:cTn id="15" dur="125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250" fill="hold"/>
                                        <p:tgtEl>
                                          <p:spTgt spid="3"/>
                                        </p:tgtEl>
                                        <p:attrNameLst>
                                          <p:attrName>ppt_y</p:attrName>
                                        </p:attrNameLst>
                                      </p:cBhvr>
                                      <p:tavLst>
                                        <p:tav tm="0" fmla="#ppt_y+(sin(-2*pi*(1-$))*-#ppt_x+cos(-2*pi*(1-$))*(1-#ppt_y))*(1-$)">
                                          <p:val>
                                            <p:fltVal val="0"/>
                                          </p:val>
                                        </p:tav>
                                        <p:tav tm="100000">
                                          <p:val>
                                            <p:fltVal val="1"/>
                                          </p:val>
                                        </p:tav>
                                      </p:tavLst>
                                    </p:anim>
                                  </p:childTnLst>
                                </p:cTn>
                              </p:par>
                              <p:par>
                                <p:cTn id="17" presetID="16" presetClass="entr" presetSubtype="37" fill="hold" grpId="0" nodeType="withEffect">
                                  <p:stCondLst>
                                    <p:cond delay="225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par>
                                <p:cTn id="20" presetID="2" presetClass="entr" presetSubtype="4" fill="hold" nodeType="withEffect">
                                  <p:stCondLst>
                                    <p:cond delay="300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3000" fill="hold"/>
                                        <p:tgtEl>
                                          <p:spTgt spid="5"/>
                                        </p:tgtEl>
                                        <p:attrNameLst>
                                          <p:attrName>ppt_x</p:attrName>
                                        </p:attrNameLst>
                                      </p:cBhvr>
                                      <p:tavLst>
                                        <p:tav tm="0">
                                          <p:val>
                                            <p:strVal val="#ppt_x"/>
                                          </p:val>
                                        </p:tav>
                                        <p:tav tm="100000">
                                          <p:val>
                                            <p:strVal val="#ppt_x"/>
                                          </p:val>
                                        </p:tav>
                                      </p:tavLst>
                                    </p:anim>
                                    <p:anim calcmode="lin" valueType="num">
                                      <p:cBhvr additive="base">
                                        <p:cTn id="23"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4462" y="2119312"/>
            <a:ext cx="1743075" cy="2619375"/>
          </a:xfrm>
          <a:prstGeom prst="rect">
            <a:avLst/>
          </a:prstGeom>
        </p:spPr>
      </p:pic>
    </p:spTree>
    <p:extLst>
      <p:ext uri="{BB962C8B-B14F-4D97-AF65-F5344CB8AC3E}">
        <p14:creationId xmlns:p14="http://schemas.microsoft.com/office/powerpoint/2010/main" val="193168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598" y="523043"/>
            <a:ext cx="4013031" cy="40130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Flowchart: Manual Input 2"/>
          <p:cNvSpPr/>
          <p:nvPr/>
        </p:nvSpPr>
        <p:spPr>
          <a:xfrm>
            <a:off x="6347550" y="558555"/>
            <a:ext cx="3622089" cy="3906914"/>
          </a:xfrm>
          <a:prstGeom prst="flowChartManualInp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সম্রাট </a:t>
            </a:r>
            <a:r>
              <a:rPr lang="bn-BD" sz="3600" dirty="0" smtClean="0">
                <a:solidFill>
                  <a:schemeClr val="tx1"/>
                </a:solidFill>
                <a:latin typeface="NikoshBAN" panose="02000000000000000000" pitchFamily="2" charset="0"/>
                <a:cs typeface="NikoshBAN" panose="02000000000000000000" pitchFamily="2" charset="0"/>
              </a:rPr>
              <a:t>জাহাঙ্গীরের আমলে বহুল প্রচলিত মুদ্রা আজও সাক্ষী হয়ে আছে। </a:t>
            </a:r>
            <a:endParaRPr lang="en-GB"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8455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2"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5579" y="684689"/>
            <a:ext cx="7306244" cy="4091497"/>
          </a:xfrm>
          <a:prstGeom prst="rect">
            <a:avLst/>
          </a:prstGeom>
        </p:spPr>
      </p:pic>
      <p:sp>
        <p:nvSpPr>
          <p:cNvPr id="3" name="Rounded Rectangle 2"/>
          <p:cNvSpPr/>
          <p:nvPr/>
        </p:nvSpPr>
        <p:spPr>
          <a:xfrm>
            <a:off x="2535579" y="4953740"/>
            <a:ext cx="7407411" cy="6658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 </a:t>
            </a: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জাহাঙ্গীরের রাজত্ব কালের স্মৃতি ও নিদর্শন ভারতে আজও বিদ্যমান।</a:t>
            </a:r>
            <a:endParaRPr lang="en-GB"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4889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4" fill="hold" grpId="0" nodeType="withEffect">
                                  <p:stCondLst>
                                    <p:cond delay="150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00824" y="5395"/>
            <a:ext cx="7258037" cy="2461844"/>
            <a:chOff x="1859584" y="852856"/>
            <a:chExt cx="8361461" cy="5372098"/>
          </a:xfrm>
        </p:grpSpPr>
        <p:sp>
          <p:nvSpPr>
            <p:cNvPr id="3" name="Rectangle 2"/>
            <p:cNvSpPr/>
            <p:nvPr/>
          </p:nvSpPr>
          <p:spPr>
            <a:xfrm>
              <a:off x="2022231" y="2189285"/>
              <a:ext cx="8036169" cy="378948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5240213" y="3261945"/>
              <a:ext cx="1696928" cy="2198078"/>
              <a:chOff x="5240213" y="3191607"/>
              <a:chExt cx="1696928" cy="2198078"/>
            </a:xfrm>
          </p:grpSpPr>
          <p:sp>
            <p:nvSpPr>
              <p:cNvPr id="14" name="Flowchart: Internal Storage 13"/>
              <p:cNvSpPr/>
              <p:nvPr/>
            </p:nvSpPr>
            <p:spPr>
              <a:xfrm>
                <a:off x="5240213" y="3191608"/>
                <a:ext cx="854923"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Internal Storage 14"/>
              <p:cNvSpPr/>
              <p:nvPr/>
            </p:nvSpPr>
            <p:spPr>
              <a:xfrm flipH="1">
                <a:off x="6103941" y="3191607"/>
                <a:ext cx="833200"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p:cNvGrpSpPr/>
            <p:nvPr/>
          </p:nvGrpSpPr>
          <p:grpSpPr>
            <a:xfrm>
              <a:off x="2892668" y="3683976"/>
              <a:ext cx="1169377" cy="1380393"/>
              <a:chOff x="5240213" y="3191607"/>
              <a:chExt cx="1696928" cy="2198078"/>
            </a:xfrm>
          </p:grpSpPr>
          <p:sp>
            <p:nvSpPr>
              <p:cNvPr id="12" name="Flowchart: Internal Storage 11"/>
              <p:cNvSpPr/>
              <p:nvPr/>
            </p:nvSpPr>
            <p:spPr>
              <a:xfrm>
                <a:off x="5240213" y="3191608"/>
                <a:ext cx="854923"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Internal Storage 12"/>
              <p:cNvSpPr/>
              <p:nvPr/>
            </p:nvSpPr>
            <p:spPr>
              <a:xfrm flipH="1">
                <a:off x="6103941" y="3191607"/>
                <a:ext cx="833200"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p:cNvGrpSpPr/>
            <p:nvPr/>
          </p:nvGrpSpPr>
          <p:grpSpPr>
            <a:xfrm>
              <a:off x="7995135" y="3678115"/>
              <a:ext cx="1169377" cy="1380393"/>
              <a:chOff x="5240213" y="3191607"/>
              <a:chExt cx="1696928" cy="2198078"/>
            </a:xfrm>
          </p:grpSpPr>
          <p:sp>
            <p:nvSpPr>
              <p:cNvPr id="10" name="Flowchart: Internal Storage 9"/>
              <p:cNvSpPr/>
              <p:nvPr/>
            </p:nvSpPr>
            <p:spPr>
              <a:xfrm>
                <a:off x="5240213" y="3191608"/>
                <a:ext cx="854923"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Internal Storage 10"/>
              <p:cNvSpPr/>
              <p:nvPr/>
            </p:nvSpPr>
            <p:spPr>
              <a:xfrm flipH="1">
                <a:off x="6103941" y="3191607"/>
                <a:ext cx="833200"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Flowchart: Manual Operation 6"/>
            <p:cNvSpPr/>
            <p:nvPr/>
          </p:nvSpPr>
          <p:spPr>
            <a:xfrm flipV="1">
              <a:off x="1859584" y="852856"/>
              <a:ext cx="8361461" cy="1468316"/>
            </a:xfrm>
            <a:prstGeom prst="flowChartManualOpe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969476" y="5978770"/>
              <a:ext cx="8141677" cy="2461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240213" y="5978770"/>
              <a:ext cx="1696928" cy="2461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598" y="2497264"/>
            <a:ext cx="1847850" cy="2466975"/>
          </a:xfrm>
          <a:prstGeom prst="rect">
            <a:avLst/>
          </a:prstGeom>
        </p:spPr>
      </p:pic>
      <p:sp>
        <p:nvSpPr>
          <p:cNvPr id="17" name="Rounded Rectangle 16"/>
          <p:cNvSpPr/>
          <p:nvPr/>
        </p:nvSpPr>
        <p:spPr>
          <a:xfrm>
            <a:off x="493776" y="910073"/>
            <a:ext cx="3675888" cy="5600455"/>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bn-BD"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 জাহাঙ্গীর কীভাবে সিংহাসনে বসে  নানান ঝামেলা মোকাবেলা করেন? তা  তোমার নিজ ভাষায় ৫০ শব্দের মধ্যে লিখে আনবে।</a:t>
            </a:r>
            <a:endParaRPr lang="en-GB"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608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3000" fill="hold"/>
                                        <p:tgtEl>
                                          <p:spTgt spid="16"/>
                                        </p:tgtEl>
                                        <p:attrNameLst>
                                          <p:attrName>ppt_x</p:attrName>
                                        </p:attrNameLst>
                                      </p:cBhvr>
                                      <p:tavLst>
                                        <p:tav tm="0">
                                          <p:val>
                                            <p:strVal val="1+#ppt_w/2"/>
                                          </p:val>
                                        </p:tav>
                                        <p:tav tm="100000">
                                          <p:val>
                                            <p:strVal val="#ppt_x"/>
                                          </p:val>
                                        </p:tav>
                                      </p:tavLst>
                                    </p:anim>
                                    <p:anim calcmode="lin" valueType="num">
                                      <p:cBhvr additive="base">
                                        <p:cTn id="12" dur="3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0"/>
                                  </p:stCondLst>
                                  <p:iterate type="lt">
                                    <p:tmPct val="6000"/>
                                  </p:iterate>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0825" y="482102"/>
            <a:ext cx="7149220" cy="536191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8322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299400"/>
            <a:ext cx="7620000" cy="4295775"/>
          </a:xfrm>
          <a:prstGeom prst="rect">
            <a:avLst/>
          </a:prstGeom>
        </p:spPr>
      </p:pic>
    </p:spTree>
    <p:extLst>
      <p:ext uri="{BB962C8B-B14F-4D97-AF65-F5344CB8AC3E}">
        <p14:creationId xmlns:p14="http://schemas.microsoft.com/office/powerpoint/2010/main" val="322850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667457"/>
            <a:ext cx="6086475" cy="4742379"/>
          </a:xfrm>
          <a:prstGeom prst="rect">
            <a:avLst/>
          </a:prstGeom>
        </p:spPr>
      </p:pic>
    </p:spTree>
    <p:extLst>
      <p:ext uri="{BB962C8B-B14F-4D97-AF65-F5344CB8AC3E}">
        <p14:creationId xmlns:p14="http://schemas.microsoft.com/office/powerpoint/2010/main" val="75971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8929" y="362447"/>
            <a:ext cx="5766982" cy="942365"/>
          </a:xfrm>
          <a:prstGeom prst="rect">
            <a:avLst/>
          </a:prstGeom>
          <a:solidFill>
            <a:schemeClr val="accent3">
              <a:lumMod val="20000"/>
              <a:lumOff val="80000"/>
            </a:schemeClr>
          </a:solidFill>
          <a:ln w="28575">
            <a:solidFill>
              <a:schemeClr val="tx1"/>
            </a:solidFill>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bn-BD" sz="5400" b="1" dirty="0" smtClean="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খ। ভারত বর্ষের ইতিহাস</a:t>
            </a:r>
            <a:r>
              <a:rPr lang="en-US" sz="4400" b="1" dirty="0" smtClean="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a:t>
            </a:r>
            <a:endParaRPr lang="en-GB" sz="4400" b="1" dirty="0">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
        <p:nvSpPr>
          <p:cNvPr id="3" name="TextBox 2"/>
          <p:cNvSpPr txBox="1"/>
          <p:nvPr/>
        </p:nvSpPr>
        <p:spPr>
          <a:xfrm>
            <a:off x="6320791" y="1883092"/>
            <a:ext cx="4983480" cy="3785652"/>
          </a:xfrm>
          <a:prstGeom prst="rect">
            <a:avLst/>
          </a:prstGeom>
          <a:solidFill>
            <a:schemeClr val="accent3">
              <a:lumMod val="20000"/>
              <a:lumOff val="80000"/>
            </a:schemeClr>
          </a:solidFill>
          <a:ln w="28575">
            <a:solidFill>
              <a:schemeClr val="tx1"/>
            </a:solidFill>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4000" b="1" dirty="0" err="1" smtClean="0">
                <a:solidFill>
                  <a:schemeClr val="tx1"/>
                </a:solidFill>
                <a:latin typeface="NikoshBAN" panose="02000000000000000000" pitchFamily="2" charset="0"/>
                <a:cs typeface="NikoshBAN" panose="02000000000000000000" pitchFamily="2" charset="0"/>
              </a:rPr>
              <a:t>শ্রেণীঃ</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আলিম</a:t>
            </a:r>
            <a:r>
              <a:rPr lang="en-US" sz="4000" b="1" dirty="0" smtClean="0">
                <a:solidFill>
                  <a:schemeClr val="tx1"/>
                </a:solidFill>
                <a:latin typeface="NikoshBAN" panose="02000000000000000000" pitchFamily="2" charset="0"/>
                <a:cs typeface="NikoshBAN" panose="02000000000000000000" pitchFamily="2" charset="0"/>
              </a:rPr>
              <a:t> ২য় </a:t>
            </a:r>
            <a:r>
              <a:rPr lang="en-US" sz="4000" b="1" dirty="0" err="1" smtClean="0">
                <a:solidFill>
                  <a:schemeClr val="tx1"/>
                </a:solidFill>
                <a:latin typeface="NikoshBAN" panose="02000000000000000000" pitchFamily="2" charset="0"/>
                <a:cs typeface="NikoshBAN" panose="02000000000000000000" pitchFamily="2" charset="0"/>
              </a:rPr>
              <a:t>বর্ষ</a:t>
            </a:r>
            <a:endParaRPr lang="en-US" sz="4000" b="1" dirty="0" smtClean="0">
              <a:solidFill>
                <a:schemeClr val="tx1"/>
              </a:solidFill>
              <a:latin typeface="NikoshBAN" panose="02000000000000000000" pitchFamily="2" charset="0"/>
              <a:cs typeface="NikoshBAN" panose="02000000000000000000" pitchFamily="2" charset="0"/>
            </a:endParaRPr>
          </a:p>
          <a:p>
            <a:r>
              <a:rPr lang="en-US" sz="4000" b="1" dirty="0" err="1" smtClean="0">
                <a:solidFill>
                  <a:schemeClr val="tx1"/>
                </a:solidFill>
                <a:latin typeface="NikoshBAN" panose="02000000000000000000" pitchFamily="2" charset="0"/>
                <a:cs typeface="NikoshBAN" panose="02000000000000000000" pitchFamily="2" charset="0"/>
              </a:rPr>
              <a:t>বিষয়ঃ</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ইসলামের</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ইতিহাস</a:t>
            </a:r>
            <a:endParaRPr lang="en-US" sz="4000" b="1" dirty="0" smtClean="0">
              <a:solidFill>
                <a:schemeClr val="tx1"/>
              </a:solidFill>
              <a:latin typeface="NikoshBAN" panose="02000000000000000000" pitchFamily="2" charset="0"/>
              <a:cs typeface="NikoshBAN" panose="02000000000000000000" pitchFamily="2" charset="0"/>
            </a:endParaRPr>
          </a:p>
          <a:p>
            <a:r>
              <a:rPr lang="en-US" sz="4000" b="1" dirty="0" err="1" smtClean="0">
                <a:solidFill>
                  <a:schemeClr val="tx1"/>
                </a:solidFill>
                <a:latin typeface="NikoshBAN" panose="02000000000000000000" pitchFamily="2" charset="0"/>
                <a:cs typeface="NikoshBAN" panose="02000000000000000000" pitchFamily="2" charset="0"/>
              </a:rPr>
              <a:t>অধ্যায়ঃ</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দ্বিতীয়</a:t>
            </a:r>
            <a:r>
              <a:rPr lang="bn-BD" sz="4000" b="1" dirty="0" smtClean="0">
                <a:solidFill>
                  <a:schemeClr val="tx1"/>
                </a:solidFill>
                <a:latin typeface="NikoshBAN" panose="02000000000000000000" pitchFamily="2" charset="0"/>
                <a:cs typeface="NikoshBAN" panose="02000000000000000000" pitchFamily="2" charset="0"/>
              </a:rPr>
              <a:t> </a:t>
            </a:r>
          </a:p>
          <a:p>
            <a:r>
              <a:rPr lang="en-US" sz="4000" b="1" dirty="0" err="1" smtClean="0">
                <a:solidFill>
                  <a:schemeClr val="tx1"/>
                </a:solidFill>
                <a:latin typeface="NikoshBAN" panose="02000000000000000000" pitchFamily="2" charset="0"/>
                <a:cs typeface="NikoshBAN" panose="02000000000000000000" pitchFamily="2" charset="0"/>
              </a:rPr>
              <a:t>পরিচ্ছেদঃ</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চতুর্থ</a:t>
            </a:r>
            <a:r>
              <a:rPr lang="en-US" sz="4000" b="1" dirty="0" smtClean="0">
                <a:solidFill>
                  <a:schemeClr val="tx1"/>
                </a:solidFill>
                <a:latin typeface="NikoshBAN" panose="02000000000000000000" pitchFamily="2" charset="0"/>
                <a:cs typeface="NikoshBAN" panose="02000000000000000000" pitchFamily="2" charset="0"/>
              </a:rPr>
              <a:t>    </a:t>
            </a:r>
            <a:endParaRPr lang="en-US" sz="4000" b="1" dirty="0" smtClean="0">
              <a:solidFill>
                <a:schemeClr val="tx1"/>
              </a:solidFill>
              <a:latin typeface="NikoshBAN" panose="02000000000000000000" pitchFamily="2" charset="0"/>
              <a:cs typeface="NikoshBAN" panose="02000000000000000000" pitchFamily="2" charset="0"/>
            </a:endParaRPr>
          </a:p>
          <a:p>
            <a:r>
              <a:rPr lang="en-US" sz="4000" b="1" dirty="0" err="1" smtClean="0">
                <a:solidFill>
                  <a:schemeClr val="tx1"/>
                </a:solidFill>
                <a:latin typeface="NikoshBAN" panose="02000000000000000000" pitchFamily="2" charset="0"/>
                <a:cs typeface="NikoshBAN" panose="02000000000000000000" pitchFamily="2" charset="0"/>
              </a:rPr>
              <a:t>ঘন্টাঃ</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তৃতীয়</a:t>
            </a:r>
            <a:r>
              <a:rPr lang="en-US" sz="4000" b="1" dirty="0" smtClean="0">
                <a:solidFill>
                  <a:schemeClr val="tx1"/>
                </a:solidFill>
                <a:latin typeface="NikoshBAN" panose="02000000000000000000" pitchFamily="2" charset="0"/>
                <a:cs typeface="NikoshBAN" panose="02000000000000000000" pitchFamily="2" charset="0"/>
              </a:rPr>
              <a:t> </a:t>
            </a:r>
          </a:p>
          <a:p>
            <a:r>
              <a:rPr lang="en-US" sz="4000" b="1" dirty="0" err="1" smtClean="0">
                <a:solidFill>
                  <a:schemeClr val="tx1"/>
                </a:solidFill>
                <a:latin typeface="NikoshBAN" panose="02000000000000000000" pitchFamily="2" charset="0"/>
                <a:cs typeface="NikoshBAN" panose="02000000000000000000" pitchFamily="2" charset="0"/>
              </a:rPr>
              <a:t>সময়ঃ</a:t>
            </a:r>
            <a:r>
              <a:rPr lang="en-US" sz="4000" b="1" dirty="0" smtClean="0">
                <a:solidFill>
                  <a:schemeClr val="tx1"/>
                </a:solidFill>
                <a:latin typeface="NikoshBAN" panose="02000000000000000000" pitchFamily="2" charset="0"/>
                <a:cs typeface="NikoshBAN" panose="02000000000000000000" pitchFamily="2" charset="0"/>
              </a:rPr>
              <a:t>      ৪৫মিঃ </a:t>
            </a:r>
            <a:endParaRPr lang="en-GB" sz="4000" b="1"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80" y="1837372"/>
            <a:ext cx="4038600" cy="402907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6472" t="15534" r="34013"/>
          <a:stretch/>
        </p:blipFill>
        <p:spPr>
          <a:xfrm>
            <a:off x="5069149" y="1838333"/>
            <a:ext cx="1136345" cy="4028113"/>
          </a:xfrm>
          <a:prstGeom prst="rect">
            <a:avLst/>
          </a:prstGeom>
          <a:ln>
            <a:noFill/>
          </a:ln>
          <a:effectLst>
            <a:softEdge rad="112500"/>
          </a:effectLst>
        </p:spPr>
      </p:pic>
    </p:spTree>
    <p:extLst>
      <p:ext uri="{BB962C8B-B14F-4D97-AF65-F5344CB8AC3E}">
        <p14:creationId xmlns:p14="http://schemas.microsoft.com/office/powerpoint/2010/main" val="198677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4" fill="hold" nodeType="with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8" fill="hold" nodeType="withEffect">
                                  <p:stCondLst>
                                    <p:cond delay="20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300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7069" y="1348330"/>
            <a:ext cx="2561902" cy="3766688"/>
          </a:xfrm>
          <a:prstGeom prst="rect">
            <a:avLst/>
          </a:prstGeom>
        </p:spPr>
      </p:pic>
    </p:spTree>
    <p:extLst>
      <p:ext uri="{BB962C8B-B14F-4D97-AF65-F5344CB8AC3E}">
        <p14:creationId xmlns:p14="http://schemas.microsoft.com/office/powerpoint/2010/main" val="179351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5170181"/>
              </p:ext>
            </p:extLst>
          </p:nvPr>
        </p:nvGraphicFramePr>
        <p:xfrm>
          <a:off x="1252728" y="786384"/>
          <a:ext cx="8547799" cy="4935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83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180085AB-CD9B-4E5F-804D-532703CACA2E}"/>
                                            </p:graphicEl>
                                          </p:spTgt>
                                        </p:tgtEl>
                                        <p:attrNameLst>
                                          <p:attrName>style.visibility</p:attrName>
                                        </p:attrNameLst>
                                      </p:cBhvr>
                                      <p:to>
                                        <p:strVal val="visible"/>
                                      </p:to>
                                    </p:set>
                                    <p:anim calcmode="lin" valueType="num">
                                      <p:cBhvr>
                                        <p:cTn id="7" dur="500" fill="hold"/>
                                        <p:tgtEl>
                                          <p:spTgt spid="2">
                                            <p:graphicEl>
                                              <a:dgm id="{180085AB-CD9B-4E5F-804D-532703CACA2E}"/>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180085AB-CD9B-4E5F-804D-532703CACA2E}"/>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180085AB-CD9B-4E5F-804D-532703CACA2E}"/>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A8993656-B7AD-4AD7-8256-B536A0E9DA82}"/>
                                            </p:graphicEl>
                                          </p:spTgt>
                                        </p:tgtEl>
                                        <p:attrNameLst>
                                          <p:attrName>style.visibility</p:attrName>
                                        </p:attrNameLst>
                                      </p:cBhvr>
                                      <p:to>
                                        <p:strVal val="visible"/>
                                      </p:to>
                                    </p:set>
                                    <p:anim calcmode="lin" valueType="num">
                                      <p:cBhvr>
                                        <p:cTn id="14" dur="500" fill="hold"/>
                                        <p:tgtEl>
                                          <p:spTgt spid="2">
                                            <p:graphicEl>
                                              <a:dgm id="{A8993656-B7AD-4AD7-8256-B536A0E9DA82}"/>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A8993656-B7AD-4AD7-8256-B536A0E9DA82}"/>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A8993656-B7AD-4AD7-8256-B536A0E9DA82}"/>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graphicEl>
                                              <a:dgm id="{CC1DEF76-98FF-4531-ACCA-07707CC36FF7}"/>
                                            </p:graphicEl>
                                          </p:spTgt>
                                        </p:tgtEl>
                                        <p:attrNameLst>
                                          <p:attrName>style.visibility</p:attrName>
                                        </p:attrNameLst>
                                      </p:cBhvr>
                                      <p:to>
                                        <p:strVal val="visible"/>
                                      </p:to>
                                    </p:set>
                                    <p:anim calcmode="lin" valueType="num">
                                      <p:cBhvr>
                                        <p:cTn id="21" dur="500" fill="hold"/>
                                        <p:tgtEl>
                                          <p:spTgt spid="2">
                                            <p:graphicEl>
                                              <a:dgm id="{CC1DEF76-98FF-4531-ACCA-07707CC36FF7}"/>
                                            </p:graphicEl>
                                          </p:spTgt>
                                        </p:tgtEl>
                                        <p:attrNameLst>
                                          <p:attrName>ppt_w</p:attrName>
                                        </p:attrNameLst>
                                      </p:cBhvr>
                                      <p:tavLst>
                                        <p:tav tm="0">
                                          <p:val>
                                            <p:fltVal val="0"/>
                                          </p:val>
                                        </p:tav>
                                        <p:tav tm="100000">
                                          <p:val>
                                            <p:strVal val="#ppt_w"/>
                                          </p:val>
                                        </p:tav>
                                      </p:tavLst>
                                    </p:anim>
                                    <p:anim calcmode="lin" valueType="num">
                                      <p:cBhvr>
                                        <p:cTn id="22" dur="500" fill="hold"/>
                                        <p:tgtEl>
                                          <p:spTgt spid="2">
                                            <p:graphicEl>
                                              <a:dgm id="{CC1DEF76-98FF-4531-ACCA-07707CC36FF7}"/>
                                            </p:graphicEl>
                                          </p:spTgt>
                                        </p:tgtEl>
                                        <p:attrNameLst>
                                          <p:attrName>ppt_h</p:attrName>
                                        </p:attrNameLst>
                                      </p:cBhvr>
                                      <p:tavLst>
                                        <p:tav tm="0">
                                          <p:val>
                                            <p:fltVal val="0"/>
                                          </p:val>
                                        </p:tav>
                                        <p:tav tm="100000">
                                          <p:val>
                                            <p:strVal val="#ppt_h"/>
                                          </p:val>
                                        </p:tav>
                                      </p:tavLst>
                                    </p:anim>
                                    <p:animEffect transition="in" filter="fade">
                                      <p:cBhvr>
                                        <p:cTn id="23" dur="500"/>
                                        <p:tgtEl>
                                          <p:spTgt spid="2">
                                            <p:graphicEl>
                                              <a:dgm id="{CC1DEF76-98FF-4531-ACCA-07707CC36FF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graphicEl>
                                              <a:dgm id="{94D794B4-98B1-4F58-B096-B4F1F3C46710}"/>
                                            </p:graphicEl>
                                          </p:spTgt>
                                        </p:tgtEl>
                                        <p:attrNameLst>
                                          <p:attrName>style.visibility</p:attrName>
                                        </p:attrNameLst>
                                      </p:cBhvr>
                                      <p:to>
                                        <p:strVal val="visible"/>
                                      </p:to>
                                    </p:set>
                                    <p:anim calcmode="lin" valueType="num">
                                      <p:cBhvr>
                                        <p:cTn id="28" dur="500" fill="hold"/>
                                        <p:tgtEl>
                                          <p:spTgt spid="2">
                                            <p:graphicEl>
                                              <a:dgm id="{94D794B4-98B1-4F58-B096-B4F1F3C46710}"/>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94D794B4-98B1-4F58-B096-B4F1F3C46710}"/>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94D794B4-98B1-4F58-B096-B4F1F3C46710}"/>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65AC4759-1E6F-41E2-8933-8AEF99319AA4}"/>
                                            </p:graphicEl>
                                          </p:spTgt>
                                        </p:tgtEl>
                                        <p:attrNameLst>
                                          <p:attrName>style.visibility</p:attrName>
                                        </p:attrNameLst>
                                      </p:cBhvr>
                                      <p:to>
                                        <p:strVal val="visible"/>
                                      </p:to>
                                    </p:set>
                                    <p:anim calcmode="lin" valueType="num">
                                      <p:cBhvr>
                                        <p:cTn id="35" dur="500" fill="hold"/>
                                        <p:tgtEl>
                                          <p:spTgt spid="2">
                                            <p:graphicEl>
                                              <a:dgm id="{65AC4759-1E6F-41E2-8933-8AEF99319AA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65AC4759-1E6F-41E2-8933-8AEF99319AA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65AC4759-1E6F-41E2-8933-8AEF99319AA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BD6371AE-A016-4C3A-B426-E0F67F3DAEFF}"/>
                                            </p:graphicEl>
                                          </p:spTgt>
                                        </p:tgtEl>
                                        <p:attrNameLst>
                                          <p:attrName>style.visibility</p:attrName>
                                        </p:attrNameLst>
                                      </p:cBhvr>
                                      <p:to>
                                        <p:strVal val="visible"/>
                                      </p:to>
                                    </p:set>
                                    <p:anim calcmode="lin" valueType="num">
                                      <p:cBhvr>
                                        <p:cTn id="42" dur="500" fill="hold"/>
                                        <p:tgtEl>
                                          <p:spTgt spid="2">
                                            <p:graphicEl>
                                              <a:dgm id="{BD6371AE-A016-4C3A-B426-E0F67F3DAEFF}"/>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BD6371AE-A016-4C3A-B426-E0F67F3DAEFF}"/>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BD6371AE-A016-4C3A-B426-E0F67F3DAEF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B36591E9-CED8-4C2F-B499-9667B883EB58}"/>
                                            </p:graphicEl>
                                          </p:spTgt>
                                        </p:tgtEl>
                                        <p:attrNameLst>
                                          <p:attrName>style.visibility</p:attrName>
                                        </p:attrNameLst>
                                      </p:cBhvr>
                                      <p:to>
                                        <p:strVal val="visible"/>
                                      </p:to>
                                    </p:set>
                                    <p:anim calcmode="lin" valueType="num">
                                      <p:cBhvr>
                                        <p:cTn id="49" dur="500" fill="hold"/>
                                        <p:tgtEl>
                                          <p:spTgt spid="2">
                                            <p:graphicEl>
                                              <a:dgm id="{B36591E9-CED8-4C2F-B499-9667B883EB58}"/>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B36591E9-CED8-4C2F-B499-9667B883EB58}"/>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B36591E9-CED8-4C2F-B499-9667B883EB58}"/>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634F69DC-A440-4D26-A5E0-B59D92798D3E}"/>
                                            </p:graphicEl>
                                          </p:spTgt>
                                        </p:tgtEl>
                                        <p:attrNameLst>
                                          <p:attrName>style.visibility</p:attrName>
                                        </p:attrNameLst>
                                      </p:cBhvr>
                                      <p:to>
                                        <p:strVal val="visible"/>
                                      </p:to>
                                    </p:set>
                                    <p:anim calcmode="lin" valueType="num">
                                      <p:cBhvr>
                                        <p:cTn id="56" dur="500" fill="hold"/>
                                        <p:tgtEl>
                                          <p:spTgt spid="2">
                                            <p:graphicEl>
                                              <a:dgm id="{634F69DC-A440-4D26-A5E0-B59D92798D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634F69DC-A440-4D26-A5E0-B59D92798D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634F69DC-A440-4D26-A5E0-B59D92798D3E}"/>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9983740B-445A-4B15-A75C-CE534730CA21}"/>
                                            </p:graphicEl>
                                          </p:spTgt>
                                        </p:tgtEl>
                                        <p:attrNameLst>
                                          <p:attrName>style.visibility</p:attrName>
                                        </p:attrNameLst>
                                      </p:cBhvr>
                                      <p:to>
                                        <p:strVal val="visible"/>
                                      </p:to>
                                    </p:set>
                                    <p:anim calcmode="lin" valueType="num">
                                      <p:cBhvr>
                                        <p:cTn id="63" dur="500" fill="hold"/>
                                        <p:tgtEl>
                                          <p:spTgt spid="2">
                                            <p:graphicEl>
                                              <a:dgm id="{9983740B-445A-4B15-A75C-CE534730CA21}"/>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9983740B-445A-4B15-A75C-CE534730CA21}"/>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9983740B-445A-4B15-A75C-CE534730CA21}"/>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9F8A3687-D02C-4E20-A61A-0450BEE97FB3}"/>
                                            </p:graphicEl>
                                          </p:spTgt>
                                        </p:tgtEl>
                                        <p:attrNameLst>
                                          <p:attrName>style.visibility</p:attrName>
                                        </p:attrNameLst>
                                      </p:cBhvr>
                                      <p:to>
                                        <p:strVal val="visible"/>
                                      </p:to>
                                    </p:set>
                                    <p:anim calcmode="lin" valueType="num">
                                      <p:cBhvr>
                                        <p:cTn id="70" dur="500" fill="hold"/>
                                        <p:tgtEl>
                                          <p:spTgt spid="2">
                                            <p:graphicEl>
                                              <a:dgm id="{9F8A3687-D02C-4E20-A61A-0450BEE97FB3}"/>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9F8A3687-D02C-4E20-A61A-0450BEE97FB3}"/>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9F8A3687-D02C-4E20-A61A-0450BEE97FB3}"/>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D946D09C-87D1-4215-81CC-939CCBB45889}"/>
                                            </p:graphicEl>
                                          </p:spTgt>
                                        </p:tgtEl>
                                        <p:attrNameLst>
                                          <p:attrName>style.visibility</p:attrName>
                                        </p:attrNameLst>
                                      </p:cBhvr>
                                      <p:to>
                                        <p:strVal val="visible"/>
                                      </p:to>
                                    </p:set>
                                    <p:anim calcmode="lin" valueType="num">
                                      <p:cBhvr>
                                        <p:cTn id="77" dur="500" fill="hold"/>
                                        <p:tgtEl>
                                          <p:spTgt spid="2">
                                            <p:graphicEl>
                                              <a:dgm id="{D946D09C-87D1-4215-81CC-939CCBB45889}"/>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D946D09C-87D1-4215-81CC-939CCBB45889}"/>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D946D09C-87D1-4215-81CC-939CCBB4588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
                                            <p:graphicEl>
                                              <a:dgm id="{D0D56476-8AA9-4114-86A8-E0A70DBF31D1}"/>
                                            </p:graphicEl>
                                          </p:spTgt>
                                        </p:tgtEl>
                                        <p:attrNameLst>
                                          <p:attrName>style.visibility</p:attrName>
                                        </p:attrNameLst>
                                      </p:cBhvr>
                                      <p:to>
                                        <p:strVal val="visible"/>
                                      </p:to>
                                    </p:set>
                                    <p:anim calcmode="lin" valueType="num">
                                      <p:cBhvr>
                                        <p:cTn id="84" dur="500" fill="hold"/>
                                        <p:tgtEl>
                                          <p:spTgt spid="2">
                                            <p:graphicEl>
                                              <a:dgm id="{D0D56476-8AA9-4114-86A8-E0A70DBF31D1}"/>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D0D56476-8AA9-4114-86A8-E0A70DBF31D1}"/>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D0D56476-8AA9-4114-86A8-E0A70DBF31D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3ECA0C0A-3FD3-4971-9897-97945DBC1378}"/>
                                            </p:graphicEl>
                                          </p:spTgt>
                                        </p:tgtEl>
                                        <p:attrNameLst>
                                          <p:attrName>style.visibility</p:attrName>
                                        </p:attrNameLst>
                                      </p:cBhvr>
                                      <p:to>
                                        <p:strVal val="visible"/>
                                      </p:to>
                                    </p:set>
                                    <p:anim calcmode="lin" valueType="num">
                                      <p:cBhvr>
                                        <p:cTn id="91" dur="500" fill="hold"/>
                                        <p:tgtEl>
                                          <p:spTgt spid="2">
                                            <p:graphicEl>
                                              <a:dgm id="{3ECA0C0A-3FD3-4971-9897-97945DBC137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3ECA0C0A-3FD3-4971-9897-97945DBC1378}"/>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3ECA0C0A-3FD3-4971-9897-97945DBC1378}"/>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
                                            <p:graphicEl>
                                              <a:dgm id="{052D980E-81D4-4AC0-ACE9-445A42734F92}"/>
                                            </p:graphicEl>
                                          </p:spTgt>
                                        </p:tgtEl>
                                        <p:attrNameLst>
                                          <p:attrName>style.visibility</p:attrName>
                                        </p:attrNameLst>
                                      </p:cBhvr>
                                      <p:to>
                                        <p:strVal val="visible"/>
                                      </p:to>
                                    </p:set>
                                    <p:anim calcmode="lin" valueType="num">
                                      <p:cBhvr>
                                        <p:cTn id="98" dur="500" fill="hold"/>
                                        <p:tgtEl>
                                          <p:spTgt spid="2">
                                            <p:graphicEl>
                                              <a:dgm id="{052D980E-81D4-4AC0-ACE9-445A42734F92}"/>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052D980E-81D4-4AC0-ACE9-445A42734F92}"/>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052D980E-81D4-4AC0-ACE9-445A42734F92}"/>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8C003E60-D03A-4EAC-975B-564A257B1C53}"/>
                                            </p:graphicEl>
                                          </p:spTgt>
                                        </p:tgtEl>
                                        <p:attrNameLst>
                                          <p:attrName>style.visibility</p:attrName>
                                        </p:attrNameLst>
                                      </p:cBhvr>
                                      <p:to>
                                        <p:strVal val="visible"/>
                                      </p:to>
                                    </p:set>
                                    <p:anim calcmode="lin" valueType="num">
                                      <p:cBhvr>
                                        <p:cTn id="105" dur="500" fill="hold"/>
                                        <p:tgtEl>
                                          <p:spTgt spid="2">
                                            <p:graphicEl>
                                              <a:dgm id="{8C003E60-D03A-4EAC-975B-564A257B1C53}"/>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8C003E60-D03A-4EAC-975B-564A257B1C53}"/>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8C003E60-D03A-4EAC-975B-564A257B1C53}"/>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2">
                                            <p:graphicEl>
                                              <a:dgm id="{22675D04-D64E-4DEF-8CAB-6498308D043E}"/>
                                            </p:graphicEl>
                                          </p:spTgt>
                                        </p:tgtEl>
                                        <p:attrNameLst>
                                          <p:attrName>style.visibility</p:attrName>
                                        </p:attrNameLst>
                                      </p:cBhvr>
                                      <p:to>
                                        <p:strVal val="visible"/>
                                      </p:to>
                                    </p:set>
                                    <p:anim calcmode="lin" valueType="num">
                                      <p:cBhvr>
                                        <p:cTn id="112" dur="500" fill="hold"/>
                                        <p:tgtEl>
                                          <p:spTgt spid="2">
                                            <p:graphicEl>
                                              <a:dgm id="{22675D04-D64E-4DEF-8CAB-6498308D043E}"/>
                                            </p:graphicEl>
                                          </p:spTgt>
                                        </p:tgtEl>
                                        <p:attrNameLst>
                                          <p:attrName>ppt_w</p:attrName>
                                        </p:attrNameLst>
                                      </p:cBhvr>
                                      <p:tavLst>
                                        <p:tav tm="0">
                                          <p:val>
                                            <p:fltVal val="0"/>
                                          </p:val>
                                        </p:tav>
                                        <p:tav tm="100000">
                                          <p:val>
                                            <p:strVal val="#ppt_w"/>
                                          </p:val>
                                        </p:tav>
                                      </p:tavLst>
                                    </p:anim>
                                    <p:anim calcmode="lin" valueType="num">
                                      <p:cBhvr>
                                        <p:cTn id="113" dur="500" fill="hold"/>
                                        <p:tgtEl>
                                          <p:spTgt spid="2">
                                            <p:graphicEl>
                                              <a:dgm id="{22675D04-D64E-4DEF-8CAB-6498308D043E}"/>
                                            </p:graphicEl>
                                          </p:spTgt>
                                        </p:tgtEl>
                                        <p:attrNameLst>
                                          <p:attrName>ppt_h</p:attrName>
                                        </p:attrNameLst>
                                      </p:cBhvr>
                                      <p:tavLst>
                                        <p:tav tm="0">
                                          <p:val>
                                            <p:fltVal val="0"/>
                                          </p:val>
                                        </p:tav>
                                        <p:tav tm="100000">
                                          <p:val>
                                            <p:strVal val="#ppt_h"/>
                                          </p:val>
                                        </p:tav>
                                      </p:tavLst>
                                    </p:anim>
                                    <p:animEffect transition="in" filter="fade">
                                      <p:cBhvr>
                                        <p:cTn id="114" dur="500"/>
                                        <p:tgtEl>
                                          <p:spTgt spid="2">
                                            <p:graphicEl>
                                              <a:dgm id="{22675D04-D64E-4DEF-8CAB-6498308D043E}"/>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2">
                                            <p:graphicEl>
                                              <a:dgm id="{158E31B7-178D-4823-A9E6-15AC434C1D65}"/>
                                            </p:graphicEl>
                                          </p:spTgt>
                                        </p:tgtEl>
                                        <p:attrNameLst>
                                          <p:attrName>style.visibility</p:attrName>
                                        </p:attrNameLst>
                                      </p:cBhvr>
                                      <p:to>
                                        <p:strVal val="visible"/>
                                      </p:to>
                                    </p:set>
                                    <p:anim calcmode="lin" valueType="num">
                                      <p:cBhvr>
                                        <p:cTn id="119" dur="500" fill="hold"/>
                                        <p:tgtEl>
                                          <p:spTgt spid="2">
                                            <p:graphicEl>
                                              <a:dgm id="{158E31B7-178D-4823-A9E6-15AC434C1D65}"/>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158E31B7-178D-4823-A9E6-15AC434C1D65}"/>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158E31B7-178D-4823-A9E6-15AC434C1D65}"/>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2">
                                            <p:graphicEl>
                                              <a:dgm id="{9ED61A2C-0F13-4CA3-A9AB-31ECC8D682F3}"/>
                                            </p:graphicEl>
                                          </p:spTgt>
                                        </p:tgtEl>
                                        <p:attrNameLst>
                                          <p:attrName>style.visibility</p:attrName>
                                        </p:attrNameLst>
                                      </p:cBhvr>
                                      <p:to>
                                        <p:strVal val="visible"/>
                                      </p:to>
                                    </p:set>
                                    <p:anim calcmode="lin" valueType="num">
                                      <p:cBhvr>
                                        <p:cTn id="126" dur="500" fill="hold"/>
                                        <p:tgtEl>
                                          <p:spTgt spid="2">
                                            <p:graphicEl>
                                              <a:dgm id="{9ED61A2C-0F13-4CA3-A9AB-31ECC8D682F3}"/>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ED61A2C-0F13-4CA3-A9AB-31ECC8D682F3}"/>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ED61A2C-0F13-4CA3-A9AB-31ECC8D682F3}"/>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2">
                                            <p:graphicEl>
                                              <a:dgm id="{7903AD04-0E6C-4D09-82C6-4FD1A9D23D05}"/>
                                            </p:graphicEl>
                                          </p:spTgt>
                                        </p:tgtEl>
                                        <p:attrNameLst>
                                          <p:attrName>style.visibility</p:attrName>
                                        </p:attrNameLst>
                                      </p:cBhvr>
                                      <p:to>
                                        <p:strVal val="visible"/>
                                      </p:to>
                                    </p:set>
                                    <p:anim calcmode="lin" valueType="num">
                                      <p:cBhvr>
                                        <p:cTn id="133" dur="500" fill="hold"/>
                                        <p:tgtEl>
                                          <p:spTgt spid="2">
                                            <p:graphicEl>
                                              <a:dgm id="{7903AD04-0E6C-4D09-82C6-4FD1A9D23D05}"/>
                                            </p:graphicEl>
                                          </p:spTgt>
                                        </p:tgtEl>
                                        <p:attrNameLst>
                                          <p:attrName>ppt_w</p:attrName>
                                        </p:attrNameLst>
                                      </p:cBhvr>
                                      <p:tavLst>
                                        <p:tav tm="0">
                                          <p:val>
                                            <p:fltVal val="0"/>
                                          </p:val>
                                        </p:tav>
                                        <p:tav tm="100000">
                                          <p:val>
                                            <p:strVal val="#ppt_w"/>
                                          </p:val>
                                        </p:tav>
                                      </p:tavLst>
                                    </p:anim>
                                    <p:anim calcmode="lin" valueType="num">
                                      <p:cBhvr>
                                        <p:cTn id="134" dur="500" fill="hold"/>
                                        <p:tgtEl>
                                          <p:spTgt spid="2">
                                            <p:graphicEl>
                                              <a:dgm id="{7903AD04-0E6C-4D09-82C6-4FD1A9D23D05}"/>
                                            </p:graphicEl>
                                          </p:spTgt>
                                        </p:tgtEl>
                                        <p:attrNameLst>
                                          <p:attrName>ppt_h</p:attrName>
                                        </p:attrNameLst>
                                      </p:cBhvr>
                                      <p:tavLst>
                                        <p:tav tm="0">
                                          <p:val>
                                            <p:fltVal val="0"/>
                                          </p:val>
                                        </p:tav>
                                        <p:tav tm="100000">
                                          <p:val>
                                            <p:strVal val="#ppt_h"/>
                                          </p:val>
                                        </p:tav>
                                      </p:tavLst>
                                    </p:anim>
                                    <p:animEffect transition="in" filter="fade">
                                      <p:cBhvr>
                                        <p:cTn id="135" dur="500"/>
                                        <p:tgtEl>
                                          <p:spTgt spid="2">
                                            <p:graphicEl>
                                              <a:dgm id="{7903AD04-0E6C-4D09-82C6-4FD1A9D23D05}"/>
                                            </p:graphicEl>
                                          </p:spTgt>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2">
                                            <p:graphicEl>
                                              <a:dgm id="{BCF020AD-8EA2-4465-A7F5-6804469481E0}"/>
                                            </p:graphicEl>
                                          </p:spTgt>
                                        </p:tgtEl>
                                        <p:attrNameLst>
                                          <p:attrName>style.visibility</p:attrName>
                                        </p:attrNameLst>
                                      </p:cBhvr>
                                      <p:to>
                                        <p:strVal val="visible"/>
                                      </p:to>
                                    </p:set>
                                    <p:anim calcmode="lin" valueType="num">
                                      <p:cBhvr>
                                        <p:cTn id="140" dur="500" fill="hold"/>
                                        <p:tgtEl>
                                          <p:spTgt spid="2">
                                            <p:graphicEl>
                                              <a:dgm id="{BCF020AD-8EA2-4465-A7F5-6804469481E0}"/>
                                            </p:graphicEl>
                                          </p:spTgt>
                                        </p:tgtEl>
                                        <p:attrNameLst>
                                          <p:attrName>ppt_w</p:attrName>
                                        </p:attrNameLst>
                                      </p:cBhvr>
                                      <p:tavLst>
                                        <p:tav tm="0">
                                          <p:val>
                                            <p:fltVal val="0"/>
                                          </p:val>
                                        </p:tav>
                                        <p:tav tm="100000">
                                          <p:val>
                                            <p:strVal val="#ppt_w"/>
                                          </p:val>
                                        </p:tav>
                                      </p:tavLst>
                                    </p:anim>
                                    <p:anim calcmode="lin" valueType="num">
                                      <p:cBhvr>
                                        <p:cTn id="141" dur="500" fill="hold"/>
                                        <p:tgtEl>
                                          <p:spTgt spid="2">
                                            <p:graphicEl>
                                              <a:dgm id="{BCF020AD-8EA2-4465-A7F5-6804469481E0}"/>
                                            </p:graphicEl>
                                          </p:spTgt>
                                        </p:tgtEl>
                                        <p:attrNameLst>
                                          <p:attrName>ppt_h</p:attrName>
                                        </p:attrNameLst>
                                      </p:cBhvr>
                                      <p:tavLst>
                                        <p:tav tm="0">
                                          <p:val>
                                            <p:fltVal val="0"/>
                                          </p:val>
                                        </p:tav>
                                        <p:tav tm="100000">
                                          <p:val>
                                            <p:strVal val="#ppt_h"/>
                                          </p:val>
                                        </p:tav>
                                      </p:tavLst>
                                    </p:anim>
                                    <p:animEffect transition="in" filter="fade">
                                      <p:cBhvr>
                                        <p:cTn id="142" dur="500"/>
                                        <p:tgtEl>
                                          <p:spTgt spid="2">
                                            <p:graphicEl>
                                              <a:dgm id="{BCF020AD-8EA2-4465-A7F5-6804469481E0}"/>
                                            </p:graphicEl>
                                          </p:spTgt>
                                        </p:tgtEl>
                                      </p:cBhvr>
                                    </p:animEffect>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grpId="0" nodeType="clickEffect">
                                  <p:stCondLst>
                                    <p:cond delay="0"/>
                                  </p:stCondLst>
                                  <p:childTnLst>
                                    <p:set>
                                      <p:cBhvr>
                                        <p:cTn id="146" dur="1" fill="hold">
                                          <p:stCondLst>
                                            <p:cond delay="0"/>
                                          </p:stCondLst>
                                        </p:cTn>
                                        <p:tgtEl>
                                          <p:spTgt spid="2">
                                            <p:graphicEl>
                                              <a:dgm id="{AF739738-B281-4045-A2DB-E64FAACFEA36}"/>
                                            </p:graphicEl>
                                          </p:spTgt>
                                        </p:tgtEl>
                                        <p:attrNameLst>
                                          <p:attrName>style.visibility</p:attrName>
                                        </p:attrNameLst>
                                      </p:cBhvr>
                                      <p:to>
                                        <p:strVal val="visible"/>
                                      </p:to>
                                    </p:set>
                                    <p:anim calcmode="lin" valueType="num">
                                      <p:cBhvr>
                                        <p:cTn id="147" dur="500" fill="hold"/>
                                        <p:tgtEl>
                                          <p:spTgt spid="2">
                                            <p:graphicEl>
                                              <a:dgm id="{AF739738-B281-4045-A2DB-E64FAACFEA36}"/>
                                            </p:graphicEl>
                                          </p:spTgt>
                                        </p:tgtEl>
                                        <p:attrNameLst>
                                          <p:attrName>ppt_w</p:attrName>
                                        </p:attrNameLst>
                                      </p:cBhvr>
                                      <p:tavLst>
                                        <p:tav tm="0">
                                          <p:val>
                                            <p:fltVal val="0"/>
                                          </p:val>
                                        </p:tav>
                                        <p:tav tm="100000">
                                          <p:val>
                                            <p:strVal val="#ppt_w"/>
                                          </p:val>
                                        </p:tav>
                                      </p:tavLst>
                                    </p:anim>
                                    <p:anim calcmode="lin" valueType="num">
                                      <p:cBhvr>
                                        <p:cTn id="148" dur="500" fill="hold"/>
                                        <p:tgtEl>
                                          <p:spTgt spid="2">
                                            <p:graphicEl>
                                              <a:dgm id="{AF739738-B281-4045-A2DB-E64FAACFEA36}"/>
                                            </p:graphicEl>
                                          </p:spTgt>
                                        </p:tgtEl>
                                        <p:attrNameLst>
                                          <p:attrName>ppt_h</p:attrName>
                                        </p:attrNameLst>
                                      </p:cBhvr>
                                      <p:tavLst>
                                        <p:tav tm="0">
                                          <p:val>
                                            <p:fltVal val="0"/>
                                          </p:val>
                                        </p:tav>
                                        <p:tav tm="100000">
                                          <p:val>
                                            <p:strVal val="#ppt_h"/>
                                          </p:val>
                                        </p:tav>
                                      </p:tavLst>
                                    </p:anim>
                                    <p:animEffect transition="in" filter="fade">
                                      <p:cBhvr>
                                        <p:cTn id="149" dur="500"/>
                                        <p:tgtEl>
                                          <p:spTgt spid="2">
                                            <p:graphicEl>
                                              <a:dgm id="{AF739738-B281-4045-A2DB-E64FAACFEA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455937" y="1766655"/>
            <a:ext cx="9303798" cy="2991775"/>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 </a:t>
            </a:r>
            <a:r>
              <a:rPr lang="en-US" sz="115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জাহাঙ্গীর</a:t>
            </a:r>
            <a:endParaRPr lang="en-GB" sz="115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0522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2685" y="781230"/>
            <a:ext cx="7554896" cy="5755422"/>
          </a:xfrm>
          <a:prstGeom prst="rect">
            <a:avLst/>
          </a:prstGeom>
        </p:spPr>
        <p:txBody>
          <a:bodyPr wrap="square">
            <a:spAutoFit/>
          </a:bodyPr>
          <a:lstStyle/>
          <a:p>
            <a:pPr lvl="1"/>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 পাঠ শেষে শিক্ষার্থীরা যা যা শিখতে পারবে...</a:t>
            </a:r>
          </a:p>
          <a:p>
            <a:pPr marL="914400" lvl="1" indent="-457200">
              <a:buFont typeface="Wingdings" panose="05000000000000000000" pitchFamily="2" charset="2"/>
              <a:buChar char="§"/>
            </a:pP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জাহাঙ্গীর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তা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জানতে</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পারবে;</a:t>
            </a:r>
          </a:p>
          <a:p>
            <a:pPr marL="914400" lvl="1" indent="-457200">
              <a:buFont typeface="Wingdings" panose="05000000000000000000" pitchFamily="2" charset="2"/>
              <a:buChar char="§"/>
            </a:pP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 </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জাহাঙ্গীর</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কিভাবে সিংহাসনে আরোহণ করেছিলেন তার পরিচয় পাবে; </a:t>
            </a:r>
            <a:endPar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914400" lvl="1" indent="-457200">
              <a:buFont typeface="Wingdings" panose="05000000000000000000" pitchFamily="2" charset="2"/>
              <a:buChar char="§"/>
            </a:pP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সম্রাজ্ঞী নূরজাহান কীভাবে ক্ষমতার অপব্যবহার করলেন এবং তার পরিণতি কী হয়েছিল তা চিত্রায়িত করতে পারবে;</a:t>
            </a:r>
          </a:p>
          <a:p>
            <a:pPr marL="914400" lvl="1" indent="-457200">
              <a:buFont typeface="Wingdings" panose="05000000000000000000" pitchFamily="2" charset="2"/>
              <a:buChar char="§"/>
            </a:pP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জাহাঙ্গীরের আমলের বিভিন্ন মুদ্রা ও স্থাপনার পরিচয় খোঁজে </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পাবে</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5422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iterate type="wd">
                                    <p:tmPct val="10000"/>
                                  </p:iterate>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0"/>
                                  </p:stCondLst>
                                  <p:iterate type="wd">
                                    <p:tmPct val="10000"/>
                                  </p:iterate>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500"/>
                                  </p:stCondLst>
                                  <p:iterate type="wd">
                                    <p:tmPct val="10000"/>
                                  </p:iterate>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0"/>
                                  </p:stCondLst>
                                  <p:iterate type="wd">
                                    <p:tmPct val="10000"/>
                                  </p:iterate>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293" y="1233996"/>
            <a:ext cx="10733103" cy="4295849"/>
          </a:xfrm>
          <a:prstGeom prst="rect">
            <a:avLst/>
          </a:prstGeom>
          <a:solidFill>
            <a:schemeClr val="bg1">
              <a:lumMod val="95000"/>
            </a:schemeClr>
          </a:solidFill>
        </p:spPr>
        <p:txBody>
          <a:bodyPr wrap="square" rtlCol="0">
            <a:spAutoFit/>
          </a:bodyPr>
          <a:lstStyle/>
          <a:p>
            <a:pPr algn="ctr"/>
            <a:r>
              <a:rPr lang="bn-BD" sz="4800" b="1" dirty="0" smtClean="0">
                <a:latin typeface="NikoshBAN" panose="02000000000000000000" pitchFamily="2" charset="0"/>
                <a:cs typeface="NikoshBAN" panose="02000000000000000000" pitchFamily="2" charset="0"/>
              </a:rPr>
              <a:t>প্রাথমিক জীবন ও জন্ম</a:t>
            </a:r>
          </a:p>
          <a:p>
            <a:pPr algn="just"/>
            <a:r>
              <a:rPr lang="bn-BD" sz="3200" dirty="0" smtClean="0">
                <a:latin typeface="NikoshBAN" panose="02000000000000000000" pitchFamily="2" charset="0"/>
                <a:cs typeface="NikoshBAN" panose="02000000000000000000" pitchFamily="2" charset="0"/>
              </a:rPr>
              <a:t>সম্রাট আকবরের অনেক সন্তান শিশু অবস্থায় মারা গেলে একটি পুত্র সন্তান লাভের আশায় তিনি বুক বাঁধেন। ১৫৬৯ খ্রিস্টাব্দের আগস্ট মাসে রাজপুত রাণী যোধবাঈ এর গর্বে জাহাঙ্গীরের জন্ম হয়। জাহাঙ্গীরের মূল নামই ছিল শেখ সেলিম। আকবর আদর করে পুত্রকে শেখ বাবা বলে ডাকতেন। সেলিম মাত্র চার বছর বয়স হতে আরবী, ফারসী, তুর্কি, গনিত, ইতিহাস, ভুগোল ইত্যাদি বিষয়ে শিক্ষাদানের জন্য আকবর আব্দুর রহিম খানে খানান সহ বহু সুপন্ডিতকে গৃহশিক্ষক নিযুক্ত করেছিলেন। উপরিউক্ত শিক্ষকদের অধীনে শিক্ষা গ্রহণ করে সেলিম উদার মতবাদী ও সুচতুর রাজনীতিজ্ঞ হয়ে উঠেছিলেন। </a:t>
            </a:r>
            <a:endParaRPr lang="en-GB"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3024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903</Words>
  <Application>Microsoft Office PowerPoint</Application>
  <PresentationFormat>Widescreen</PresentationFormat>
  <Paragraphs>86</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Courier New</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166</cp:revision>
  <dcterms:created xsi:type="dcterms:W3CDTF">2021-09-14T13:57:36Z</dcterms:created>
  <dcterms:modified xsi:type="dcterms:W3CDTF">2021-10-11T20:08:33Z</dcterms:modified>
</cp:coreProperties>
</file>