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1" r:id="rId4"/>
    <p:sldId id="258" r:id="rId5"/>
    <p:sldId id="259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ADD41-2920-459E-877C-BC720508C8DE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91681-3843-43E5-90D3-570EA5BB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91681-3843-43E5-90D3-570EA5BB3EC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" name="Content Placeholder 14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73028"/>
            <a:ext cx="8153400" cy="4201508"/>
          </a:xfrm>
        </p:spPr>
      </p:pic>
      <p:sp>
        <p:nvSpPr>
          <p:cNvPr id="8" name="Rectangle 7"/>
          <p:cNvSpPr/>
          <p:nvPr/>
        </p:nvSpPr>
        <p:spPr>
          <a:xfrm>
            <a:off x="533400" y="304800"/>
            <a:ext cx="8229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90600" y="609600"/>
            <a:ext cx="7086600" cy="1295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/>
              <a:t>অনলাইন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ক্লাসে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সবাইকে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শুভেচ্ছা</a:t>
            </a:r>
            <a:endParaRPr lang="en-US" sz="6000" b="1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22098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প্রত্যেক</a:t>
            </a:r>
            <a:r>
              <a:rPr lang="en-US" sz="4800" dirty="0" smtClean="0"/>
              <a:t> </a:t>
            </a:r>
            <a:r>
              <a:rPr lang="en-US" sz="4800" dirty="0" err="1" smtClean="0"/>
              <a:t>দলে</a:t>
            </a:r>
            <a:r>
              <a:rPr lang="en-US" sz="4800" dirty="0" smtClean="0"/>
              <a:t> </a:t>
            </a:r>
            <a:r>
              <a:rPr lang="en-US" sz="4800" dirty="0" err="1" smtClean="0"/>
              <a:t>চার</a:t>
            </a:r>
            <a:r>
              <a:rPr lang="en-US" sz="4800" dirty="0" smtClean="0"/>
              <a:t> </a:t>
            </a:r>
            <a:r>
              <a:rPr lang="en-US" sz="4800" dirty="0" err="1" smtClean="0"/>
              <a:t>টি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করে</a:t>
            </a:r>
            <a:r>
              <a:rPr lang="en-US" sz="4800" dirty="0" smtClean="0"/>
              <a:t> </a:t>
            </a:r>
            <a:r>
              <a:rPr lang="en-US" sz="4800" dirty="0" err="1" smtClean="0"/>
              <a:t>ব্যায়াম</a:t>
            </a:r>
            <a:r>
              <a:rPr lang="en-US" sz="4800" dirty="0" smtClean="0"/>
              <a:t> </a:t>
            </a:r>
            <a:r>
              <a:rPr lang="en-US" sz="4800" dirty="0" err="1" smtClean="0"/>
              <a:t>লিখ</a:t>
            </a:r>
            <a:endParaRPr lang="en-US" sz="4800" dirty="0" smtClean="0"/>
          </a:p>
          <a:p>
            <a:pPr algn="ctr"/>
            <a:r>
              <a:rPr lang="en-US" sz="4800" dirty="0" smtClean="0"/>
              <a:t>ও </a:t>
            </a:r>
            <a:r>
              <a:rPr lang="en-US" sz="4800" dirty="0" err="1" smtClean="0"/>
              <a:t>এর</a:t>
            </a:r>
            <a:r>
              <a:rPr lang="en-US" sz="4800" dirty="0" smtClean="0"/>
              <a:t> </a:t>
            </a:r>
            <a:r>
              <a:rPr lang="en-US" sz="4800" dirty="0" err="1" smtClean="0"/>
              <a:t>উপকারিতা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কি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5" name="Frame 4"/>
          <p:cNvSpPr/>
          <p:nvPr/>
        </p:nvSpPr>
        <p:spPr>
          <a:xfrm>
            <a:off x="1066800" y="4038600"/>
            <a:ext cx="7162800" cy="1828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43200" y="4191000"/>
            <a:ext cx="762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4267200"/>
            <a:ext cx="76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24600" y="4191000"/>
            <a:ext cx="76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304800" y="304800"/>
            <a:ext cx="8382000" cy="2895600"/>
          </a:xfrm>
          <a:prstGeom prst="downArrow">
            <a:avLst>
              <a:gd name="adj1" fmla="val 50000"/>
              <a:gd name="adj2" fmla="val 49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/>
              <a:t>মূল্যায়ন</a:t>
            </a:r>
            <a:endParaRPr lang="en-US" sz="13800" b="1" dirty="0"/>
          </a:p>
        </p:txBody>
      </p:sp>
      <p:sp>
        <p:nvSpPr>
          <p:cNvPr id="4" name="Right Arrow 3"/>
          <p:cNvSpPr/>
          <p:nvPr/>
        </p:nvSpPr>
        <p:spPr>
          <a:xfrm>
            <a:off x="533400" y="3657600"/>
            <a:ext cx="6858000" cy="14478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</a:rPr>
              <a:t>শারীরিক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সুস্থতায়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ব্যায়াম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কেন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প্রয়োজন</a:t>
            </a:r>
            <a:r>
              <a:rPr lang="en-US" sz="4400" b="1" dirty="0" smtClean="0">
                <a:solidFill>
                  <a:srgbClr val="FFFF00"/>
                </a:solidFill>
              </a:rPr>
              <a:t>?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57200" y="5181600"/>
            <a:ext cx="6858000" cy="1371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FF00"/>
                </a:solidFill>
              </a:rPr>
              <a:t>খাদ্য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গ্রহণের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নিয়মাবলী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কি</a:t>
            </a:r>
            <a:r>
              <a:rPr lang="en-US" sz="4800" b="1" dirty="0" smtClean="0">
                <a:solidFill>
                  <a:srgbClr val="FFFF00"/>
                </a:solidFill>
              </a:rPr>
              <a:t>?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flowChartMultidocument">
            <a:avLst/>
          </a:prstGeom>
          <a:solidFill>
            <a:srgbClr val="002060"/>
          </a:solid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599" y="1905000"/>
            <a:ext cx="575854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457200" y="5638800"/>
            <a:ext cx="8153400" cy="838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সরঞ্জামবিহীন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ব্যায়াম</a:t>
            </a:r>
            <a:r>
              <a:rPr lang="en-US" sz="2400" b="1" dirty="0" smtClean="0">
                <a:solidFill>
                  <a:srgbClr val="FF0000"/>
                </a:solidFill>
              </a:rPr>
              <a:t> ও </a:t>
            </a:r>
            <a:r>
              <a:rPr lang="en-US" sz="2400" b="1" dirty="0" err="1" smtClean="0">
                <a:solidFill>
                  <a:srgbClr val="FF0000"/>
                </a:solidFill>
              </a:rPr>
              <a:t>সরঞ্জাম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সহ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ব্যায়াম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এর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পার্থাক্য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গওলো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কি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r>
              <a:rPr lang="en-US" sz="2400" b="1" dirty="0" err="1" smtClean="0">
                <a:solidFill>
                  <a:srgbClr val="FF0000"/>
                </a:solidFill>
              </a:rPr>
              <a:t>তার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ব্যাখ্যা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করবে</a:t>
            </a:r>
            <a:r>
              <a:rPr lang="en-US" sz="2400" b="1" dirty="0" smtClean="0">
                <a:solidFill>
                  <a:srgbClr val="FF0000"/>
                </a:solidFill>
              </a:rPr>
              <a:t>।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lowchart: Direct Access Storage 4"/>
          <p:cNvSpPr/>
          <p:nvPr/>
        </p:nvSpPr>
        <p:spPr>
          <a:xfrm>
            <a:off x="1905000" y="304800"/>
            <a:ext cx="6400800" cy="11430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C00000"/>
                </a:solidFill>
              </a:rPr>
              <a:t>ধন্যবাদ</a:t>
            </a:r>
            <a:endParaRPr lang="en-US" sz="9600" b="1" dirty="0">
              <a:solidFill>
                <a:srgbClr val="C00000"/>
              </a:solidFill>
            </a:endParaRPr>
          </a:p>
        </p:txBody>
      </p:sp>
      <p:pic>
        <p:nvPicPr>
          <p:cNvPr id="6" name="Picture 5" descr="images (7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84860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03864"/>
          </a:xfrm>
          <a:solidFill>
            <a:srgbClr val="FF0000"/>
          </a:solidFill>
        </p:spPr>
        <p:txBody>
          <a:bodyPr/>
          <a:lstStyle/>
          <a:p>
            <a:pPr algn="ctr"/>
            <a:endParaRPr lang="en-US" dirty="0"/>
          </a:p>
        </p:txBody>
      </p:sp>
      <p:pic>
        <p:nvPicPr>
          <p:cNvPr id="8" name="Content Placeholder 7" descr="anis11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438400"/>
            <a:ext cx="35814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524000" y="0"/>
            <a:ext cx="6400800" cy="213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err="1" smtClean="0">
                <a:solidFill>
                  <a:srgbClr val="00B0F0"/>
                </a:solidFill>
              </a:rPr>
              <a:t>শিক্ষক</a:t>
            </a:r>
            <a:r>
              <a:rPr lang="en-US" sz="8000" b="1" i="1" dirty="0" smtClean="0">
                <a:solidFill>
                  <a:srgbClr val="00B0F0"/>
                </a:solidFill>
              </a:rPr>
              <a:t> </a:t>
            </a:r>
            <a:r>
              <a:rPr lang="en-US" sz="8000" b="1" i="1" dirty="0" err="1" smtClean="0">
                <a:solidFill>
                  <a:srgbClr val="00B0F0"/>
                </a:solidFill>
              </a:rPr>
              <a:t>পরিচিতি</a:t>
            </a:r>
            <a:endParaRPr lang="en-US" sz="8000" b="1" i="1" dirty="0">
              <a:solidFill>
                <a:srgbClr val="00B0F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43400" y="2362200"/>
            <a:ext cx="4343400" cy="4038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/>
              <a:t>মোঃ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আনিচুর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রহমান</a:t>
            </a:r>
            <a:endParaRPr lang="en-US" sz="4800" b="1" dirty="0" smtClean="0"/>
          </a:p>
          <a:p>
            <a:pPr algn="ctr"/>
            <a:r>
              <a:rPr lang="en-US" sz="3200" b="1" dirty="0" err="1" smtClean="0"/>
              <a:t>সহকারী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শিক্ষক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শারীরিক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শিক্ষা</a:t>
            </a:r>
            <a:r>
              <a:rPr lang="en-US" sz="3200" b="1" dirty="0" smtClean="0"/>
              <a:t>)</a:t>
            </a:r>
          </a:p>
          <a:p>
            <a:pPr algn="ctr"/>
            <a:r>
              <a:rPr lang="en-US" sz="4400" b="1" dirty="0" err="1" smtClean="0"/>
              <a:t>বাবুগঞ্জ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দাখিল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মাদ্রাসা</a:t>
            </a:r>
            <a:endParaRPr lang="en-US" sz="4400" b="1" dirty="0" smtClean="0"/>
          </a:p>
          <a:p>
            <a:pPr algn="ctr"/>
            <a:r>
              <a:rPr lang="en-US" sz="4000" b="1" dirty="0" err="1" smtClean="0"/>
              <a:t>বাবুগঞ্জ,বরিশাল</a:t>
            </a:r>
            <a:r>
              <a:rPr lang="en-US" sz="4000" b="1" dirty="0" smtClean="0"/>
              <a:t>।</a:t>
            </a:r>
          </a:p>
          <a:p>
            <a:pPr algn="ctr"/>
            <a:r>
              <a:rPr lang="en-US" sz="2400" b="1" dirty="0" err="1" smtClean="0"/>
              <a:t>মোবাইল</a:t>
            </a:r>
            <a:r>
              <a:rPr lang="en-US" sz="2400" b="1" dirty="0" smtClean="0"/>
              <a:t> : 01710821985</a:t>
            </a:r>
          </a:p>
          <a:p>
            <a:pPr algn="ctr"/>
            <a:r>
              <a:rPr lang="en-US" sz="2400" b="1" dirty="0" smtClean="0"/>
              <a:t>anis2124347@gmail.com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371600" y="533400"/>
            <a:ext cx="6553200" cy="2209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00B0F0"/>
                </a:solidFill>
              </a:rPr>
              <a:t>পাঠ</a:t>
            </a:r>
            <a:r>
              <a:rPr lang="en-US" sz="9600" b="1" dirty="0" smtClean="0">
                <a:solidFill>
                  <a:srgbClr val="00B0F0"/>
                </a:solidFill>
              </a:rPr>
              <a:t> </a:t>
            </a:r>
            <a:r>
              <a:rPr lang="en-US" sz="9600" b="1" dirty="0" err="1" smtClean="0">
                <a:solidFill>
                  <a:srgbClr val="00B0F0"/>
                </a:solidFill>
              </a:rPr>
              <a:t>পরিচিতি</a:t>
            </a:r>
            <a:endParaRPr lang="en-US" sz="9600" b="1" dirty="0">
              <a:solidFill>
                <a:srgbClr val="00B0F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" y="3048000"/>
            <a:ext cx="8077200" cy="3429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/>
              <a:t>শ্রেণি</a:t>
            </a:r>
            <a:r>
              <a:rPr lang="en-US" sz="3600" b="1" dirty="0" smtClean="0"/>
              <a:t>		: </a:t>
            </a:r>
            <a:r>
              <a:rPr lang="en-US" sz="3600" b="1" dirty="0" err="1" smtClean="0"/>
              <a:t>সপ্তম</a:t>
            </a:r>
            <a:endParaRPr lang="en-US" sz="3600" b="1" dirty="0" smtClean="0"/>
          </a:p>
          <a:p>
            <a:r>
              <a:rPr lang="en-US" sz="3600" b="1" dirty="0" err="1" smtClean="0"/>
              <a:t>বিষয়</a:t>
            </a:r>
            <a:r>
              <a:rPr lang="en-US" sz="3600" b="1" dirty="0" smtClean="0"/>
              <a:t>		: </a:t>
            </a:r>
            <a:r>
              <a:rPr lang="en-US" sz="3600" b="1" dirty="0" err="1" smtClean="0"/>
              <a:t>শারীরিক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শিক্ষা</a:t>
            </a:r>
            <a:r>
              <a:rPr lang="en-US" sz="3600" b="1" dirty="0" smtClean="0"/>
              <a:t> ও </a:t>
            </a:r>
            <a:r>
              <a:rPr lang="en-US" sz="3600" b="1" dirty="0" err="1" smtClean="0"/>
              <a:t>স্বাস্থ্য</a:t>
            </a:r>
            <a:endParaRPr lang="en-US" sz="3600" b="1" dirty="0" smtClean="0"/>
          </a:p>
          <a:p>
            <a:r>
              <a:rPr lang="en-US" sz="3600" b="1" dirty="0" err="1" smtClean="0"/>
              <a:t>অধ্যায়</a:t>
            </a:r>
            <a:r>
              <a:rPr lang="en-US" sz="3600" b="1" dirty="0" smtClean="0"/>
              <a:t>		: </a:t>
            </a:r>
            <a:r>
              <a:rPr lang="en-US" sz="3600" b="1" dirty="0" err="1" smtClean="0"/>
              <a:t>প্রথম</a:t>
            </a:r>
            <a:endParaRPr lang="en-US" sz="3600" b="1" dirty="0" smtClean="0"/>
          </a:p>
          <a:p>
            <a:r>
              <a:rPr lang="en-US" sz="3600" b="1" dirty="0" err="1" smtClean="0"/>
              <a:t>সময়</a:t>
            </a:r>
            <a:r>
              <a:rPr lang="en-US" sz="3600" b="1" dirty="0" smtClean="0"/>
              <a:t>		: ৪০ </a:t>
            </a:r>
            <a:r>
              <a:rPr lang="en-US" sz="3600" b="1" dirty="0" err="1" smtClean="0"/>
              <a:t>মিনিট</a:t>
            </a:r>
            <a:endParaRPr lang="en-US" sz="3600" b="1" dirty="0" smtClean="0"/>
          </a:p>
          <a:p>
            <a:r>
              <a:rPr lang="en-US" sz="3600" b="1" dirty="0" err="1" smtClean="0"/>
              <a:t>আজকের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পাঠ</a:t>
            </a:r>
            <a:r>
              <a:rPr lang="en-US" sz="3600" b="1" dirty="0" smtClean="0"/>
              <a:t>	: </a:t>
            </a:r>
            <a:r>
              <a:rPr lang="en-US" sz="3600" b="1" dirty="0" err="1" smtClean="0"/>
              <a:t>শরীরচর্চা</a:t>
            </a:r>
            <a:r>
              <a:rPr lang="en-US" sz="3600" b="1" dirty="0" smtClean="0"/>
              <a:t> ও </a:t>
            </a:r>
            <a:r>
              <a:rPr lang="en-US" sz="3600" b="1" dirty="0" err="1" smtClean="0"/>
              <a:t>সুস্থ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জীবন</a:t>
            </a:r>
            <a:endParaRPr lang="en-US" sz="3600" b="1" dirty="0" smtClean="0"/>
          </a:p>
          <a:p>
            <a:r>
              <a:rPr lang="en-US" sz="3600" b="1" dirty="0" err="1" smtClean="0"/>
              <a:t>তারিখ</a:t>
            </a:r>
            <a:r>
              <a:rPr lang="en-US" sz="3600" b="1" dirty="0" smtClean="0"/>
              <a:t> 	: ১২/১০/২০২১ </a:t>
            </a:r>
            <a:r>
              <a:rPr lang="en-US" sz="3600" b="1" dirty="0" err="1" smtClean="0"/>
              <a:t>ইং</a:t>
            </a: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19200" y="609600"/>
            <a:ext cx="7086600" cy="990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</a:rPr>
              <a:t>নিচের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ছবি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গুলো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কিসের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লক্ষ্য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করা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যায়</a:t>
            </a:r>
            <a:r>
              <a:rPr lang="en-US" sz="4800" b="1" dirty="0" smtClean="0">
                <a:solidFill>
                  <a:srgbClr val="C00000"/>
                </a:solidFill>
              </a:rPr>
              <a:t>।</a:t>
            </a:r>
            <a:endParaRPr lang="en-US" sz="4800" b="1" dirty="0">
              <a:solidFill>
                <a:srgbClr val="C00000"/>
              </a:solidFill>
            </a:endParaRPr>
          </a:p>
        </p:txBody>
      </p:sp>
      <p:pic>
        <p:nvPicPr>
          <p:cNvPr id="12" name="Picture 11" descr="physical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53" y="1676400"/>
            <a:ext cx="2862147" cy="4724400"/>
          </a:xfrm>
          <a:prstGeom prst="rect">
            <a:avLst/>
          </a:prstGeom>
        </p:spPr>
      </p:pic>
      <p:pic>
        <p:nvPicPr>
          <p:cNvPr id="13" name="Picture 12" descr="Physical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752600"/>
            <a:ext cx="5715000" cy="46482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0px-Indian_wrestler_exercising_near_Varanasi._197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400"/>
            <a:ext cx="2794000" cy="236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220px-Soldier_running_in_wa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066800"/>
            <a:ext cx="2286000" cy="2209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image-427879-162283221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429000"/>
            <a:ext cx="5410200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2667000" y="304800"/>
            <a:ext cx="4800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</a:rPr>
              <a:t>আরও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কিছু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ছবি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লক্ষ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করি</a:t>
            </a:r>
            <a:endParaRPr lang="en-US" sz="4000" b="1" dirty="0">
              <a:solidFill>
                <a:srgbClr val="7030A0"/>
              </a:solidFill>
            </a:endParaRPr>
          </a:p>
        </p:txBody>
      </p:sp>
      <p:pic>
        <p:nvPicPr>
          <p:cNvPr id="8" name="Picture 7" descr="সুষম খাদ্য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3581400"/>
            <a:ext cx="2935939" cy="2819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7400" y="838200"/>
            <a:ext cx="3016408" cy="237281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457200"/>
            <a:ext cx="6629400" cy="1295400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0070C0"/>
                </a:solidFill>
              </a:rPr>
              <a:t>শিখনফল</a:t>
            </a:r>
            <a:endParaRPr lang="en-US" sz="9600" b="1" dirty="0">
              <a:solidFill>
                <a:srgbClr val="0070C0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609600" y="2971800"/>
            <a:ext cx="8077200" cy="3276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এই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পাঠ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শেষে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আমরা</a:t>
            </a:r>
            <a:r>
              <a:rPr lang="en-US" sz="4400" b="1" dirty="0" smtClean="0"/>
              <a:t>-</a:t>
            </a:r>
          </a:p>
          <a:p>
            <a:r>
              <a:rPr lang="en-US" sz="2800" b="1" dirty="0" smtClean="0"/>
              <a:t>১। </a:t>
            </a:r>
            <a:r>
              <a:rPr lang="en-US" sz="2800" b="1" dirty="0" err="1" smtClean="0"/>
              <a:t>ব্যায়াম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বলতে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পারবে</a:t>
            </a:r>
            <a:r>
              <a:rPr lang="en-US" sz="2800" b="1" dirty="0" smtClean="0"/>
              <a:t>।</a:t>
            </a:r>
          </a:p>
          <a:p>
            <a:r>
              <a:rPr lang="en-US" sz="2800" b="1" dirty="0" smtClean="0"/>
              <a:t>২।খেলাধুলা ও </a:t>
            </a:r>
            <a:r>
              <a:rPr lang="en-US" sz="2800" b="1" dirty="0" err="1" smtClean="0"/>
              <a:t>ব্যায়ামের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মাধ্যমে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শারীরিক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সুস্থতা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অর্জন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করতে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পারবে</a:t>
            </a:r>
            <a:r>
              <a:rPr lang="en-US" sz="2800" b="1" dirty="0" smtClean="0"/>
              <a:t>।</a:t>
            </a:r>
          </a:p>
          <a:p>
            <a:r>
              <a:rPr lang="en-US" sz="2800" b="1" dirty="0" smtClean="0"/>
              <a:t>৩। </a:t>
            </a:r>
            <a:r>
              <a:rPr lang="en-US" sz="2800" b="1" dirty="0" err="1" smtClean="0"/>
              <a:t>ব্যায়ামের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উপকারিতা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বলতে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পারবে</a:t>
            </a:r>
            <a:r>
              <a:rPr lang="en-US" sz="2800" b="1" dirty="0" smtClean="0"/>
              <a:t>।</a:t>
            </a:r>
          </a:p>
          <a:p>
            <a:r>
              <a:rPr lang="en-US" sz="2800" b="1" dirty="0" smtClean="0"/>
              <a:t>৪। </a:t>
            </a:r>
            <a:r>
              <a:rPr lang="en-US" sz="2800" b="1" dirty="0" err="1" smtClean="0"/>
              <a:t>ব্যায়াম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প্রকার</a:t>
            </a:r>
            <a:r>
              <a:rPr lang="en-US" sz="2800" b="1" dirty="0" smtClean="0"/>
              <a:t> ও </a:t>
            </a:r>
            <a:r>
              <a:rPr lang="en-US" sz="2800" b="1" dirty="0" err="1" smtClean="0"/>
              <a:t>কি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বর্ণনা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করতে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পাবে</a:t>
            </a:r>
            <a:r>
              <a:rPr lang="en-US" sz="2800" b="1" dirty="0" smtClean="0"/>
              <a:t>।</a:t>
            </a:r>
          </a:p>
          <a:p>
            <a:r>
              <a:rPr lang="en-US" sz="2800" b="1" dirty="0" smtClean="0"/>
              <a:t>৫। </a:t>
            </a:r>
            <a:r>
              <a:rPr lang="en-US" sz="2800" b="1" dirty="0" err="1" smtClean="0"/>
              <a:t>ব্যায়ামের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নিয়ম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কানুন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বলতে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পারবে</a:t>
            </a:r>
            <a:r>
              <a:rPr lang="en-US" sz="2800" b="1" dirty="0" smtClean="0"/>
              <a:t>।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81000"/>
            <a:ext cx="6477000" cy="1371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/>
              <a:t>একক</a:t>
            </a:r>
            <a:r>
              <a:rPr lang="en-US" sz="8800" b="1" dirty="0" smtClean="0"/>
              <a:t> </a:t>
            </a:r>
            <a:r>
              <a:rPr lang="en-US" sz="8800" b="1" dirty="0" err="1" smtClean="0"/>
              <a:t>কাজ</a:t>
            </a:r>
            <a:endParaRPr lang="en-US" sz="8800" b="1" dirty="0"/>
          </a:p>
        </p:txBody>
      </p:sp>
      <p:pic>
        <p:nvPicPr>
          <p:cNvPr id="3" name="Picture 2" descr="সুষম খাদ্য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667000"/>
            <a:ext cx="2935939" cy="2819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ight Arrow 4"/>
          <p:cNvSpPr/>
          <p:nvPr/>
        </p:nvSpPr>
        <p:spPr>
          <a:xfrm>
            <a:off x="381000" y="2971800"/>
            <a:ext cx="5410200" cy="20574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১। </a:t>
            </a:r>
            <a:r>
              <a:rPr lang="en-US" sz="3200" b="1" dirty="0" err="1" smtClean="0">
                <a:solidFill>
                  <a:srgbClr val="FF0000"/>
                </a:solidFill>
              </a:rPr>
              <a:t>শরীরের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জন্য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খাদ্য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কেন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প্রয়োজন</a:t>
            </a:r>
            <a:r>
              <a:rPr lang="en-US" sz="3200" b="1" dirty="0" smtClean="0">
                <a:solidFill>
                  <a:srgbClr val="FF0000"/>
                </a:solidFill>
              </a:rPr>
              <a:t>?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2514600" y="2971800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err="1" smtClean="0">
                <a:solidFill>
                  <a:srgbClr val="0070C0"/>
                </a:solidFill>
              </a:rPr>
              <a:t>সমাধান</a:t>
            </a:r>
            <a:endParaRPr lang="en-US" sz="96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752600"/>
            <a:ext cx="8305800" cy="2209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১।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শরীরকে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সুস্থ্য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রাখার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জন্য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খাদ্যের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প্রয়োজন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।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যেমন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মাছ,মাংস,দুধ,ডিম,শাক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সবজি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ও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ফল।যা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খেলে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শরীরের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শক্তি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যোগায়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।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জোড়ায়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742" r="13659"/>
          <a:stretch/>
        </p:blipFill>
        <p:spPr>
          <a:xfrm>
            <a:off x="2667000" y="1600200"/>
            <a:ext cx="4343400" cy="3200400"/>
          </a:xfrm>
          <a:prstGeom prst="rect">
            <a:avLst/>
          </a:prstGeom>
        </p:spPr>
      </p:pic>
      <p:sp>
        <p:nvSpPr>
          <p:cNvPr id="4" name="Flowchart: Alternate Process 3"/>
          <p:cNvSpPr/>
          <p:nvPr/>
        </p:nvSpPr>
        <p:spPr>
          <a:xfrm>
            <a:off x="609600" y="5029200"/>
            <a:ext cx="8077200" cy="1371600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/>
              <a:t>অতিরিক্ত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ব্যায়ামের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কুফল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বর্ণনা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কর</a:t>
            </a:r>
            <a:r>
              <a:rPr lang="en-US" sz="5400" b="1" dirty="0" smtClean="0"/>
              <a:t>।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195</TotalTime>
  <Words>182</Words>
  <Application>Microsoft Office PowerPoint</Application>
  <PresentationFormat>On-screen Show (4:3)</PresentationFormat>
  <Paragraphs>45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সমাধান</vt:lpstr>
      <vt:lpstr>জোড়ায় কাজ</vt:lpstr>
      <vt:lpstr>দলীয় কাজ</vt:lpstr>
      <vt:lpstr>Slide 11</vt:lpstr>
      <vt:lpstr>বাড়ির কাজ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40</cp:revision>
  <dcterms:created xsi:type="dcterms:W3CDTF">2006-08-16T00:00:00Z</dcterms:created>
  <dcterms:modified xsi:type="dcterms:W3CDTF">2021-10-11T17:21:11Z</dcterms:modified>
</cp:coreProperties>
</file>