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notesMasterIdLst>
    <p:notesMasterId r:id="rId30"/>
  </p:notesMasterIdLst>
  <p:sldIdLst>
    <p:sldId id="370" r:id="rId2"/>
    <p:sldId id="325" r:id="rId3"/>
    <p:sldId id="326" r:id="rId4"/>
    <p:sldId id="329" r:id="rId5"/>
    <p:sldId id="327" r:id="rId6"/>
    <p:sldId id="342" r:id="rId7"/>
    <p:sldId id="343" r:id="rId8"/>
    <p:sldId id="353" r:id="rId9"/>
    <p:sldId id="354" r:id="rId10"/>
    <p:sldId id="352" r:id="rId11"/>
    <p:sldId id="371" r:id="rId12"/>
    <p:sldId id="351" r:id="rId13"/>
    <p:sldId id="372" r:id="rId14"/>
    <p:sldId id="373" r:id="rId15"/>
    <p:sldId id="374" r:id="rId16"/>
    <p:sldId id="356" r:id="rId17"/>
    <p:sldId id="350" r:id="rId18"/>
    <p:sldId id="349" r:id="rId19"/>
    <p:sldId id="360" r:id="rId20"/>
    <p:sldId id="359" r:id="rId21"/>
    <p:sldId id="358" r:id="rId22"/>
    <p:sldId id="357" r:id="rId23"/>
    <p:sldId id="363" r:id="rId24"/>
    <p:sldId id="361" r:id="rId25"/>
    <p:sldId id="369" r:id="rId26"/>
    <p:sldId id="368" r:id="rId27"/>
    <p:sldId id="366" r:id="rId28"/>
    <p:sldId id="375" r:id="rId29"/>
  </p:sldIdLst>
  <p:sldSz cx="12192000" cy="6858000"/>
  <p:notesSz cx="6858000" cy="9144000"/>
  <p:defaultTextStyle>
    <a:defPPr>
      <a:defRPr lang="en-US"/>
    </a:defPPr>
    <a:lvl1pPr marL="0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83826" autoAdjust="0"/>
  </p:normalViewPr>
  <p:slideViewPr>
    <p:cSldViewPr snapToGrid="0">
      <p:cViewPr varScale="1">
        <p:scale>
          <a:sx n="70" d="100"/>
          <a:sy n="70" d="100"/>
        </p:scale>
        <p:origin x="-114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1AD9-8935-437B-BE38-7F945F465362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8E25-83EE-465C-852D-212AFF80F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6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ABE070-E7DD-45E2-A491-A0E425877410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90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E6A26BC4-AD6E-4E14-8BD5-62853B4152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CAF590DB-F999-49EB-8F42-643977D859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458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CE745E6C-2FEF-4C94-A9BF-A0525638A5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774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9E54C30A-73AE-4E91-ABBE-C099BB5C77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90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1E0A4618-57B1-4126-B257-1697110397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074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E4DA5B19-6685-4240-BBF6-859A911B0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787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B217-D884-410F-8455-C06F5C59E529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4779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7B7F-3400-42D7-909C-6B4E6C22BC70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960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E68-48C4-471F-ADCD-5F80DD68F5BC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2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EFDA-BFF6-45E0-96DF-95F709039FC1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258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840A-78E6-4776-BACA-23F38B55E6A8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878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413A-EDD2-4593-ABF3-EE586093EC4D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611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F2FD-A4D0-459B-9772-A7F88D9E3C39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270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EF78-89DD-426D-908B-C9978D6B3158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91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2180-7FAA-490D-A20C-F4D07F10FFD5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613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9F22-8C94-4253-BD24-E92C4A22ECD5}" type="datetime1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37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fld id="{7A289935-AAA5-4C99-8157-4734DEAC7A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327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9.gif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09" y="357136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1603" y="4797107"/>
            <a:ext cx="12207240" cy="21762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80422" y="996112"/>
            <a:ext cx="722483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96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46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61" y="126217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774529"/>
            <a:ext cx="12207240" cy="2176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9612" y="4472558"/>
            <a:ext cx="54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ঘুড়িরা উড়িছে হালকা  বায়।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427615" y="2717006"/>
            <a:ext cx="671989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751808" y="2717005"/>
            <a:ext cx="671989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566" y="618564"/>
            <a:ext cx="584947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222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837" y="141433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581" y="4681764"/>
            <a:ext cx="12207240" cy="2176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3751" y="2814332"/>
            <a:ext cx="617220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387" y="162193"/>
            <a:ext cx="2152650" cy="2124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850092" y="4581793"/>
            <a:ext cx="2152650" cy="212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411"/>
          <a:stretch/>
        </p:blipFill>
        <p:spPr>
          <a:xfrm>
            <a:off x="3442447" y="868849"/>
            <a:ext cx="5446059" cy="3286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07509" y="4250931"/>
            <a:ext cx="4854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ঘুড়িরা উড়িছে হালকা বায়,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30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49" y="120069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581" y="4681764"/>
            <a:ext cx="12207240" cy="2176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3751" y="2814332"/>
            <a:ext cx="617220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387" y="162193"/>
            <a:ext cx="2152650" cy="2124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850092" y="4581793"/>
            <a:ext cx="2152650" cy="212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2447" y="591671"/>
            <a:ext cx="6199094" cy="3455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211918" y="4269359"/>
            <a:ext cx="4820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 বাড়িলে টান সুতায়,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56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49" y="120069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581" y="4681764"/>
            <a:ext cx="12207240" cy="2176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3751" y="2814332"/>
            <a:ext cx="617220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387" y="162193"/>
            <a:ext cx="2152650" cy="2124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850092" y="4581793"/>
            <a:ext cx="2152650" cy="2124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893" y="836259"/>
            <a:ext cx="5593977" cy="3090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49286" y="4140366"/>
            <a:ext cx="5012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 ঘুড়িরা হোঁচট খায়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4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49" y="120069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581" y="4681764"/>
            <a:ext cx="12207240" cy="2176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3751" y="2814332"/>
            <a:ext cx="617220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29" y="108405"/>
            <a:ext cx="2152650" cy="2124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37"/>
          <a:stretch/>
        </p:blipFill>
        <p:spPr>
          <a:xfrm rot="10800000">
            <a:off x="9917328" y="4572000"/>
            <a:ext cx="2152650" cy="2012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6237" y="795430"/>
            <a:ext cx="5782234" cy="3373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42976" y="4240804"/>
            <a:ext cx="4910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সামলে তখন রাখা যে দায়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58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90" y="146963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581" y="4681764"/>
            <a:ext cx="12207240" cy="2176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3751" y="2814332"/>
            <a:ext cx="617220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387" y="162193"/>
            <a:ext cx="2152650" cy="2124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850092" y="4581793"/>
            <a:ext cx="2152650" cy="212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2931" y="1190163"/>
            <a:ext cx="4335410" cy="2822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689921" y="4426507"/>
            <a:ext cx="492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উঠিছে নামিছে টালমাটাল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4933" y="1196789"/>
            <a:ext cx="3826808" cy="2864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2506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911" y="227817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774529"/>
            <a:ext cx="12207240" cy="2176236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2980266" y="327377"/>
            <a:ext cx="5046134" cy="1873956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6578" y="3352800"/>
            <a:ext cx="184731" cy="475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Double Wave 5"/>
          <p:cNvSpPr/>
          <p:nvPr/>
        </p:nvSpPr>
        <p:spPr>
          <a:xfrm>
            <a:off x="2305590" y="2430763"/>
            <a:ext cx="5599287" cy="2122311"/>
          </a:xfrm>
          <a:prstGeom prst="doubleWav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৭৭ পৃষ্ঠা খোলো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2" t="6357" r="5103" b="8458"/>
          <a:stretch/>
        </p:blipFill>
        <p:spPr>
          <a:xfrm>
            <a:off x="8616740" y="1305691"/>
            <a:ext cx="3103033" cy="3894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299870" y="2710283"/>
            <a:ext cx="651818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52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597" y="125719"/>
            <a:ext cx="11782739" cy="650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774529"/>
            <a:ext cx="12207240" cy="2176236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3442447" y="147918"/>
            <a:ext cx="5204012" cy="1519518"/>
          </a:xfrm>
          <a:prstGeom prst="wav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5911" y="1706781"/>
            <a:ext cx="3443112" cy="3678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20" y="5174544"/>
            <a:ext cx="123825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301611" y="2584362"/>
            <a:ext cx="6522332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941732" y="2583039"/>
            <a:ext cx="65024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40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108" y="195771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774529"/>
            <a:ext cx="12207240" cy="2176236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3442447" y="201704"/>
            <a:ext cx="5661212" cy="1707777"/>
          </a:xfrm>
          <a:prstGeom prst="wav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শিক্ষার্থীর মিলিত পাঠ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8928" y="1990165"/>
            <a:ext cx="3926543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420004" y="2743511"/>
            <a:ext cx="6666879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883561" y="2552390"/>
            <a:ext cx="6666879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65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38" y="139664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774529"/>
            <a:ext cx="12207240" cy="2176236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4370294" y="134471"/>
            <a:ext cx="3872753" cy="1815353"/>
          </a:xfrm>
          <a:prstGeom prst="wav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282" y="1250577"/>
            <a:ext cx="3736042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3706" y="2353236"/>
            <a:ext cx="55536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925948" y="2669028"/>
            <a:ext cx="6623932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59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" y="4834164"/>
            <a:ext cx="12207240" cy="2176236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2468880" y="273243"/>
            <a:ext cx="5730240" cy="1384108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1074420" y="1817370"/>
            <a:ext cx="6960870" cy="3874770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তারক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কংসবণিক</a:t>
            </a:r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আংগারিয়া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শরীয়তপুর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49 তারক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976" y="1841069"/>
            <a:ext cx="2935648" cy="2935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2398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32" y="209344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774529"/>
            <a:ext cx="12207240" cy="2176236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3012142" y="215153"/>
            <a:ext cx="6427693" cy="1963272"/>
          </a:xfrm>
          <a:prstGeom prst="wave">
            <a:avLst>
              <a:gd name="adj1" fmla="val 12500"/>
              <a:gd name="adj2" fmla="val -1883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eparation 6"/>
          <p:cNvSpPr/>
          <p:nvPr/>
        </p:nvSpPr>
        <p:spPr>
          <a:xfrm>
            <a:off x="533522" y="3957051"/>
            <a:ext cx="2660252" cy="1136692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হোঁচট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401981" y="2106282"/>
            <a:ext cx="2685776" cy="1151300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গোধূলি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283396" y="2775105"/>
            <a:ext cx="1027289" cy="225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43523" y="4561940"/>
            <a:ext cx="1027289" cy="225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34934" y="4222044"/>
            <a:ext cx="1840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2427111"/>
            <a:ext cx="467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ডোবার সময়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3776" y="4064000"/>
            <a:ext cx="5497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চলার সময় পা আটকে যাওয়া।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1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0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72" y="160084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774529"/>
            <a:ext cx="12207240" cy="2176236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3623734" y="338667"/>
            <a:ext cx="5125156" cy="1444977"/>
          </a:xfrm>
          <a:prstGeom prst="wav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711" y="2095499"/>
            <a:ext cx="5904089" cy="3278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473768" y="2722650"/>
            <a:ext cx="6708601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763537" y="2722649"/>
            <a:ext cx="6708601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72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068" y="357136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774529"/>
            <a:ext cx="12207240" cy="21762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31" y="4468284"/>
            <a:ext cx="1924050" cy="1714500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4340079" y="465666"/>
            <a:ext cx="4447823" cy="1569155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কথাগুলো বুঝে নাও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0666" y="1941689"/>
            <a:ext cx="1941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মাথায়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921956" y="2280355"/>
            <a:ext cx="1862666" cy="338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84533" y="1885245"/>
            <a:ext cx="3273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বনের মাথায়।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2933" y="2720622"/>
            <a:ext cx="2393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 মাতায়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893733" y="3042355"/>
            <a:ext cx="1862666" cy="338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733" y="2698044"/>
            <a:ext cx="3273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মনকে মাতায়।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2934" y="3431821"/>
            <a:ext cx="216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 বায়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910666" y="3759201"/>
            <a:ext cx="1862666" cy="338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36177" y="3431822"/>
            <a:ext cx="3059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 বাতাসে।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223" y="4154311"/>
            <a:ext cx="2167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টালমাটাল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961467" y="4419601"/>
            <a:ext cx="1862666" cy="338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37778" y="4097866"/>
            <a:ext cx="2856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টলমল অবস্থা।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36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1" grpId="0"/>
      <p:bldP spid="22" grpId="0"/>
      <p:bldP spid="24" grpId="0"/>
      <p:bldP spid="25" grpId="0"/>
      <p:bldP spid="27" grpId="0"/>
      <p:bldP spid="28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64" y="148297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774529"/>
            <a:ext cx="12207240" cy="2176236"/>
          </a:xfrm>
          <a:prstGeom prst="rect">
            <a:avLst/>
          </a:prstGeom>
        </p:spPr>
      </p:pic>
      <p:sp>
        <p:nvSpPr>
          <p:cNvPr id="4" name="Double Wave 3"/>
          <p:cNvSpPr/>
          <p:nvPr/>
        </p:nvSpPr>
        <p:spPr>
          <a:xfrm>
            <a:off x="4425244" y="237067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42" y="4852106"/>
            <a:ext cx="1924050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5688" y="1320800"/>
            <a:ext cx="5328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 উত্তরটি বাছাই করে লেখো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9" y="1986845"/>
            <a:ext cx="4899378" cy="1091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আকাশে ঘুড়িরা কী করে?</a:t>
            </a: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688" y="2709333"/>
            <a:ext cx="2551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ক।ঘুরে বেড়ায়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6355" y="2709333"/>
            <a:ext cx="264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খ।প্যাঁচ লাগায়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968" y="3073400"/>
            <a:ext cx="2427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গ।হোঁচট খায়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5376" y="3714045"/>
            <a:ext cx="251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ঘ।ছুটে পালায়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6024" y="1936377"/>
            <a:ext cx="6024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কখন ঘুড়ির অবস্থা টালমাটাল হয়?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6294" y="2649070"/>
            <a:ext cx="3926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সন্ধ্যার অল্প আলোয়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7317" y="3240741"/>
            <a:ext cx="377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খ।সুতার টান বাড়লে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3530" y="3859306"/>
            <a:ext cx="40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গ।বাতাসের বেগ বাড়লে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212" y="4491317"/>
            <a:ext cx="4303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প্যাঁচ লেগে কেটে গেলে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Half Frame 19"/>
          <p:cNvSpPr/>
          <p:nvPr/>
        </p:nvSpPr>
        <p:spPr>
          <a:xfrm rot="17562183" flipV="1">
            <a:off x="339875" y="3669730"/>
            <a:ext cx="690133" cy="383646"/>
          </a:xfrm>
          <a:prstGeom prst="halfFram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7562183" flipV="1">
            <a:off x="6624134" y="3069097"/>
            <a:ext cx="690133" cy="383646"/>
          </a:xfrm>
          <a:prstGeom prst="halfFram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38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57" y="142648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5470" y="4681764"/>
            <a:ext cx="12207240" cy="2176236"/>
          </a:xfrm>
          <a:prstGeom prst="rect">
            <a:avLst/>
          </a:prstGeom>
        </p:spPr>
      </p:pic>
      <p:sp>
        <p:nvSpPr>
          <p:cNvPr id="4" name="Double Wave 3"/>
          <p:cNvSpPr/>
          <p:nvPr/>
        </p:nvSpPr>
        <p:spPr>
          <a:xfrm>
            <a:off x="4425244" y="237067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86933" y="35221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01422" y="30592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98044" y="1286933"/>
            <a:ext cx="6683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দিক থেকে ঠিক শব্দটি বেছে নিয়ে খালি জায়গায় বসাও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1156" y="2709334"/>
            <a:ext cx="2957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হলদে সবুজে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651023" y="3115733"/>
            <a:ext cx="2359377" cy="112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73244" y="2788356"/>
            <a:ext cx="436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কালোয়  মন মাতায়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Connector 26"/>
          <p:cNvCxnSpPr>
            <a:endCxn id="25" idx="2"/>
          </p:cNvCxnSpPr>
          <p:nvPr/>
        </p:nvCxnSpPr>
        <p:spPr>
          <a:xfrm flipH="1">
            <a:off x="9657644" y="2777067"/>
            <a:ext cx="174978" cy="7807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28889" y="3623734"/>
            <a:ext cx="3409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একটু বাড়িলে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4656667" y="4035777"/>
            <a:ext cx="2359377" cy="112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08711" y="3680177"/>
            <a:ext cx="4233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 সুতায়   হোঁচট খায়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9527821" y="3742264"/>
            <a:ext cx="174978" cy="7807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62756" y="4481689"/>
            <a:ext cx="3341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উঠিছে নামিছে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707467" y="4876799"/>
            <a:ext cx="2359377" cy="112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86134" y="4515556"/>
            <a:ext cx="3894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ঘুড়ির চাল  টালমাটাল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9431865" y="4617153"/>
            <a:ext cx="174978" cy="7807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55823" y="2427111"/>
            <a:ext cx="1998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মাতায়</a:t>
            </a:r>
            <a:endParaRPr lang="en-US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1956" y="3330222"/>
            <a:ext cx="1998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 সুতায়</a:t>
            </a:r>
            <a:endParaRPr lang="en-US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4534" y="4188178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টালমাটাল</a:t>
            </a:r>
            <a:endParaRPr lang="en-US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93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25" grpId="0"/>
      <p:bldP spid="31" grpId="0"/>
      <p:bldP spid="33" grpId="0"/>
      <p:bldP spid="35" grpId="0"/>
      <p:bldP spid="37" grpId="0"/>
      <p:bldP spid="5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989" y="196108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774529"/>
            <a:ext cx="12207240" cy="2176236"/>
          </a:xfrm>
          <a:prstGeom prst="rect">
            <a:avLst/>
          </a:prstGeom>
        </p:spPr>
      </p:pic>
      <p:sp>
        <p:nvSpPr>
          <p:cNvPr id="4" name="Double Wave 3"/>
          <p:cNvSpPr/>
          <p:nvPr/>
        </p:nvSpPr>
        <p:spPr>
          <a:xfrm>
            <a:off x="4425244" y="237067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3966883" y="1640542"/>
            <a:ext cx="4719917" cy="1479176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মুল্যায়ন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047" y="3213848"/>
            <a:ext cx="6360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 তোমরা পর্যায়ক্রমে আবৃত্তি করো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76" y="4602256"/>
            <a:ext cx="192405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309" y="51302"/>
            <a:ext cx="1924050" cy="1910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8027476" y="2656494"/>
            <a:ext cx="651818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54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1" y="182661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774529"/>
            <a:ext cx="12207240" cy="2176236"/>
          </a:xfrm>
          <a:prstGeom prst="rect">
            <a:avLst/>
          </a:prstGeom>
        </p:spPr>
      </p:pic>
      <p:sp>
        <p:nvSpPr>
          <p:cNvPr id="4" name="Double Wave 3"/>
          <p:cNvSpPr/>
          <p:nvPr/>
        </p:nvSpPr>
        <p:spPr>
          <a:xfrm>
            <a:off x="3739444" y="317750"/>
            <a:ext cx="5081827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মুল্যায়ন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1423" y="1559858"/>
            <a:ext cx="5849471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গুলোর উত্তর খাতায় লেখ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19" y="4795661"/>
            <a:ext cx="1924050" cy="171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6647" y="3025588"/>
            <a:ext cx="7611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ঘুড়ি কবিতার কবির নাম কি?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কবি কত রঙের ঘুড়ির কথা বলেছেন?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926623" y="2676665"/>
            <a:ext cx="6504732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37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1" y="182661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774529"/>
            <a:ext cx="12207240" cy="2176236"/>
          </a:xfrm>
          <a:prstGeom prst="rect">
            <a:avLst/>
          </a:prstGeom>
        </p:spPr>
      </p:pic>
      <p:sp>
        <p:nvSpPr>
          <p:cNvPr id="4" name="Double Wave 3"/>
          <p:cNvSpPr/>
          <p:nvPr/>
        </p:nvSpPr>
        <p:spPr>
          <a:xfrm>
            <a:off x="4425244" y="237067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822" y="1313921"/>
            <a:ext cx="3196167" cy="4307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9215" y="5139942"/>
            <a:ext cx="1238250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7420" y="1650007"/>
            <a:ext cx="5562600" cy="36625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 শিক্ষার্থীকে খুজে বের করে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 পুনরায় আবৃত্তি করতে 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সহযোগীতা করব।</a:t>
            </a:r>
          </a:p>
          <a:p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385171" y="2751605"/>
            <a:ext cx="6521825" cy="14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3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27" y="249560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1603" y="4797107"/>
            <a:ext cx="12207240" cy="2176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039" y="667311"/>
            <a:ext cx="3348877" cy="3541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82" t="19705" r="9739" b="18529"/>
          <a:stretch/>
        </p:blipFill>
        <p:spPr>
          <a:xfrm>
            <a:off x="605118" y="1290916"/>
            <a:ext cx="2689412" cy="28238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230903" y="2353235"/>
            <a:ext cx="4679578" cy="2581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01353" y="739588"/>
            <a:ext cx="6521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95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916" y="339567"/>
            <a:ext cx="11635408" cy="6480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49190"/>
            <a:ext cx="12207240" cy="190881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614108" y="215153"/>
            <a:ext cx="6065520" cy="1662238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6790" y="822960"/>
            <a:ext cx="201168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1355371" y="1871758"/>
            <a:ext cx="6663690" cy="3771900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6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6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8996" y="2196037"/>
            <a:ext cx="1885950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4781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39" y="193950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774529"/>
            <a:ext cx="12207240" cy="2176236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546566" y="195943"/>
            <a:ext cx="5181600" cy="1747157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6768" y="1891133"/>
            <a:ext cx="89373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কবিতা শুনে বুঝতে পারবে।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১.৪.২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কবিতা-সংশ্লিষ্ট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56976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23" y="141356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" y="4681764"/>
            <a:ext cx="12207240" cy="2176236"/>
          </a:xfrm>
          <a:prstGeom prst="rect">
            <a:avLst/>
          </a:prstGeom>
        </p:spPr>
      </p:pic>
      <p:sp>
        <p:nvSpPr>
          <p:cNvPr id="4" name="Double Wave 3"/>
          <p:cNvSpPr/>
          <p:nvPr/>
        </p:nvSpPr>
        <p:spPr>
          <a:xfrm>
            <a:off x="3608786" y="147918"/>
            <a:ext cx="4933048" cy="1333116"/>
          </a:xfrm>
          <a:prstGeom prst="double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9907" y="2164976"/>
            <a:ext cx="3173506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3371850"/>
            <a:ext cx="152400" cy="114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83913" y="1817649"/>
            <a:ext cx="3780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তোমরা কি কখনো ঘুড়ি দেখেছো?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২।এটা কিসের ছবি বলোতো তোমরা?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আজ পাঠের বিষয় কি হতে পারে?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34" y="77830"/>
            <a:ext cx="2769658" cy="3570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129" y="1694985"/>
            <a:ext cx="3061665" cy="3233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236" y="1748118"/>
            <a:ext cx="3119998" cy="3213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439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61" y="126217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774529"/>
            <a:ext cx="12207240" cy="2176236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2726101" y="0"/>
            <a:ext cx="6176877" cy="1305479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618564" y="1492623"/>
            <a:ext cx="7906871" cy="3630706"/>
          </a:xfrm>
          <a:prstGeom prst="doubleWave">
            <a:avLst>
              <a:gd name="adj1" fmla="val 6250"/>
              <a:gd name="adj2" fmla="val 57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  ঘুড়ি</a:t>
            </a: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কবিঃ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হোসেন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পাঠ্যাংশঃঘুড়িরা উড়িছে.........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টালমাটাল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33" t="6015" r="5169" b="7320"/>
          <a:stretch/>
        </p:blipFill>
        <p:spPr>
          <a:xfrm>
            <a:off x="8746434" y="1391479"/>
            <a:ext cx="2941983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023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70" y="107576"/>
            <a:ext cx="11826627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737" y="4681764"/>
            <a:ext cx="12207240" cy="2176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6306" y="676836"/>
            <a:ext cx="3952937" cy="3465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64178" y="4176888"/>
            <a:ext cx="6321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ঘুড়িরা উড়িছে বন মাথায়।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5" y="109184"/>
            <a:ext cx="2152650" cy="2124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797084" y="4489027"/>
            <a:ext cx="2152650" cy="212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6941" y="658906"/>
            <a:ext cx="3576917" cy="3482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0889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652" y="199757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5579" y="4801423"/>
            <a:ext cx="12207240" cy="2176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2606" y="4159125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হলদে সবুজে মন মাতায়।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655793" y="3005416"/>
            <a:ext cx="6615955" cy="1089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271" y="941294"/>
            <a:ext cx="4343399" cy="3146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5577" y="1008530"/>
            <a:ext cx="4477870" cy="3106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356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61" y="126217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895553"/>
            <a:ext cx="12207240" cy="2176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29"/>
          <a:stretch/>
        </p:blipFill>
        <p:spPr>
          <a:xfrm>
            <a:off x="3953436" y="366994"/>
            <a:ext cx="4840941" cy="3196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3811" y="3509682"/>
            <a:ext cx="6037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গোধূলির ঝিকিমিকি আলোয়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5099" y="4028971"/>
            <a:ext cx="587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সাদা আর নীল কালোয়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72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4495</TotalTime>
  <Words>371</Words>
  <Application>Microsoft Office PowerPoint</Application>
  <PresentationFormat>Custom</PresentationFormat>
  <Paragraphs>90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kkc</cp:lastModifiedBy>
  <cp:revision>744</cp:revision>
  <dcterms:created xsi:type="dcterms:W3CDTF">2017-09-10T16:14:28Z</dcterms:created>
  <dcterms:modified xsi:type="dcterms:W3CDTF">2021-10-13T05:32:16Z</dcterms:modified>
</cp:coreProperties>
</file>