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56" r:id="rId2"/>
    <p:sldId id="257" r:id="rId3"/>
    <p:sldId id="259" r:id="rId4"/>
    <p:sldId id="263" r:id="rId5"/>
    <p:sldId id="258" r:id="rId6"/>
    <p:sldId id="273" r:id="rId7"/>
    <p:sldId id="264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72" d="100"/>
          <a:sy n="72" d="100"/>
        </p:scale>
        <p:origin x="12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750D0-8D04-4EEB-990F-4827AF786D42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1032A-776A-4EBD-997B-47ACC8C26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43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1032A-776A-4EBD-997B-47ACC8C2605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4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1032A-776A-4EBD-997B-47ACC8C2605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8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2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14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5735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79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79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1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13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0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1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1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6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5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3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0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6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8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4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tfoyzurrahman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991600" cy="1143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1" y="2971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c33f2d8ec5e07553fdb39753909e4a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51" y="1447800"/>
            <a:ext cx="8816549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0"/>
            <a:ext cx="8001000" cy="28007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ঈদে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করেছ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1066800"/>
            <a:ext cx="327525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514600"/>
            <a:ext cx="868680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6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6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6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ওহিন্দুদের</a:t>
            </a:r>
            <a:r>
              <a:rPr lang="en-US" sz="6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6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6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6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দিকগুলোর</a:t>
            </a:r>
            <a:r>
              <a:rPr lang="en-US" sz="6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6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6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6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838200"/>
            <a:ext cx="318869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09800"/>
            <a:ext cx="6934200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মুসলমানেদর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হিন্দুদের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ধর্মীর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457200"/>
            <a:ext cx="4887877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সোনামনিদের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MTP_200x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01317"/>
            <a:ext cx="8839200" cy="5329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154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32004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1524000"/>
            <a:ext cx="8915400" cy="40934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ফয়জুর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সিকন্দরপুর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সুরমা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  <a:hlinkClick r:id="rId3"/>
              </a:rPr>
              <a:t>atfoyzurrahman@gmail.com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90800"/>
            <a:ext cx="22860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19200"/>
            <a:ext cx="9144000" cy="67403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শ্রেণিঃতৃতীয়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বিষয়ঃবাংলাদেশ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অধ্যায়ঃদ্বিতীয়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শিরোনামঃইসলাম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হিন্দুধর্মের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------------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খেলাও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আনন্দে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2925"/>
            <a:ext cx="8839200" cy="4195481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২.১.১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২.৩.২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বসবাসকারী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ধর্মাবলম্বী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           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zitarek06_187645657753c6ba54ed00c0.07940068_x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762000"/>
            <a:ext cx="5014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চলো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আমরা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একটি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ভিডিও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দেখি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99" y="228600"/>
            <a:ext cx="7848601" cy="1862048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lang="en-US" sz="6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1" y="2133600"/>
            <a:ext cx="7848600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হিন্দুধর্মের</a:t>
            </a:r>
            <a:r>
              <a:rPr lang="en-US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endParaRPr lang="en-US" sz="60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mbr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0" y="1514475"/>
            <a:ext cx="7452360" cy="4657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54864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4440" y="1"/>
            <a:ext cx="745236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42842" y="6172200"/>
            <a:ext cx="3710358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ঈদ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shojizGhosh201409301817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219200"/>
            <a:ext cx="754619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1" y="457200"/>
            <a:ext cx="754618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1" y="5791200"/>
            <a:ext cx="754618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819</TotalTime>
  <Words>162</Words>
  <Application>Microsoft Office PowerPoint</Application>
  <PresentationFormat>On-screen Show (4:3)</PresentationFormat>
  <Paragraphs>41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NikoshBAN</vt:lpstr>
      <vt:lpstr>Wingdings 3</vt:lpstr>
      <vt:lpstr>Ion</vt:lpstr>
      <vt:lpstr>   সবাইকে লাল গোলাপ শুভেচ্ছা</vt:lpstr>
      <vt:lpstr>শিক্ষক পরিচিতি</vt:lpstr>
      <vt:lpstr>পাঠ পরিচিতিঃ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hr</dc:creator>
  <cp:lastModifiedBy>Acer</cp:lastModifiedBy>
  <cp:revision>151</cp:revision>
  <dcterms:created xsi:type="dcterms:W3CDTF">2006-08-16T00:00:00Z</dcterms:created>
  <dcterms:modified xsi:type="dcterms:W3CDTF">2021-10-12T18:23:24Z</dcterms:modified>
</cp:coreProperties>
</file>