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90" r:id="rId4"/>
    <p:sldId id="285" r:id="rId5"/>
    <p:sldId id="259" r:id="rId6"/>
    <p:sldId id="347" r:id="rId7"/>
    <p:sldId id="263" r:id="rId8"/>
    <p:sldId id="264" r:id="rId9"/>
    <p:sldId id="369" r:id="rId10"/>
    <p:sldId id="370" r:id="rId11"/>
    <p:sldId id="361" r:id="rId12"/>
    <p:sldId id="327" r:id="rId13"/>
    <p:sldId id="373" r:id="rId14"/>
    <p:sldId id="376" r:id="rId15"/>
    <p:sldId id="374" r:id="rId16"/>
    <p:sldId id="329" r:id="rId17"/>
    <p:sldId id="377" r:id="rId18"/>
    <p:sldId id="349" r:id="rId19"/>
    <p:sldId id="350" r:id="rId20"/>
    <p:sldId id="351" r:id="rId21"/>
    <p:sldId id="352" r:id="rId22"/>
    <p:sldId id="353" r:id="rId23"/>
    <p:sldId id="332" r:id="rId24"/>
    <p:sldId id="281" r:id="rId25"/>
    <p:sldId id="280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60" y="25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bn.wikipedia.org/wiki/%E0%A6%95%E0%A6%AE%E0%A7%8D%E0%A6%AA%E0%A6%BF%E0%A6%89%E0%A6%9F%E0%A6%BE%E0%A6%B0#%E0%A6%95%E0%A6%AE%E0%A7%8D%E0%A6%AA%E0%A6%BF%E0%A6%89%E0%A6%9F%E0%A6%BE%E0%A6%B0%E0%A7%87%E0%A6%B0_%E0%A6%AA%E0%A7%8D%E0%A6%B0%E0%A6%95%E0%A6%BE%E0%A6%B0%E0%A6%AD%E0%A7%87%E0%A6%A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n.prankmike.com/what-are-main-components-computer-syste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7" y="253368"/>
            <a:ext cx="11728744" cy="62566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0357" y="5150954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372" y="1043706"/>
            <a:ext cx="10702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5656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 নির্বাহ করে বেঁচে থাকতে হলে, আজকের দিনে কম্পিউটার শিখতেই হবে। 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ব্যবহার জানা থাকলে তুমি কম্পিউটারেই লেখালেখি ও নোট তৈরির কাজ করতে পার। ই-মেইলের সাহায্যে তুমি দ্রুততম সময়ে বিশ্বের যেকোনো জায়গায় চিঠি, তথ্য বা লেখা প্রেরণ করতে পারো। ওয়েবসাইট থেকে যেকোনো মুহূর্তে যেকোনো বিষয়ে তথ্য নেওয়া যায়। মোটকথা,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আসলে কম্পিউটার শিক্ষা হল এটা একটা প্ল্যাটফর্ম, জীবন গড়ে নেওয়ার জন্য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যুগে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মানুষের নিত্যসঙ্গী।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3636" y="439774"/>
            <a:ext cx="5203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কেন এত 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664" y="3068449"/>
            <a:ext cx="1085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প্রশ্ন- </a:t>
            </a:r>
            <a:r>
              <a:rPr lang="as-IN" dirty="0">
                <a:solidFill>
                  <a:srgbClr val="1C1E21"/>
                </a:solidFill>
                <a:latin typeface="Helvetica" panose="020B0604020202020204" pitchFamily="34" charset="0"/>
              </a:rPr>
              <a:t>কম্পিউটারের কয়েকটি গুরুত্বপূর্ণ বৈশিষ্ট্য লিখ</a:t>
            </a:r>
            <a:r>
              <a:rPr lang="as-IN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।</a:t>
            </a:r>
            <a:endParaRPr lang="as-IN" dirty="0">
              <a:solidFill>
                <a:srgbClr val="1C1E21"/>
              </a:solidFill>
              <a:latin typeface="Helvetica" panose="020B0604020202020204" pitchFamily="34" charset="0"/>
            </a:endParaRPr>
          </a:p>
          <a:p>
            <a:r>
              <a:rPr lang="as-IN" dirty="0">
                <a:solidFill>
                  <a:srgbClr val="1C1E21"/>
                </a:solidFill>
                <a:latin typeface="Helvetica" panose="020B0604020202020204" pitchFamily="34" charset="0"/>
              </a:rPr>
              <a:t>উত্তর: নির্ভুলতা, দ্রুতগতি, সুক্ষতা, যুক্তিসংগত সিদ্ধান্ত, বহুমূখীতা, মেমরি, স্বয়ংক্রিয়তা এবং সহনশীলতা।</a:t>
            </a:r>
            <a:endParaRPr lang="as-IN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800530"/>
            <a:ext cx="4311418" cy="242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0530"/>
            <a:ext cx="4607150" cy="242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6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386" y="2759700"/>
            <a:ext cx="10718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কম্পিউটার নিম্নলিখিত ৪টি গুরুত্বপূর্ণ কাজ করে। যথা-* সমস্যা সমাধানের উদ্দেশ্যে ব্যবহারকারী কর্তৃক তৈরি প্রোগ্রাম কম্পিউটার গ্রহণ করে মেমরিতে সংরক্ষণ করে এবং ব্যবহারকারীর নির্দেশে কম্পিউটার প্রোগ্রাম নির্বাহ করে;* ইনপুট ডিভাইস-এর মাধ্যমে ডাটা গ্রহণ করে;* ডেটা প্রসেস করে এবং* আউটপুট ডিভাইস-এর মাধ্যমে ফলাফল প্রকাশ করে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386" y="1079768"/>
            <a:ext cx="10961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 করেন কে ? কেন তাকে কম্পিউটারের আবিস্কারক বলা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4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কম্পিউটার আবিস্কার করেন হাওয়ার্ড এইচ একিন। যুক্তরাষ্ট্রের হার্ভার্ড বিশ্ববিদ্যালয় ও আইবিএম এর যৌথ উদ্যোগে এবং হাওয়ার্ড এইচ একিন-এর তত্ত্বাবধানে ১৯৪৩ সালে মার্ক-১ নামে একটি পূর্ণাঙ্গ ডিজিটাল কম্পিউটার নির্মিত হয়। এজন্য হাওয়ার্ড এইচ একিন কে কম্পিউটারের আবিস্কারক বলা হয়।</a:t>
            </a:r>
            <a:endParaRPr lang="as-IN" sz="24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921" y="4748473"/>
            <a:ext cx="8374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ধরণগুলি মূলত তিনটি ভাগে বিভক্ত।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Work)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Purpose)</a:t>
            </a:r>
          </a:p>
          <a:p>
            <a:pPr algn="just">
              <a:buFont typeface="+mj-lt"/>
              <a:buAutoNum type="arabicPeriod"/>
            </a:pP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 ভিত্তিক (</a:t>
            </a:r>
            <a:r>
              <a:rPr lang="en-US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Based on Size)</a:t>
            </a:r>
            <a:endParaRPr lang="en-US" sz="2400" b="0" i="0" dirty="0">
              <a:solidFill>
                <a:srgbClr val="2222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169" y="475375"/>
            <a:ext cx="4624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40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78868" y="4536810"/>
            <a:ext cx="9132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কাকে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কেন এত গুরুত্বপূর্ণ 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কমপিউটারের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ভাষা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as-IN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3819275" y="437117"/>
            <a:ext cx="3154176" cy="3921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315281" y="1049867"/>
            <a:ext cx="4486520" cy="3314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1335" y="316820"/>
            <a:ext cx="4156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3600" u="sng" dirty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কম্পিউটারের 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500" y="910302"/>
            <a:ext cx="10731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কত প্রকার :</a:t>
            </a:r>
            <a:endParaRPr lang="as-IN" sz="3200" dirty="0">
              <a:solidFill>
                <a:srgbClr val="2D2D2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ও বৈশিষ্ট অনুযায়ী প্রথমত কম্পিউটার ৩ প্রকার যথা:</a:t>
            </a:r>
          </a:p>
          <a:p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এনালগ </a:t>
            </a:r>
            <a:r>
              <a:rPr lang="en-US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  </a:t>
            </a:r>
            <a:r>
              <a:rPr lang="as-IN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ডিজিটাল </a:t>
            </a:r>
            <a:r>
              <a:rPr lang="en-US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    </a:t>
            </a:r>
            <a:r>
              <a:rPr lang="as-IN" sz="2400" dirty="0" smtClean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হাইব্রিড </a:t>
            </a:r>
            <a:r>
              <a:rPr lang="en-US" sz="2400" dirty="0">
                <a:solidFill>
                  <a:srgbClr val="2D2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endParaRPr lang="en-US" sz="2400" b="0" i="0" dirty="0">
              <a:solidFill>
                <a:srgbClr val="2D2D2D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985" y="2342455"/>
            <a:ext cx="53902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ডিজিটাল কম্পিউটার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আকার আয়তন ও ব্যবহারের ভিত্তিতে ডিজিটাল কম্পিউটারকে ৪ ভাগে ভাগ করা যায় যথা :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১. সুপার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২. মেইনফ্রেম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৩. মিনি কম্পিউটার</a:t>
            </a: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৪. মাইক্রো কম্পিউটার</a:t>
            </a:r>
            <a:endParaRPr lang="as-IN" b="0" i="0" dirty="0">
              <a:solidFill>
                <a:srgbClr val="2D2D2D"/>
              </a:solidFill>
              <a:effectLst/>
              <a:latin typeface="Open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985" y="47765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মাইক্রো কম্পিউটারের প্রকারভেদ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dirty="0">
                <a:solidFill>
                  <a:srgbClr val="2D2D2D"/>
                </a:solidFill>
                <a:latin typeface="Open Sans"/>
              </a:rPr>
              <a:t>মাইক্রো কম্পিউটারকে ২ ভাগে ভাগ করা যায় :</a:t>
            </a:r>
          </a:p>
          <a:p>
            <a:r>
              <a:rPr lang="as-IN" b="1" dirty="0">
                <a:solidFill>
                  <a:srgbClr val="2D2D2D"/>
                </a:solidFill>
                <a:latin typeface="Roboto"/>
              </a:rPr>
              <a:t>১. ডেস্কটপ কম্পিউটার :</a:t>
            </a:r>
            <a:endParaRPr lang="as-IN" dirty="0">
              <a:solidFill>
                <a:srgbClr val="2D2D2D"/>
              </a:solidFill>
              <a:latin typeface="Roboto"/>
            </a:endParaRPr>
          </a:p>
          <a:p>
            <a:r>
              <a:rPr lang="as-IN" b="1" dirty="0" smtClean="0">
                <a:solidFill>
                  <a:srgbClr val="2D2D2D"/>
                </a:solidFill>
                <a:latin typeface="Roboto"/>
              </a:rPr>
              <a:t>২</a:t>
            </a:r>
            <a:r>
              <a:rPr lang="as-IN" b="1" dirty="0">
                <a:solidFill>
                  <a:srgbClr val="2D2D2D"/>
                </a:solidFill>
                <a:latin typeface="Roboto"/>
              </a:rPr>
              <a:t>. ল্যাপটপ কম্পিউটার :</a:t>
            </a:r>
            <a:endParaRPr lang="as-IN" b="0" i="0" dirty="0">
              <a:solidFill>
                <a:srgbClr val="2D2D2D"/>
              </a:solidFill>
              <a:effectLst/>
              <a:latin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85" y="2418694"/>
            <a:ext cx="3454400" cy="181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84" y="4373780"/>
            <a:ext cx="3567815" cy="188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3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5254" y="400788"/>
            <a:ext cx="4624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90497" y="1018379"/>
            <a:ext cx="10544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 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ইউনিট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বা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as-IN" sz="24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 মস্তিষ্ককে বলা হয়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 প্রসেসিং ইউনিট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(সি পি ইউ বা কেন্দ্রীয় প্রক্রিয়ণ বিভাগ)। বস্তুত, এটিই কম্পিউটারের মূল অংশ।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প্রধান অংশ হলো 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 ইউনিট বা সেন্ট্রাল প্রসেসিং ইউনিট (সিপিইউ)।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 থেকেই কম্পিউটারের সমস্ত কার্যক্রম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ন্ত্রিত হ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57" y="2338218"/>
            <a:ext cx="2862044" cy="164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59" y="4285831"/>
            <a:ext cx="3190503" cy="175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17615" y="2602785"/>
            <a:ext cx="8285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800" dirty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৫টিঃ-</a:t>
            </a:r>
            <a:endParaRPr lang="as-IN" sz="2800" dirty="0">
              <a:solidFill>
                <a:srgbClr val="292B2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+mj-lt"/>
              <a:buAutoNum type="arabicPeriod"/>
            </a:pP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২.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৩.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ইউনিট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৪.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৫.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0" i="0" dirty="0">
              <a:solidFill>
                <a:srgbClr val="292B2C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451" y="3753523"/>
            <a:ext cx="7861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ইউনিট - যদি যা কম্পিউটার হার্ডওয়্যার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ঠাসাঠাসি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 - প্রদর্শন ডিভাইস গ্রাফিক এবং চরিত্র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কীবোর্ড - কীবোর্ড কম্পিউটার নিয়ন্ত্রণ যার ইনপুট ডেটা এবং আদেশগুলি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as-IN" sz="2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 - ম্যানুয়াল ম্যানিপ্যুলেটর, যা একটি নিয়ন্ত্রণ সংকেত মধ্যে যান্ত্রিক আন্দোলন পরিবর্তন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b="0" i="0" dirty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6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4917" y="533685"/>
            <a:ext cx="7904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800" b="1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বিভিন্ন ক্ষেত্রে এবং 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2800" b="1" dirty="0" err="1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য়গায়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</a:t>
            </a:r>
            <a:r>
              <a:rPr lang="as-IN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, </a:t>
            </a:r>
          </a:p>
          <a:p>
            <a:r>
              <a:rPr lang="en-US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</a:t>
            </a:r>
            <a:r>
              <a:rPr lang="en-US" sz="2800" b="1" dirty="0" err="1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as-IN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ব্যবহার </a:t>
            </a:r>
            <a:r>
              <a:rPr lang="as-IN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 smtClean="0">
                <a:solidFill>
                  <a:srgbClr val="2C3E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as-IN" sz="2800" b="1" dirty="0">
              <a:solidFill>
                <a:srgbClr val="2C3E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205" y="1487792"/>
            <a:ext cx="10501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গবেষণা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কেনাকাটা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আবহাওয়া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ক্রীড়া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as-IN" sz="2400" dirty="0">
              <a:solidFill>
                <a:srgbClr val="5C5C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ইউটিউব 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ভিডিও, সিনেমা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দেখছেন</a:t>
            </a:r>
            <a:endParaRPr lang="en-US" sz="2400" dirty="0" smtClean="0">
              <a:solidFill>
                <a:srgbClr val="5C5C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বিক্রয়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ইবে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মিডিয়া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সংরক্ষণ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just" fontAlgn="base"/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নথি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উপস্থাপনা, স্প্রেডশীট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</a:t>
            </a:r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2400" dirty="0" smtClean="0">
              <a:solidFill>
                <a:srgbClr val="5C5C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fontAlgn="base"/>
            <a:r>
              <a:rPr lang="as-IN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ব্যবসা ওয়েবসাইট বজায়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ব্লগ</a:t>
            </a:r>
            <a:r>
              <a:rPr lang="en-US" sz="2400" dirty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5C5C5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কম্পিউটারের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>
              <a:solidFill>
                <a:srgbClr val="5C5C5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916" y="4478297"/>
            <a:ext cx="10501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কয়টি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প্রশ্ন: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 মূল অংশের নাম লেখো। </a:t>
            </a:r>
            <a:endParaRPr lang="en-US" sz="24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ইনপুট, মেমোরি, প্রসেসর ও আউটপুট।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494" y="3437248"/>
            <a:ext cx="10788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কয়টি 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কি কি. 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প্রধান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গুলো হচ্ছে ইনপুট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আউটপুট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এবং প্রসেসিং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।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3494" y="5319758"/>
            <a:ext cx="10402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সবচেয়ে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বেশি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অংশ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প্রসেসর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  <a:r>
              <a:rPr lang="en-US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খুললে যে বোর্ডটি দেখা যায় তার নাম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মাদারবোর্ড</a:t>
            </a:r>
            <a:r>
              <a:rPr lang="en-US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19761" y="340244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12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12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0534" y="1197002"/>
            <a:ext cx="4726745" cy="333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5835" y="4827382"/>
            <a:ext cx="72314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কি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ইনপুট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</a:t>
            </a:r>
            <a:r>
              <a:rPr lang="en-US" sz="3200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 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যন্ত্র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তথ্য সংরক্ষণের প্রধান যন্ত্র 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285" y="883526"/>
            <a:ext cx="859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অংশ। ইনপুট, প্রসেসিং ইউনিট, মেমোরি এবং আউটপুট</a:t>
            </a:r>
            <a:r>
              <a:rPr lang="as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dirty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5607" y="301009"/>
            <a:ext cx="6212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কয়টি ও কী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132" y="1406746"/>
            <a:ext cx="109389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অংশ কি বোর্ড, মাউস বা স্ক্যানারের মাধ্যমে আদেশ গ্রহন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 অংশ আদেশটি প্রক্রিয়াজাত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আদেশ এবং ফলাফল সংরক্ষণ করে। প্রসেসরের নিয়ন্ত্রনে, ইনপুট অংশ হতে তথ্য প্রসেসিং ইউনিটে পাঠায়। আবার প্রসেস করা তথ্য বা ডাটা আউটপুট অংশে প্রেরণ করে।</a:t>
            </a:r>
          </a:p>
          <a:p>
            <a:r>
              <a:rPr lang="as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অংশ ব্যবহারকারীকে আদেশ অনুযায়ী, মনিটর, প্রিন্টার ইত্যাদির মাধ্যমে ফলাফল দেখায়।</a:t>
            </a:r>
          </a:p>
        </p:txBody>
      </p:sp>
      <p:pic>
        <p:nvPicPr>
          <p:cNvPr id="7" name="Picture 4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483" y="3653515"/>
            <a:ext cx="1651289" cy="104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my project 3\project pic\CP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545" y="3633005"/>
            <a:ext cx="1707041" cy="103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133" y="692843"/>
            <a:ext cx="2357203" cy="164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my project 3\project pic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4981" y="3653515"/>
            <a:ext cx="1696926" cy="109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my project 3\project pic\HTB18g9RIpXXXXahXXXXq6xXFXXX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6728" y="3607591"/>
            <a:ext cx="1625600" cy="1088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827302" y="4832339"/>
            <a:ext cx="8134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কয়টি মূল অংশ 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 মূল অংশের নাম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as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মেমোরি, প্রসেসর ও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88876" y="445078"/>
            <a:ext cx="28184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121" y="968298"/>
            <a:ext cx="96616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যন্ত্রাংশকে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অবস্থাকেই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৫টি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604" y="1987988"/>
            <a:ext cx="463090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Input Unit 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602" y="2533701"/>
            <a:ext cx="482714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Control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602" y="3089532"/>
            <a:ext cx="716156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Arithmetic Logic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602" y="3616780"/>
            <a:ext cx="586677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Memory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124" y="4150626"/>
            <a:ext cx="602599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Output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Unit 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13" y="3354133"/>
            <a:ext cx="2522457" cy="1475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20" y="1717657"/>
            <a:ext cx="2494845" cy="142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4" y="4981413"/>
            <a:ext cx="2200833" cy="152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020598" y="4751405"/>
            <a:ext cx="5244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সংগঠনের প্রধান অংশ কয়টি?</a:t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সিপিইউকে কত ভাগে ভাগ করা যায়?</a:t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21" y="2985629"/>
            <a:ext cx="4504268" cy="329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64904" y="3041021"/>
            <a:ext cx="5073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অংশ।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(ALU)</a:t>
            </a:r>
          </a:p>
          <a:p>
            <a:pPr lvl="0"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।রেজিস্টার বা মেমরি।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2005" y="673469"/>
            <a:ext cx="416973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বা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সংগঠন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15" y="2624421"/>
            <a:ext cx="537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3টি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315" y="1369187"/>
            <a:ext cx="7839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হলো কম্পিউটারের অন্যতম প্রধান হার্ডওয়্যার। মূলত একে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CPU = Central Processing Unit (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 প্রসেসিং ইউনিট) বলে। যা ইন্সটকশনের মাধ্যমে কম্পিউটারের যাবতীয় অপারেশন নিয়ন্ত্রণ এবং সম্পাদন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918" y="4351159"/>
            <a:ext cx="6364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 প্রসেসরের — অংশটি ডাটা প্রসেসিংয়ে ব্যবহূত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 প্রসেসরের কাজ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as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প্রক্রিয়াকরণ করা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ontrol Unit: Definition &amp; Design - Video &amp; Lesson Transcrip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8381" y="881434"/>
            <a:ext cx="2513019" cy="168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472" y="1323870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78141" y="3051349"/>
            <a:ext cx="59518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(কম্পিউটার ও তথ্য প্রযুক্তি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4389" y="3097946"/>
            <a:ext cx="4730650" cy="3059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অ্যাপ্লিকেশণ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১ম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97" y="1343993"/>
            <a:ext cx="1423011" cy="17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27" y="1150962"/>
            <a:ext cx="3789610" cy="271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68160" y="1150962"/>
            <a:ext cx="6491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সম্পাদিত সমস্ত কাজের নিয়ন্ত্রণ সংকেত প্রদান করে নিয়ন্ত্রন অংশ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সিপিইউ,মেমরি এবং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মধ্যে ডাটা প্রবাহ নিয়ন্ত্রন করে।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2070" y="590296"/>
            <a:ext cx="21419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 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624" y="2750252"/>
            <a:ext cx="6303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:\my project 3\project pic\elon-musk-brain-chips-innov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4089" y="4003617"/>
            <a:ext cx="3375511" cy="214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6" y="4003617"/>
            <a:ext cx="3549314" cy="214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w Computers Calculate - the ALU: Crash Course Computer Scienc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584" y="1298202"/>
            <a:ext cx="3271792" cy="203936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7" name="Picture 4" descr="অংক, সংখ্যা আর গণিতের খেল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011" y="1255534"/>
            <a:ext cx="3352800" cy="20569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83270" y="3337568"/>
            <a:ext cx="4114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(ALU)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032" y="4007677"/>
            <a:ext cx="9073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যুক্তিমুলক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362" y="5169251"/>
            <a:ext cx="10325276" cy="1126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১।এটা সিপিইউ এর সেই অংশ যা বিভিন্ন ধরনের গাণিতিক কাজ করে।যেমন-যোগ,বিয়োগ,গুণ,ভাগ।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6311" y="523572"/>
            <a:ext cx="651652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অ্যারিথমেটিক লজিক ইউনিট বা গাণিতিক যুক্তি অংশ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17945" y="555863"/>
            <a:ext cx="3216255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649" y="1173825"/>
            <a:ext cx="10404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CPU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8569" y="4666742"/>
            <a:ext cx="10501260" cy="1639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4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6277" y="2444433"/>
            <a:ext cx="3352800" cy="211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my project 3\project pic\r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756" y="2515545"/>
            <a:ext cx="2783022" cy="205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D:\my project 3\project pic\computer-memory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50" y="2485343"/>
            <a:ext cx="3312707" cy="211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744008" y="4966235"/>
            <a:ext cx="10404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 হচ্ছে সিপিইউ এর একটি অংশ। কোন একটি কাজের সময় এ সমস্ত রেজিস্টার সাময়িকভাবে ডাটা সংরক্ষণ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ter droplets"/>
          <p:cNvSpPr>
            <a:spLocks noChangeArrowheads="1"/>
          </p:cNvSpPr>
          <p:nvPr/>
        </p:nvSpPr>
        <p:spPr bwMode="auto">
          <a:xfrm>
            <a:off x="4108744" y="410912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80" y="1161778"/>
            <a:ext cx="4999875" cy="3615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5815" y="4962430"/>
            <a:ext cx="61382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কয়টি ও কী কী</a:t>
            </a:r>
            <a:r>
              <a:rPr lang="en-US" sz="32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ইউনিটের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ধারনাটি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307486" y="471980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326351" y="1179345"/>
            <a:ext cx="4467497" cy="3186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894" y="4462572"/>
            <a:ext cx="710162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</a:t>
            </a:r>
            <a:r>
              <a:rPr lang="en-US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 অংশ 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3200" b="1" dirty="0" err="1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অংশ 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মূল উপাদানগুলি কী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কাজ শেষে ফলাফল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b="1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017946" y="348805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04401" y="1034158"/>
            <a:ext cx="5328397" cy="3797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4126" y="5128692"/>
            <a:ext cx="79127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সিস্টেম ইউনিট বলতে </a:t>
            </a:r>
            <a:r>
              <a:rPr lang="as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সিস্টেম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অংশগুলি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u="sng" dirty="0" smtClean="0">
                <a:solidFill>
                  <a:srgbClr val="1A0DA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3200" b="0" i="0" u="sng" dirty="0">
              <a:solidFill>
                <a:srgbClr val="1A0DA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" y="310567"/>
            <a:ext cx="11549801" cy="6257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1674254" y="5409128"/>
            <a:ext cx="8873543" cy="77813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7821" y="3964069"/>
            <a:ext cx="10316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স্মৃতিকে দুই ভাগে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পৰ্যা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য়িত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প্রধান স্মৃতি ( 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Main memory )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RAM, ROM 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 (</a:t>
            </a:r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Auxiliary memory)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28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ফ্লপি, হার্ডডিস্ক, </a:t>
            </a:r>
            <a:r>
              <a:rPr lang="as-IN" sz="2800" dirty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কমপ্যাক্ট ডিস্ক প্রভৃতি।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9969" y="5559234"/>
            <a:ext cx="622157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200" dirty="0" smtClean="0">
                <a:solidFill>
                  <a:srgbClr val="2E2E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b="1" dirty="0" err="1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as-IN" sz="3200" b="1" dirty="0" smtClean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ও কি </a:t>
            </a:r>
            <a:r>
              <a:rPr lang="as-IN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39" y="1484575"/>
            <a:ext cx="3668617" cy="2063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02" y="1367012"/>
            <a:ext cx="3898797" cy="230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448" y="4196186"/>
            <a:ext cx="10471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১৮৩৪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অ্যানালিটিক্যাল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মেকানিক্যাল কম্পিউটারের পরিকল্পনা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ব্যাবেজকে কম্পিউটারের জনক বলা হয়।</a:t>
            </a:r>
            <a:endParaRPr lang="as-IN" sz="28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9159" y="5371742"/>
            <a:ext cx="953368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তাকে কম্পিউটারের জনক বলা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78" y="1560878"/>
            <a:ext cx="4315056" cy="237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6" y="1441977"/>
            <a:ext cx="4148367" cy="253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896" y="4129448"/>
            <a:ext cx="10390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কম্পিউটার একটি যন্ত্র মাত্র। এর চিন্তা শক্তি নেই, নেই বুদ্ধিমত্তা বা বিচার বিশ্লেষণ এবং বিবেচনার মাধ্যমে সিদ্ধান্ত গ্রহণের ক্ষমতা।</a:t>
            </a:r>
            <a:endParaRPr lang="as-IN" sz="2800" b="0" i="0" dirty="0">
              <a:solidFill>
                <a:srgbClr val="1C1E2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638" y="5489955"/>
            <a:ext cx="1064485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as-IN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সীমাবদ্ধতা কী ? কম্পিউটারের কি চিন্তা শক্তি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1" y="1347899"/>
            <a:ext cx="4343707" cy="260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85" y="1365224"/>
            <a:ext cx="4414858" cy="258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4402" y="4428913"/>
            <a:ext cx="7899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মূল অংশ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রয়েছে ৪টি ।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অংশের নাম হলো ইনপুট, মেমোরি, প্রসেসর ও আউটপুট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6569" y="5454043"/>
            <a:ext cx="691086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চারটি </a:t>
            </a:r>
            <a:r>
              <a:rPr lang="as-IN" sz="32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32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অংশের নাম লেখো।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5" y="1279219"/>
            <a:ext cx="4699212" cy="295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52" y="1279219"/>
            <a:ext cx="4799682" cy="303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5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665498"/>
            <a:ext cx="3335161" cy="334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51" y="680413"/>
            <a:ext cx="3533144" cy="324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335" y="594790"/>
            <a:ext cx="3177999" cy="341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59200" y="4168613"/>
            <a:ext cx="3417995" cy="61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40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095018" y="4932058"/>
            <a:ext cx="7300893" cy="1001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Plain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5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00848" y="87194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1865" y="3023467"/>
            <a:ext cx="779091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অংশ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 </a:t>
            </a:r>
            <a:r>
              <a:rPr lang="as-IN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292B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fontAlgn="t">
              <a:buFont typeface="+mj-lt"/>
              <a:buAutoNum type="arabicPeriod"/>
            </a:pP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সিস্টেমের পরিচিতি ও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571" y="2045457"/>
            <a:ext cx="4860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5169" y="358747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 কাকে 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86" y="994991"/>
            <a:ext cx="1024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গ্রিক "কম্পিউট" (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compute)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থেকে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হিসাব বা গণনা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Computer</a:t>
            </a:r>
            <a:r>
              <a:rPr lang="en-US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গণনাকারী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 যন্ত্র যা তথ্য গ্রহণ করে এবং বিভিন্ন প্রক্রিয়ার মাধ্যমে তা বিশ্লেষণ ও উপস্থাপন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86" y="2136088"/>
            <a:ext cx="10334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একটি যন্ত্র যার সাহায্য অনেক তথ্য-উপাত্ত প্রক্রিয়াকরণ করা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4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এমন একটি ইলেক্টোনিক যন্ত্র যার সাহায্য তথ্য প্রদান, প্রক্রিয়াকরণ, আউটপুট প্রদর্শন ও তথ্য সংরক্ষন করা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চালস্ </a:t>
            </a:r>
            <a:r>
              <a:rPr lang="as-IN" sz="24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ব্যাবেজের হাতে প্রথম আবিষ্কৃত গণক যন্ত্রটি বর্তমানের আধুনিক </a:t>
            </a:r>
            <a:r>
              <a:rPr lang="as-IN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3705747"/>
            <a:ext cx="4279900" cy="2436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23" y="3676884"/>
            <a:ext cx="4314050" cy="24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2554</TotalTime>
  <Words>1003</Words>
  <Application>Microsoft Office PowerPoint</Application>
  <PresentationFormat>Widescreen</PresentationFormat>
  <Paragraphs>138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NikoshBAN</vt:lpstr>
      <vt:lpstr>Open Sans</vt:lpstr>
      <vt:lpstr>Roboto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NCC  NCC</cp:lastModifiedBy>
  <cp:revision>497</cp:revision>
  <dcterms:created xsi:type="dcterms:W3CDTF">2020-07-05T15:19:14Z</dcterms:created>
  <dcterms:modified xsi:type="dcterms:W3CDTF">2021-10-13T14:51:55Z</dcterms:modified>
</cp:coreProperties>
</file>