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328" r:id="rId3"/>
    <p:sldId id="258" r:id="rId4"/>
    <p:sldId id="327" r:id="rId5"/>
    <p:sldId id="325" r:id="rId6"/>
    <p:sldId id="300" r:id="rId7"/>
    <p:sldId id="324" r:id="rId8"/>
    <p:sldId id="323" r:id="rId9"/>
    <p:sldId id="316" r:id="rId10"/>
    <p:sldId id="320" r:id="rId11"/>
    <p:sldId id="289" r:id="rId12"/>
    <p:sldId id="32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93284-EA53-4D9F-9EBD-FD067B12762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3A13-A6FB-47E7-AC8F-CF1D55609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5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3A13-A6FB-47E7-AC8F-CF1D55609A8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0C2CE3-3519-476C-B0F2-48582FAB9A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9"/>
          <a:stretch/>
        </p:blipFill>
        <p:spPr>
          <a:xfrm>
            <a:off x="88491" y="0"/>
            <a:ext cx="8834080" cy="68579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FE7942-DB24-4C41-8C38-5A1FC633FC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05400" y="3810000"/>
            <a:ext cx="1923482" cy="19856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7FF96B-88DA-46ED-AFBF-5FF4EB0A83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86200"/>
            <a:ext cx="1459193" cy="19856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10234A-A2E0-4DA9-971A-BE1E0A0E2BC4}"/>
              </a:ext>
            </a:extLst>
          </p:cNvPr>
          <p:cNvSpPr txBox="1"/>
          <p:nvPr/>
        </p:nvSpPr>
        <p:spPr>
          <a:xfrm>
            <a:off x="1708401" y="685800"/>
            <a:ext cx="53204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as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5210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NAGPS\Downloads\Flower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648200"/>
            <a:ext cx="1676400" cy="1952625"/>
          </a:xfrm>
          <a:prstGeom prst="rect">
            <a:avLst/>
          </a:prstGeom>
          <a:noFill/>
        </p:spPr>
      </p:pic>
      <p:pic>
        <p:nvPicPr>
          <p:cNvPr id="4099" name="Picture 3" descr="C:\Users\NAGPS\Downloads\Flower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304800" y="304800"/>
            <a:ext cx="2105025" cy="1952625"/>
          </a:xfrm>
          <a:prstGeom prst="rect">
            <a:avLst/>
          </a:prstGeom>
          <a:noFill/>
        </p:spPr>
      </p:pic>
      <p:pic>
        <p:nvPicPr>
          <p:cNvPr id="4098" name="Picture 2" descr="C:\Users\NAGPS\Downloads\Flower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496050" y="304800"/>
            <a:ext cx="2343150" cy="195262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09800" y="533400"/>
            <a:ext cx="4191000" cy="9144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কাজ-২</a:t>
            </a:r>
          </a:p>
        </p:txBody>
      </p:sp>
      <p:sp>
        <p:nvSpPr>
          <p:cNvPr id="13" name="Frame 1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F75170-71D0-47E1-8D77-C0A7A9769220}"/>
              </a:ext>
            </a:extLst>
          </p:cNvPr>
          <p:cNvSpPr txBox="1"/>
          <p:nvPr/>
        </p:nvSpPr>
        <p:spPr>
          <a:xfrm>
            <a:off x="533400" y="1752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টাকা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7BD2B6-6BF2-42A1-A86A-2DEE84D1BEDD}"/>
              </a:ext>
            </a:extLst>
          </p:cNvPr>
          <p:cNvSpPr txBox="1"/>
          <p:nvPr/>
        </p:nvSpPr>
        <p:spPr>
          <a:xfrm>
            <a:off x="1943100" y="3710359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১×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801010-1C82-42AD-A8DC-7B9725EC1FCD}"/>
              </a:ext>
            </a:extLst>
          </p:cNvPr>
          <p:cNvSpPr txBox="1"/>
          <p:nvPr/>
        </p:nvSpPr>
        <p:spPr>
          <a:xfrm>
            <a:off x="2971800" y="372653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টাকা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8AD6C-4A3C-44C2-9961-DAD91CC90B65}"/>
              </a:ext>
            </a:extLst>
          </p:cNvPr>
          <p:cNvSpPr txBox="1"/>
          <p:nvPr/>
        </p:nvSpPr>
        <p:spPr>
          <a:xfrm>
            <a:off x="634052" y="372653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  <p:bldP spid="11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IMRANJAHED\Desktop\New folder\e066ae3b-c9f0-49ba-bd50-5378d25ad064.1.6.jpg">
            <a:extLst>
              <a:ext uri="{FF2B5EF4-FFF2-40B4-BE49-F238E27FC236}">
                <a16:creationId xmlns:a16="http://schemas.microsoft.com/office/drawing/2014/main" id="{D79B55C6-26DA-4E94-BA2C-1B0C21C92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7467600" cy="433602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" y="3657600"/>
            <a:ext cx="8839200" cy="304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3"/>
          <p:cNvSpPr/>
          <p:nvPr/>
        </p:nvSpPr>
        <p:spPr>
          <a:xfrm>
            <a:off x="7086600" y="5943600"/>
            <a:ext cx="914400" cy="914400"/>
          </a:xfrm>
          <a:prstGeom prst="sun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7924800" y="4191000"/>
            <a:ext cx="914400" cy="914400"/>
          </a:xfrm>
          <a:prstGeom prst="sun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8001000" y="5562600"/>
            <a:ext cx="914400" cy="914400"/>
          </a:xfrm>
          <a:prstGeom prst="sun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-3009106" y="3313906"/>
            <a:ext cx="64770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0251" y="4800600"/>
            <a:ext cx="88392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তোমা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প্যাকেট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চকলেট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আনলো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তোমার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ভাইবোনকে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১০টি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চকলেট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38400" y="533400"/>
            <a:ext cx="3429000" cy="13716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6200" y="6400800"/>
            <a:ext cx="69342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" y="6553200"/>
            <a:ext cx="69342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un 16"/>
          <p:cNvSpPr/>
          <p:nvPr/>
        </p:nvSpPr>
        <p:spPr>
          <a:xfrm>
            <a:off x="7924800" y="457200"/>
            <a:ext cx="914400" cy="914400"/>
          </a:xfrm>
          <a:prstGeom prst="sun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/>
        </p:nvSpPr>
        <p:spPr>
          <a:xfrm>
            <a:off x="7924800" y="2971800"/>
            <a:ext cx="914400" cy="914400"/>
          </a:xfrm>
          <a:prstGeom prst="sun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/>
        </p:nvSpPr>
        <p:spPr>
          <a:xfrm>
            <a:off x="7924800" y="1676400"/>
            <a:ext cx="914400" cy="914400"/>
          </a:xfrm>
          <a:prstGeom prst="sun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IPOA601H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8610600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304800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" pitchFamily="2" charset="0"/>
                <a:cs typeface="Nikosh" pitchFamily="2" charset="0"/>
              </a:rPr>
              <a:t>         </a:t>
            </a:r>
            <a:r>
              <a:rPr lang="bn-BD" sz="66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ধন্যবাদ</a:t>
            </a:r>
            <a:r>
              <a:rPr lang="bn-BD" sz="48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6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সবাইকে</a:t>
            </a:r>
            <a:endParaRPr lang="en-US" sz="4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609600" y="304800"/>
            <a:ext cx="6781800" cy="990600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6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828800"/>
            <a:ext cx="7543800" cy="3886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NikoshBAN" pitchFamily="2" charset="0"/>
                <a:cs typeface="NikoshBAN" pitchFamily="2" charset="0"/>
              </a:rPr>
              <a:t>মো.রফিকুল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,</a:t>
            </a:r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সহকা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রী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মধ্যভদ্রঘাট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কামারখন্দ, সিরাজগঞ্জ ।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6907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077200" y="571500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6114" y="58057"/>
            <a:ext cx="8665029" cy="43543"/>
          </a:xfrm>
          <a:custGeom>
            <a:avLst/>
            <a:gdLst>
              <a:gd name="connsiteX0" fmla="*/ 0 w 8665029"/>
              <a:gd name="connsiteY0" fmla="*/ 43543 h 43543"/>
              <a:gd name="connsiteX1" fmla="*/ 8665029 w 8665029"/>
              <a:gd name="connsiteY1" fmla="*/ 0 h 43543"/>
              <a:gd name="connsiteX2" fmla="*/ 8665029 w 8665029"/>
              <a:gd name="connsiteY2" fmla="*/ 0 h 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5029" h="43543">
                <a:moveTo>
                  <a:pt x="0" y="43543"/>
                </a:moveTo>
                <a:lnTo>
                  <a:pt x="8665029" y="0"/>
                </a:lnTo>
                <a:lnTo>
                  <a:pt x="8665029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99871"/>
            <a:ext cx="62484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6019403" y="3276203"/>
            <a:ext cx="4724400" cy="79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77200" y="30480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29600" y="5867400"/>
            <a:ext cx="609600" cy="609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1771" y="6781800"/>
            <a:ext cx="8665029" cy="43543"/>
          </a:xfrm>
          <a:custGeom>
            <a:avLst/>
            <a:gdLst>
              <a:gd name="connsiteX0" fmla="*/ 0 w 8665029"/>
              <a:gd name="connsiteY0" fmla="*/ 43543 h 43543"/>
              <a:gd name="connsiteX1" fmla="*/ 8665029 w 8665029"/>
              <a:gd name="connsiteY1" fmla="*/ 0 h 43543"/>
              <a:gd name="connsiteX2" fmla="*/ 8665029 w 8665029"/>
              <a:gd name="connsiteY2" fmla="*/ 0 h 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5029" h="43543">
                <a:moveTo>
                  <a:pt x="0" y="43543"/>
                </a:moveTo>
                <a:lnTo>
                  <a:pt x="8665029" y="0"/>
                </a:lnTo>
                <a:lnTo>
                  <a:pt x="8665029" y="0"/>
                </a:lnTo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6200" y="228600"/>
            <a:ext cx="975445" cy="6553200"/>
          </a:xfrm>
          <a:prstGeom prst="rect">
            <a:avLst/>
          </a:prstGeom>
        </p:spPr>
      </p:pic>
      <p:sp>
        <p:nvSpPr>
          <p:cNvPr id="17" name="Frame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CE3658-8212-4E35-A6A7-B0E03A3CE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3635829" cy="46689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4BB156-415A-4366-9DAF-5ED5D65280F8}"/>
              </a:ext>
            </a:extLst>
          </p:cNvPr>
          <p:cNvSpPr txBox="1"/>
          <p:nvPr/>
        </p:nvSpPr>
        <p:spPr>
          <a:xfrm>
            <a:off x="4648200" y="1981200"/>
            <a:ext cx="3352800" cy="243143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পৃষ্ঠা- 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56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57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52600" y="228600"/>
            <a:ext cx="6324600" cy="1447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890792"/>
            <a:ext cx="8305800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শিক্ষার্থীরা.........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4290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12.1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IN" sz="2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12.</a:t>
            </a:r>
            <a:r>
              <a:rPr lang="bn-IN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bn-IN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ণের নামতা (১-১০ পর্যন্ত ) বলতে ও ব্যবহার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3390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8614" y="3281764"/>
            <a:ext cx="1409700" cy="2029507"/>
          </a:xfrm>
          <a:prstGeom prst="rect">
            <a:avLst/>
          </a:prstGeom>
          <a:noFill/>
          <a:ln w="5715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BEE3CF7-9C3A-4585-9AD8-D23C4FAD5F3F}"/>
              </a:ext>
            </a:extLst>
          </p:cNvPr>
          <p:cNvSpPr/>
          <p:nvPr/>
        </p:nvSpPr>
        <p:spPr>
          <a:xfrm>
            <a:off x="1711657" y="2666569"/>
            <a:ext cx="5105400" cy="3380527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0CDA6-B38C-4C8A-9232-13358B64D138}"/>
              </a:ext>
            </a:extLst>
          </p:cNvPr>
          <p:cNvSpPr txBox="1">
            <a:spLocks/>
          </p:cNvSpPr>
          <p:nvPr/>
        </p:nvSpPr>
        <p:spPr>
          <a:xfrm>
            <a:off x="76200" y="6047096"/>
            <a:ext cx="9296400" cy="838200"/>
          </a:xfrm>
          <a:prstGeom prst="rect">
            <a:avLst/>
          </a:prstGeom>
          <a:noFill/>
          <a:ln w="5715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EFFB2B-837B-455B-B675-29FC4CB9E7C2}"/>
              </a:ext>
            </a:extLst>
          </p:cNvPr>
          <p:cNvSpPr txBox="1"/>
          <p:nvPr/>
        </p:nvSpPr>
        <p:spPr>
          <a:xfrm>
            <a:off x="7086599" y="2743200"/>
            <a:ext cx="1780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৩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06D7FF-9B87-48FF-AFD5-05BD0705A14D}"/>
              </a:ext>
            </a:extLst>
          </p:cNvPr>
          <p:cNvSpPr txBox="1"/>
          <p:nvPr/>
        </p:nvSpPr>
        <p:spPr>
          <a:xfrm>
            <a:off x="7010400" y="3581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47491" y="96332"/>
            <a:ext cx="2819400" cy="2590800"/>
            <a:chOff x="304800" y="609600"/>
            <a:chExt cx="2819400" cy="25908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7806110-7F94-4435-9017-C981EC5A4479}"/>
                </a:ext>
              </a:extLst>
            </p:cNvPr>
            <p:cNvSpPr/>
            <p:nvPr/>
          </p:nvSpPr>
          <p:spPr>
            <a:xfrm>
              <a:off x="304800" y="609600"/>
              <a:ext cx="2819400" cy="2590800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013B436-5971-48BF-9AFF-2FDC429E5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88" y="998184"/>
              <a:ext cx="533400" cy="50202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DE32781-E1ED-41FB-9A9B-C4605C8F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783246"/>
              <a:ext cx="551688" cy="519236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D11B642-B574-4979-B4DE-DE1DD86F9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3412" y="1075944"/>
              <a:ext cx="551688" cy="51923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A69B11D-9BDC-4884-BC7C-2804526A7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907" y="1466088"/>
              <a:ext cx="539782" cy="508029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013B436-5971-48BF-9AFF-2FDC429E5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684" y="1962553"/>
              <a:ext cx="533400" cy="502023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3DE32781-E1ED-41FB-9A9B-C4605C8F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468" y="1581571"/>
              <a:ext cx="551688" cy="519236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BD11B642-B574-4979-B4DE-DE1DD86F9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40" y="1847477"/>
              <a:ext cx="551688" cy="519235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F4B63497-603E-4361-824E-5418CB873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0977" y="2305910"/>
              <a:ext cx="533400" cy="502023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6A69B11D-9BDC-4884-BC7C-2804526A7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231" y="2443190"/>
              <a:ext cx="539782" cy="508029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374975" y="501125"/>
            <a:ext cx="2819400" cy="2590800"/>
            <a:chOff x="374975" y="501125"/>
            <a:chExt cx="2819400" cy="259080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07806110-7F94-4435-9017-C981EC5A4479}"/>
                </a:ext>
              </a:extLst>
            </p:cNvPr>
            <p:cNvSpPr/>
            <p:nvPr/>
          </p:nvSpPr>
          <p:spPr>
            <a:xfrm>
              <a:off x="374975" y="501125"/>
              <a:ext cx="2819400" cy="2590800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E013B436-5971-48BF-9AFF-2FDC429E5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863" y="889709"/>
              <a:ext cx="533400" cy="502023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3DE32781-E1ED-41FB-9A9B-C4605C8F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4175" y="674771"/>
              <a:ext cx="551688" cy="519236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BD11B642-B574-4979-B4DE-DE1DD86F9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3587" y="967469"/>
              <a:ext cx="551688" cy="519235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6A69B11D-9BDC-4884-BC7C-2804526A7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082" y="1357613"/>
              <a:ext cx="539782" cy="508029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E013B436-5971-48BF-9AFF-2FDC429E5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859" y="1854078"/>
              <a:ext cx="533400" cy="502023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3DE32781-E1ED-41FB-9A9B-C4605C8F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8643" y="1473096"/>
              <a:ext cx="551688" cy="519236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BD11B642-B574-4979-B4DE-DE1DD86F9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2664" y="1644138"/>
              <a:ext cx="551688" cy="519235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F4B63497-603E-4361-824E-5418CB873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6881" y="2250857"/>
              <a:ext cx="533400" cy="502023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6A69B11D-9BDC-4884-BC7C-2804526A7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6406" y="2334715"/>
              <a:ext cx="539782" cy="508029"/>
            </a:xfrm>
            <a:prstGeom prst="rect">
              <a:avLst/>
            </a:prstGeom>
          </p:spPr>
        </p:pic>
      </p:grpSp>
      <p:grpSp>
        <p:nvGrpSpPr>
          <p:cNvPr id="75" name="Group 74"/>
          <p:cNvGrpSpPr/>
          <p:nvPr/>
        </p:nvGrpSpPr>
        <p:grpSpPr>
          <a:xfrm>
            <a:off x="6268256" y="152400"/>
            <a:ext cx="2819400" cy="2590800"/>
            <a:chOff x="304800" y="609600"/>
            <a:chExt cx="2819400" cy="259080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7806110-7F94-4435-9017-C981EC5A4479}"/>
                </a:ext>
              </a:extLst>
            </p:cNvPr>
            <p:cNvSpPr/>
            <p:nvPr/>
          </p:nvSpPr>
          <p:spPr>
            <a:xfrm>
              <a:off x="304800" y="609600"/>
              <a:ext cx="2819400" cy="2590800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E013B436-5971-48BF-9AFF-2FDC429E5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88" y="998184"/>
              <a:ext cx="533400" cy="502023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3DE32781-E1ED-41FB-9A9B-C4605C8F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783246"/>
              <a:ext cx="551688" cy="519236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BD11B642-B574-4979-B4DE-DE1DD86F9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3412" y="1075944"/>
              <a:ext cx="551688" cy="519235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6A69B11D-9BDC-4884-BC7C-2804526A7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907" y="1466088"/>
              <a:ext cx="539782" cy="508029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E013B436-5971-48BF-9AFF-2FDC429E5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684" y="1962553"/>
              <a:ext cx="533400" cy="502023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3DE32781-E1ED-41FB-9A9B-C4605C8F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468" y="1581571"/>
              <a:ext cx="551688" cy="519236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BD11B642-B574-4979-B4DE-DE1DD86F9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649" y="1775283"/>
              <a:ext cx="551688" cy="519235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F4B63497-603E-4361-824E-5418CB873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0977" y="2305910"/>
              <a:ext cx="533400" cy="502023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6A69B11D-9BDC-4884-BC7C-2804526A7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231" y="2443190"/>
              <a:ext cx="539782" cy="50802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983565" y="2923279"/>
            <a:ext cx="4549779" cy="2890300"/>
            <a:chOff x="1928861" y="2830684"/>
            <a:chExt cx="4712015" cy="3036666"/>
          </a:xfrm>
        </p:grpSpPr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3DE32781-E1ED-41FB-9A9B-C4605C8F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146" y="4052648"/>
              <a:ext cx="514534" cy="458359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1928861" y="2830684"/>
              <a:ext cx="4712015" cy="3036666"/>
              <a:chOff x="1887547" y="2899984"/>
              <a:chExt cx="4712015" cy="3036666"/>
            </a:xfrm>
          </p:grpSpPr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6A69B11D-9BDC-4884-BC7C-2804526A7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7547" y="3759812"/>
                <a:ext cx="503430" cy="448466"/>
              </a:xfrm>
              <a:prstGeom prst="rect">
                <a:avLst/>
              </a:prstGeom>
            </p:spPr>
          </p:pic>
          <p:pic>
            <p:nvPicPr>
              <p:cNvPr id="91" name="Picture 90">
                <a:extLst>
                  <a:ext uri="{FF2B5EF4-FFF2-40B4-BE49-F238E27FC236}">
                    <a16:creationId xmlns:a16="http://schemas.microsoft.com/office/drawing/2014/main" id="{E013B436-5971-48BF-9AFF-2FDC429E55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2036" y="4402446"/>
                <a:ext cx="497477" cy="443164"/>
              </a:xfrm>
              <a:prstGeom prst="rect">
                <a:avLst/>
              </a:prstGeom>
            </p:spPr>
          </p:pic>
          <p:pic>
            <p:nvPicPr>
              <p:cNvPr id="92" name="Picture 91">
                <a:extLst>
                  <a:ext uri="{FF2B5EF4-FFF2-40B4-BE49-F238E27FC236}">
                    <a16:creationId xmlns:a16="http://schemas.microsoft.com/office/drawing/2014/main" id="{3DE32781-E1ED-41FB-9A9B-C4605C8FB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96572" y="3944087"/>
                <a:ext cx="514534" cy="458359"/>
              </a:xfrm>
              <a:prstGeom prst="rect">
                <a:avLst/>
              </a:prstGeom>
            </p:spPr>
          </p:pic>
          <p:pic>
            <p:nvPicPr>
              <p:cNvPr id="94" name="Picture 93">
                <a:extLst>
                  <a:ext uri="{FF2B5EF4-FFF2-40B4-BE49-F238E27FC236}">
                    <a16:creationId xmlns:a16="http://schemas.microsoft.com/office/drawing/2014/main" id="{F4B63497-603E-4361-824E-5418CB873E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56025" y="4466281"/>
                <a:ext cx="497477" cy="443164"/>
              </a:xfrm>
              <a:prstGeom prst="rect">
                <a:avLst/>
              </a:prstGeom>
            </p:spPr>
          </p:pic>
          <p:pic>
            <p:nvPicPr>
              <p:cNvPr id="111" name="Picture 110">
                <a:extLst>
                  <a:ext uri="{FF2B5EF4-FFF2-40B4-BE49-F238E27FC236}">
                    <a16:creationId xmlns:a16="http://schemas.microsoft.com/office/drawing/2014/main" id="{E013B436-5971-48BF-9AFF-2FDC429E55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14423" y="4297092"/>
                <a:ext cx="497477" cy="443164"/>
              </a:xfrm>
              <a:prstGeom prst="rect">
                <a:avLst/>
              </a:prstGeom>
            </p:spPr>
          </p:pic>
          <p:pic>
            <p:nvPicPr>
              <p:cNvPr id="116" name="Picture 115">
                <a:extLst>
                  <a:ext uri="{FF2B5EF4-FFF2-40B4-BE49-F238E27FC236}">
                    <a16:creationId xmlns:a16="http://schemas.microsoft.com/office/drawing/2014/main" id="{E013B436-5971-48BF-9AFF-2FDC429E55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82229" y="3360492"/>
                <a:ext cx="497477" cy="443164"/>
              </a:xfrm>
              <a:prstGeom prst="rect">
                <a:avLst/>
              </a:prstGeom>
            </p:spPr>
          </p:pic>
          <p:pic>
            <p:nvPicPr>
              <p:cNvPr id="117" name="Picture 116">
                <a:extLst>
                  <a:ext uri="{FF2B5EF4-FFF2-40B4-BE49-F238E27FC236}">
                    <a16:creationId xmlns:a16="http://schemas.microsoft.com/office/drawing/2014/main" id="{3DE32781-E1ED-41FB-9A9B-C4605C8FB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06957" y="3073372"/>
                <a:ext cx="514534" cy="458359"/>
              </a:xfrm>
              <a:prstGeom prst="rect">
                <a:avLst/>
              </a:prstGeom>
            </p:spPr>
          </p:pic>
          <p:pic>
            <p:nvPicPr>
              <p:cNvPr id="118" name="Picture 117">
                <a:extLst>
                  <a:ext uri="{FF2B5EF4-FFF2-40B4-BE49-F238E27FC236}">
                    <a16:creationId xmlns:a16="http://schemas.microsoft.com/office/drawing/2014/main" id="{BD11B642-B574-4979-B4DE-DE1DD86F9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3283" y="5285080"/>
                <a:ext cx="514534" cy="458358"/>
              </a:xfrm>
              <a:prstGeom prst="rect">
                <a:avLst/>
              </a:prstGeom>
            </p:spPr>
          </p:pic>
          <p:pic>
            <p:nvPicPr>
              <p:cNvPr id="119" name="Picture 118">
                <a:extLst>
                  <a:ext uri="{FF2B5EF4-FFF2-40B4-BE49-F238E27FC236}">
                    <a16:creationId xmlns:a16="http://schemas.microsoft.com/office/drawing/2014/main" id="{BD11B642-B574-4979-B4DE-DE1DD86F9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53771" y="3751118"/>
                <a:ext cx="514534" cy="458358"/>
              </a:xfrm>
              <a:prstGeom prst="rect">
                <a:avLst/>
              </a:prstGeom>
            </p:spPr>
          </p:pic>
          <p:pic>
            <p:nvPicPr>
              <p:cNvPr id="120" name="Picture 119">
                <a:extLst>
                  <a:ext uri="{FF2B5EF4-FFF2-40B4-BE49-F238E27FC236}">
                    <a16:creationId xmlns:a16="http://schemas.microsoft.com/office/drawing/2014/main" id="{6A69B11D-9BDC-4884-BC7C-2804526A7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18511" y="4909445"/>
                <a:ext cx="503430" cy="448466"/>
              </a:xfrm>
              <a:prstGeom prst="rect">
                <a:avLst/>
              </a:prstGeom>
            </p:spPr>
          </p:pic>
          <p:pic>
            <p:nvPicPr>
              <p:cNvPr id="121" name="Picture 120">
                <a:extLst>
                  <a:ext uri="{FF2B5EF4-FFF2-40B4-BE49-F238E27FC236}">
                    <a16:creationId xmlns:a16="http://schemas.microsoft.com/office/drawing/2014/main" id="{E013B436-5971-48BF-9AFF-2FDC429E55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6548" y="3483122"/>
                <a:ext cx="497477" cy="443164"/>
              </a:xfrm>
              <a:prstGeom prst="rect">
                <a:avLst/>
              </a:prstGeom>
            </p:spPr>
          </p:pic>
          <p:pic>
            <p:nvPicPr>
              <p:cNvPr id="122" name="Picture 121">
                <a:extLst>
                  <a:ext uri="{FF2B5EF4-FFF2-40B4-BE49-F238E27FC236}">
                    <a16:creationId xmlns:a16="http://schemas.microsoft.com/office/drawing/2014/main" id="{3DE32781-E1ED-41FB-9A9B-C4605C8FB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18223" y="3032463"/>
                <a:ext cx="514534" cy="458359"/>
              </a:xfrm>
              <a:prstGeom prst="rect">
                <a:avLst/>
              </a:prstGeom>
            </p:spPr>
          </p:pic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id="{BD11B642-B574-4979-B4DE-DE1DD86F9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59214" y="3552752"/>
                <a:ext cx="514534" cy="458358"/>
              </a:xfrm>
              <a:prstGeom prst="rect">
                <a:avLst/>
              </a:prstGeom>
            </p:spPr>
          </p:pic>
          <p:pic>
            <p:nvPicPr>
              <p:cNvPr id="124" name="Picture 123">
                <a:extLst>
                  <a:ext uri="{FF2B5EF4-FFF2-40B4-BE49-F238E27FC236}">
                    <a16:creationId xmlns:a16="http://schemas.microsoft.com/office/drawing/2014/main" id="{E013B436-5971-48BF-9AFF-2FDC429E55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2441" y="4744062"/>
                <a:ext cx="497477" cy="443164"/>
              </a:xfrm>
              <a:prstGeom prst="rect">
                <a:avLst/>
              </a:prstGeom>
            </p:spPr>
          </p:pic>
          <p:pic>
            <p:nvPicPr>
              <p:cNvPr id="125" name="Picture 124">
                <a:extLst>
                  <a:ext uri="{FF2B5EF4-FFF2-40B4-BE49-F238E27FC236}">
                    <a16:creationId xmlns:a16="http://schemas.microsoft.com/office/drawing/2014/main" id="{3DE32781-E1ED-41FB-9A9B-C4605C8FB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30476" y="4051997"/>
                <a:ext cx="514534" cy="458359"/>
              </a:xfrm>
              <a:prstGeom prst="rect">
                <a:avLst/>
              </a:prstGeom>
            </p:spPr>
          </p:pic>
          <p:pic>
            <p:nvPicPr>
              <p:cNvPr id="126" name="Picture 125">
                <a:extLst>
                  <a:ext uri="{FF2B5EF4-FFF2-40B4-BE49-F238E27FC236}">
                    <a16:creationId xmlns:a16="http://schemas.microsoft.com/office/drawing/2014/main" id="{BD11B642-B574-4979-B4DE-DE1DD86F9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85028" y="4011110"/>
                <a:ext cx="514534" cy="458358"/>
              </a:xfrm>
              <a:prstGeom prst="rect">
                <a:avLst/>
              </a:prstGeom>
            </p:spPr>
          </p:pic>
          <p:pic>
            <p:nvPicPr>
              <p:cNvPr id="127" name="Picture 126">
                <a:extLst>
                  <a:ext uri="{FF2B5EF4-FFF2-40B4-BE49-F238E27FC236}">
                    <a16:creationId xmlns:a16="http://schemas.microsoft.com/office/drawing/2014/main" id="{F4B63497-603E-4361-824E-5418CB873E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74664" y="4970494"/>
                <a:ext cx="497477" cy="443164"/>
              </a:xfrm>
              <a:prstGeom prst="rect">
                <a:avLst/>
              </a:prstGeom>
            </p:spPr>
          </p:pic>
          <p:pic>
            <p:nvPicPr>
              <p:cNvPr id="128" name="Picture 127">
                <a:extLst>
                  <a:ext uri="{FF2B5EF4-FFF2-40B4-BE49-F238E27FC236}">
                    <a16:creationId xmlns:a16="http://schemas.microsoft.com/office/drawing/2014/main" id="{6A69B11D-9BDC-4884-BC7C-2804526A7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4125" y="4417836"/>
                <a:ext cx="503430" cy="448466"/>
              </a:xfrm>
              <a:prstGeom prst="rect">
                <a:avLst/>
              </a:prstGeom>
            </p:spPr>
          </p:pic>
          <p:pic>
            <p:nvPicPr>
              <p:cNvPr id="129" name="Picture 128">
                <a:extLst>
                  <a:ext uri="{FF2B5EF4-FFF2-40B4-BE49-F238E27FC236}">
                    <a16:creationId xmlns:a16="http://schemas.microsoft.com/office/drawing/2014/main" id="{E013B436-5971-48BF-9AFF-2FDC429E55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59375" y="2899984"/>
                <a:ext cx="497477" cy="443164"/>
              </a:xfrm>
              <a:prstGeom prst="rect">
                <a:avLst/>
              </a:prstGeom>
            </p:spPr>
          </p:pic>
          <p:pic>
            <p:nvPicPr>
              <p:cNvPr id="130" name="Picture 129">
                <a:extLst>
                  <a:ext uri="{FF2B5EF4-FFF2-40B4-BE49-F238E27FC236}">
                    <a16:creationId xmlns:a16="http://schemas.microsoft.com/office/drawing/2014/main" id="{3DE32781-E1ED-41FB-9A9B-C4605C8FB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46322" y="2941356"/>
                <a:ext cx="514534" cy="458359"/>
              </a:xfrm>
              <a:prstGeom prst="rect">
                <a:avLst/>
              </a:prstGeom>
            </p:spPr>
          </p:pic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BD11B642-B574-4979-B4DE-DE1DD86F9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28805" y="5344044"/>
                <a:ext cx="514534" cy="458358"/>
              </a:xfrm>
              <a:prstGeom prst="rect">
                <a:avLst/>
              </a:prstGeom>
            </p:spPr>
          </p:pic>
          <p:pic>
            <p:nvPicPr>
              <p:cNvPr id="132" name="Picture 131">
                <a:extLst>
                  <a:ext uri="{FF2B5EF4-FFF2-40B4-BE49-F238E27FC236}">
                    <a16:creationId xmlns:a16="http://schemas.microsoft.com/office/drawing/2014/main" id="{6A69B11D-9BDC-4884-BC7C-2804526A7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88094" y="3502214"/>
                <a:ext cx="503430" cy="448466"/>
              </a:xfrm>
              <a:prstGeom prst="rect">
                <a:avLst/>
              </a:prstGeom>
            </p:spPr>
          </p:pic>
          <p:pic>
            <p:nvPicPr>
              <p:cNvPr id="133" name="Picture 132">
                <a:extLst>
                  <a:ext uri="{FF2B5EF4-FFF2-40B4-BE49-F238E27FC236}">
                    <a16:creationId xmlns:a16="http://schemas.microsoft.com/office/drawing/2014/main" id="{3DE32781-E1ED-41FB-9A9B-C4605C8FB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76328" y="5420051"/>
                <a:ext cx="514534" cy="458359"/>
              </a:xfrm>
              <a:prstGeom prst="rect">
                <a:avLst/>
              </a:prstGeom>
            </p:spPr>
          </p:pic>
          <p:pic>
            <p:nvPicPr>
              <p:cNvPr id="134" name="Picture 133">
                <a:extLst>
                  <a:ext uri="{FF2B5EF4-FFF2-40B4-BE49-F238E27FC236}">
                    <a16:creationId xmlns:a16="http://schemas.microsoft.com/office/drawing/2014/main" id="{BD11B642-B574-4979-B4DE-DE1DD86F9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3111" y="4920205"/>
                <a:ext cx="514534" cy="458358"/>
              </a:xfrm>
              <a:prstGeom prst="rect">
                <a:avLst/>
              </a:prstGeom>
            </p:spPr>
          </p:pic>
          <p:pic>
            <p:nvPicPr>
              <p:cNvPr id="135" name="Picture 134">
                <a:extLst>
                  <a:ext uri="{FF2B5EF4-FFF2-40B4-BE49-F238E27FC236}">
                    <a16:creationId xmlns:a16="http://schemas.microsoft.com/office/drawing/2014/main" id="{F4B63497-603E-4361-824E-5418CB873E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94378" y="5493486"/>
                <a:ext cx="497477" cy="443164"/>
              </a:xfrm>
              <a:prstGeom prst="rect">
                <a:avLst/>
              </a:prstGeom>
            </p:spPr>
          </p:pic>
          <p:pic>
            <p:nvPicPr>
              <p:cNvPr id="136" name="Picture 135">
                <a:extLst>
                  <a:ext uri="{FF2B5EF4-FFF2-40B4-BE49-F238E27FC236}">
                    <a16:creationId xmlns:a16="http://schemas.microsoft.com/office/drawing/2014/main" id="{6A69B11D-9BDC-4884-BC7C-2804526A7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92169" y="4818770"/>
                <a:ext cx="503430" cy="44846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0431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46497" y="3048000"/>
            <a:ext cx="473879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7200" dirty="0">
                <a:latin typeface="NikoshBAN" pitchFamily="2" charset="0"/>
                <a:cs typeface="NikoshBAN" pitchFamily="2" charset="0"/>
              </a:rPr>
              <a:t>10 ও 1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 descr="gif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429000"/>
            <a:ext cx="2819400" cy="3105150"/>
          </a:xfrm>
          <a:prstGeom prst="rect">
            <a:avLst/>
          </a:prstGeom>
        </p:spPr>
      </p:pic>
      <p:pic>
        <p:nvPicPr>
          <p:cNvPr id="13" name="Picture 12" descr="gif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47800"/>
            <a:ext cx="2438400" cy="2013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Oval 4"/>
          <p:cNvSpPr/>
          <p:nvPr/>
        </p:nvSpPr>
        <p:spPr>
          <a:xfrm>
            <a:off x="3124200" y="3327117"/>
            <a:ext cx="917902" cy="9797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4930" tIns="74930" rIns="74930" bIns="74930" numCol="1" spcCol="1270" anchor="ctr" anchorCtr="0">
            <a:noAutofit/>
          </a:bodyPr>
          <a:lstStyle/>
          <a:p>
            <a:pPr lvl="0" algn="ctr" defTabSz="2622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900" kern="1200"/>
          </a:p>
        </p:txBody>
      </p:sp>
      <p:grpSp>
        <p:nvGrpSpPr>
          <p:cNvPr id="18" name="Group 17"/>
          <p:cNvGrpSpPr/>
          <p:nvPr/>
        </p:nvGrpSpPr>
        <p:grpSpPr>
          <a:xfrm>
            <a:off x="3124200" y="533400"/>
            <a:ext cx="4343400" cy="1295400"/>
            <a:chOff x="3124200" y="533400"/>
            <a:chExt cx="4343400" cy="1295400"/>
          </a:xfrm>
        </p:grpSpPr>
        <p:sp>
          <p:nvSpPr>
            <p:cNvPr id="2" name="Rectangle 1"/>
            <p:cNvSpPr/>
            <p:nvPr/>
          </p:nvSpPr>
          <p:spPr>
            <a:xfrm>
              <a:off x="3124200" y="533400"/>
              <a:ext cx="4343400" cy="1295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54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শিরোনাম</a:t>
              </a:r>
              <a:r>
                <a:rPr lang="en-US" sz="54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1066800"/>
              <a:ext cx="1524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086600" y="1066800"/>
              <a:ext cx="1524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35B5C2-F540-4417-A24D-E4C6B7DEC1CD}"/>
              </a:ext>
            </a:extLst>
          </p:cNvPr>
          <p:cNvSpPr txBox="1"/>
          <p:nvPr/>
        </p:nvSpPr>
        <p:spPr>
          <a:xfrm>
            <a:off x="1447800" y="457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09AC0-17E6-4ADB-A2F0-F0700DEB3252}"/>
              </a:ext>
            </a:extLst>
          </p:cNvPr>
          <p:cNvSpPr txBox="1"/>
          <p:nvPr/>
        </p:nvSpPr>
        <p:spPr>
          <a:xfrm>
            <a:off x="685800" y="21246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ABCC41-F627-4303-AFE8-EA971F951221}"/>
              </a:ext>
            </a:extLst>
          </p:cNvPr>
          <p:cNvSpPr txBox="1"/>
          <p:nvPr/>
        </p:nvSpPr>
        <p:spPr>
          <a:xfrm>
            <a:off x="2209800" y="2133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০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C87DE4-AAFE-4F2B-9070-429AF15E327A}"/>
              </a:ext>
            </a:extLst>
          </p:cNvPr>
          <p:cNvSpPr txBox="1"/>
          <p:nvPr/>
        </p:nvSpPr>
        <p:spPr>
          <a:xfrm>
            <a:off x="685800" y="30390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৩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4F43D-F310-495D-9B15-00EB44B595D0}"/>
              </a:ext>
            </a:extLst>
          </p:cNvPr>
          <p:cNvSpPr txBox="1"/>
          <p:nvPr/>
        </p:nvSpPr>
        <p:spPr>
          <a:xfrm>
            <a:off x="2209800" y="3048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8FDA5F-11F5-4141-86D0-2F74CDEFEAF8}"/>
              </a:ext>
            </a:extLst>
          </p:cNvPr>
          <p:cNvSpPr txBox="1"/>
          <p:nvPr/>
        </p:nvSpPr>
        <p:spPr>
          <a:xfrm>
            <a:off x="838200" y="1219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5F0609-D6D9-4634-B486-DF5606553A39}"/>
              </a:ext>
            </a:extLst>
          </p:cNvPr>
          <p:cNvSpPr txBox="1"/>
          <p:nvPr/>
        </p:nvSpPr>
        <p:spPr>
          <a:xfrm>
            <a:off x="2209800" y="12864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8C2F13-F65E-4CAB-A738-32459FA4BA7F}"/>
              </a:ext>
            </a:extLst>
          </p:cNvPr>
          <p:cNvSpPr txBox="1"/>
          <p:nvPr/>
        </p:nvSpPr>
        <p:spPr>
          <a:xfrm>
            <a:off x="685800" y="3962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৪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0CC4E8-8066-43D7-8AB6-B2E20F22DB7C}"/>
              </a:ext>
            </a:extLst>
          </p:cNvPr>
          <p:cNvSpPr txBox="1"/>
          <p:nvPr/>
        </p:nvSpPr>
        <p:spPr>
          <a:xfrm>
            <a:off x="2209800" y="3962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40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0C2663-46E2-41FA-849B-93057B944A31}"/>
              </a:ext>
            </a:extLst>
          </p:cNvPr>
          <p:cNvSpPr txBox="1"/>
          <p:nvPr/>
        </p:nvSpPr>
        <p:spPr>
          <a:xfrm>
            <a:off x="685800" y="49440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0ADF97-856B-44A5-BE8F-CDCBDBD7C84D}"/>
              </a:ext>
            </a:extLst>
          </p:cNvPr>
          <p:cNvSpPr txBox="1"/>
          <p:nvPr/>
        </p:nvSpPr>
        <p:spPr>
          <a:xfrm>
            <a:off x="2209800" y="4953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50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833EF1-2DC3-4097-B40B-39408D9DC1D2}"/>
              </a:ext>
            </a:extLst>
          </p:cNvPr>
          <p:cNvSpPr txBox="1"/>
          <p:nvPr/>
        </p:nvSpPr>
        <p:spPr>
          <a:xfrm>
            <a:off x="4191000" y="12864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413C27-D0FF-426B-B795-4C9F3EF416EF}"/>
              </a:ext>
            </a:extLst>
          </p:cNvPr>
          <p:cNvSpPr txBox="1"/>
          <p:nvPr/>
        </p:nvSpPr>
        <p:spPr>
          <a:xfrm>
            <a:off x="5791200" y="1295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60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A41A77-96D9-4CF3-9D6E-D8FFDC2267E8}"/>
              </a:ext>
            </a:extLst>
          </p:cNvPr>
          <p:cNvSpPr txBox="1"/>
          <p:nvPr/>
        </p:nvSpPr>
        <p:spPr>
          <a:xfrm>
            <a:off x="4267200" y="2133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DFC4AC-131D-432F-9167-AD6EF9B19A2D}"/>
              </a:ext>
            </a:extLst>
          </p:cNvPr>
          <p:cNvSpPr txBox="1"/>
          <p:nvPr/>
        </p:nvSpPr>
        <p:spPr>
          <a:xfrm>
            <a:off x="5791200" y="2133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70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224979-CE56-48B3-833D-940B6F620A53}"/>
              </a:ext>
            </a:extLst>
          </p:cNvPr>
          <p:cNvSpPr txBox="1"/>
          <p:nvPr/>
        </p:nvSpPr>
        <p:spPr>
          <a:xfrm>
            <a:off x="4191000" y="303907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08B646-036A-440A-B450-47200A9566E9}"/>
              </a:ext>
            </a:extLst>
          </p:cNvPr>
          <p:cNvSpPr txBox="1"/>
          <p:nvPr/>
        </p:nvSpPr>
        <p:spPr>
          <a:xfrm>
            <a:off x="5715000" y="3048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80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6D2C15-1604-476E-9C9F-1E9C6545E475}"/>
              </a:ext>
            </a:extLst>
          </p:cNvPr>
          <p:cNvSpPr txBox="1"/>
          <p:nvPr/>
        </p:nvSpPr>
        <p:spPr>
          <a:xfrm>
            <a:off x="4191000" y="395347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8A0AEC-3CED-4F9A-B12C-87C934D2D846}"/>
              </a:ext>
            </a:extLst>
          </p:cNvPr>
          <p:cNvSpPr txBox="1"/>
          <p:nvPr/>
        </p:nvSpPr>
        <p:spPr>
          <a:xfrm>
            <a:off x="5715000" y="3962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90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284D3D-11E6-459B-9628-7FA5F162EBBE}"/>
              </a:ext>
            </a:extLst>
          </p:cNvPr>
          <p:cNvSpPr txBox="1"/>
          <p:nvPr/>
        </p:nvSpPr>
        <p:spPr>
          <a:xfrm>
            <a:off x="3962400" y="502027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85C3E6-AA5C-4DE1-84EB-CCFC2DE182A6}"/>
              </a:ext>
            </a:extLst>
          </p:cNvPr>
          <p:cNvSpPr txBox="1"/>
          <p:nvPr/>
        </p:nvSpPr>
        <p:spPr>
          <a:xfrm>
            <a:off x="5791200" y="4953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48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9" grpId="0"/>
      <p:bldP spid="11" grpId="0"/>
      <p:bldP spid="15" grpId="0"/>
      <p:bldP spid="17" grpId="0"/>
      <p:bldP spid="19" grpId="0"/>
      <p:bldP spid="13" grpId="0"/>
      <p:bldP spid="14" grpId="0"/>
      <p:bldP spid="16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35B5C2-F540-4417-A24D-E4C6B7DEC1CD}"/>
              </a:ext>
            </a:extLst>
          </p:cNvPr>
          <p:cNvSpPr txBox="1"/>
          <p:nvPr/>
        </p:nvSpPr>
        <p:spPr>
          <a:xfrm>
            <a:off x="1447800" y="457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09AC0-17E6-4ADB-A2F0-F0700DEB3252}"/>
              </a:ext>
            </a:extLst>
          </p:cNvPr>
          <p:cNvSpPr txBox="1"/>
          <p:nvPr/>
        </p:nvSpPr>
        <p:spPr>
          <a:xfrm>
            <a:off x="762000" y="2057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ABCC41-F627-4303-AFE8-EA971F951221}"/>
              </a:ext>
            </a:extLst>
          </p:cNvPr>
          <p:cNvSpPr txBox="1"/>
          <p:nvPr/>
        </p:nvSpPr>
        <p:spPr>
          <a:xfrm>
            <a:off x="2209800" y="2133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C87DE4-AAFE-4F2B-9070-429AF15E327A}"/>
              </a:ext>
            </a:extLst>
          </p:cNvPr>
          <p:cNvSpPr txBox="1"/>
          <p:nvPr/>
        </p:nvSpPr>
        <p:spPr>
          <a:xfrm>
            <a:off x="762000" y="2971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৩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4F43D-F310-495D-9B15-00EB44B595D0}"/>
              </a:ext>
            </a:extLst>
          </p:cNvPr>
          <p:cNvSpPr txBox="1"/>
          <p:nvPr/>
        </p:nvSpPr>
        <p:spPr>
          <a:xfrm>
            <a:off x="2209800" y="3048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8FDA5F-11F5-4141-86D0-2F74CDEFEAF8}"/>
              </a:ext>
            </a:extLst>
          </p:cNvPr>
          <p:cNvSpPr txBox="1"/>
          <p:nvPr/>
        </p:nvSpPr>
        <p:spPr>
          <a:xfrm>
            <a:off x="838200" y="1219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5F0609-D6D9-4634-B486-DF5606553A39}"/>
              </a:ext>
            </a:extLst>
          </p:cNvPr>
          <p:cNvSpPr txBox="1"/>
          <p:nvPr/>
        </p:nvSpPr>
        <p:spPr>
          <a:xfrm>
            <a:off x="2209800" y="12864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8C2F13-F65E-4CAB-A738-32459FA4BA7F}"/>
              </a:ext>
            </a:extLst>
          </p:cNvPr>
          <p:cNvSpPr txBox="1"/>
          <p:nvPr/>
        </p:nvSpPr>
        <p:spPr>
          <a:xfrm>
            <a:off x="838200" y="39624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৪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0CC4E8-8066-43D7-8AB6-B2E20F22DB7C}"/>
              </a:ext>
            </a:extLst>
          </p:cNvPr>
          <p:cNvSpPr txBox="1"/>
          <p:nvPr/>
        </p:nvSpPr>
        <p:spPr>
          <a:xfrm>
            <a:off x="2209800" y="3962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0C2663-46E2-41FA-849B-93057B944A31}"/>
              </a:ext>
            </a:extLst>
          </p:cNvPr>
          <p:cNvSpPr txBox="1"/>
          <p:nvPr/>
        </p:nvSpPr>
        <p:spPr>
          <a:xfrm>
            <a:off x="838200" y="4876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0ADF97-856B-44A5-BE8F-CDCBDBD7C84D}"/>
              </a:ext>
            </a:extLst>
          </p:cNvPr>
          <p:cNvSpPr txBox="1"/>
          <p:nvPr/>
        </p:nvSpPr>
        <p:spPr>
          <a:xfrm>
            <a:off x="2209800" y="4953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833EF1-2DC3-4097-B40B-39408D9DC1D2}"/>
              </a:ext>
            </a:extLst>
          </p:cNvPr>
          <p:cNvSpPr txBox="1"/>
          <p:nvPr/>
        </p:nvSpPr>
        <p:spPr>
          <a:xfrm>
            <a:off x="4495800" y="122813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 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413C27-D0FF-426B-B795-4C9F3EF416EF}"/>
              </a:ext>
            </a:extLst>
          </p:cNvPr>
          <p:cNvSpPr txBox="1"/>
          <p:nvPr/>
        </p:nvSpPr>
        <p:spPr>
          <a:xfrm>
            <a:off x="5791200" y="1295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6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A41A77-96D9-4CF3-9D6E-D8FFDC2267E8}"/>
              </a:ext>
            </a:extLst>
          </p:cNvPr>
          <p:cNvSpPr txBox="1"/>
          <p:nvPr/>
        </p:nvSpPr>
        <p:spPr>
          <a:xfrm>
            <a:off x="4495800" y="206633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DFC4AC-131D-432F-9167-AD6EF9B19A2D}"/>
              </a:ext>
            </a:extLst>
          </p:cNvPr>
          <p:cNvSpPr txBox="1"/>
          <p:nvPr/>
        </p:nvSpPr>
        <p:spPr>
          <a:xfrm>
            <a:off x="5791200" y="2133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224979-CE56-48B3-833D-940B6F620A53}"/>
              </a:ext>
            </a:extLst>
          </p:cNvPr>
          <p:cNvSpPr txBox="1"/>
          <p:nvPr/>
        </p:nvSpPr>
        <p:spPr>
          <a:xfrm>
            <a:off x="4419600" y="298073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08B646-036A-440A-B450-47200A9566E9}"/>
              </a:ext>
            </a:extLst>
          </p:cNvPr>
          <p:cNvSpPr txBox="1"/>
          <p:nvPr/>
        </p:nvSpPr>
        <p:spPr>
          <a:xfrm>
            <a:off x="5715000" y="3048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6D2C15-1604-476E-9C9F-1E9C6545E475}"/>
              </a:ext>
            </a:extLst>
          </p:cNvPr>
          <p:cNvSpPr txBox="1"/>
          <p:nvPr/>
        </p:nvSpPr>
        <p:spPr>
          <a:xfrm>
            <a:off x="4343400" y="395347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8A0AEC-3CED-4F9A-B12C-87C934D2D846}"/>
              </a:ext>
            </a:extLst>
          </p:cNvPr>
          <p:cNvSpPr txBox="1"/>
          <p:nvPr/>
        </p:nvSpPr>
        <p:spPr>
          <a:xfrm>
            <a:off x="5715000" y="3962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284D3D-11E6-459B-9628-7FA5F162EBBE}"/>
              </a:ext>
            </a:extLst>
          </p:cNvPr>
          <p:cNvSpPr txBox="1"/>
          <p:nvPr/>
        </p:nvSpPr>
        <p:spPr>
          <a:xfrm>
            <a:off x="4267200" y="49440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85C3E6-AA5C-4DE1-84EB-CCFC2DE182A6}"/>
              </a:ext>
            </a:extLst>
          </p:cNvPr>
          <p:cNvSpPr txBox="1"/>
          <p:nvPr/>
        </p:nvSpPr>
        <p:spPr>
          <a:xfrm>
            <a:off x="5791200" y="4953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9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9" grpId="0"/>
      <p:bldP spid="11" grpId="0"/>
      <p:bldP spid="15" grpId="0"/>
      <p:bldP spid="17" grpId="0"/>
      <p:bldP spid="19" grpId="0"/>
      <p:bldP spid="13" grpId="0"/>
      <p:bldP spid="14" grpId="0"/>
      <p:bldP spid="16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153400" y="457200"/>
            <a:ext cx="609600" cy="533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53400" y="5715000"/>
            <a:ext cx="609600" cy="533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" y="5943600"/>
            <a:ext cx="609600" cy="533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" y="381000"/>
            <a:ext cx="609600" cy="533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533400"/>
            <a:ext cx="41910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কাজ-১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01E64C-4AAC-4DD6-9DCB-0DE872F9783D}"/>
              </a:ext>
            </a:extLst>
          </p:cNvPr>
          <p:cNvSpPr txBox="1"/>
          <p:nvPr/>
        </p:nvSpPr>
        <p:spPr>
          <a:xfrm>
            <a:off x="304800" y="1905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১০টি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আঙ্গুল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এরকম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আঙ্গুল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183EEC-F55E-4AE2-96D4-ABDFB1FD287F}"/>
              </a:ext>
            </a:extLst>
          </p:cNvPr>
          <p:cNvSpPr txBox="1"/>
          <p:nvPr/>
        </p:nvSpPr>
        <p:spPr>
          <a:xfrm>
            <a:off x="609600" y="3886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93BB24-6776-4A09-8593-F18817C0ACBD}"/>
              </a:ext>
            </a:extLst>
          </p:cNvPr>
          <p:cNvSpPr txBox="1"/>
          <p:nvPr/>
        </p:nvSpPr>
        <p:spPr>
          <a:xfrm>
            <a:off x="1685499" y="3714466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১০×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D07A05-0D98-4E17-90A6-C93F94EACBEF}"/>
              </a:ext>
            </a:extLst>
          </p:cNvPr>
          <p:cNvSpPr txBox="1"/>
          <p:nvPr/>
        </p:nvSpPr>
        <p:spPr>
          <a:xfrm>
            <a:off x="3200400" y="3733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৮০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আঙ্গুল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3285</TotalTime>
  <Words>315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Constantia</vt:lpstr>
      <vt:lpstr>Nikosh</vt:lpstr>
      <vt:lpstr>NikoshBAN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DPE</cp:lastModifiedBy>
  <cp:revision>344</cp:revision>
  <dcterms:created xsi:type="dcterms:W3CDTF">2006-08-16T00:00:00Z</dcterms:created>
  <dcterms:modified xsi:type="dcterms:W3CDTF">2021-10-12T09:55:35Z</dcterms:modified>
</cp:coreProperties>
</file>