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58" r:id="rId4"/>
    <p:sldId id="259" r:id="rId5"/>
    <p:sldId id="257" r:id="rId6"/>
    <p:sldId id="262" r:id="rId7"/>
    <p:sldId id="260" r:id="rId8"/>
    <p:sldId id="261" r:id="rId9"/>
    <p:sldId id="278" r:id="rId10"/>
    <p:sldId id="270" r:id="rId11"/>
    <p:sldId id="283" r:id="rId12"/>
    <p:sldId id="271" r:id="rId13"/>
    <p:sldId id="284" r:id="rId14"/>
    <p:sldId id="279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80" r:id="rId23"/>
    <p:sldId id="288" r:id="rId24"/>
    <p:sldId id="281" r:id="rId25"/>
    <p:sldId id="282" r:id="rId26"/>
    <p:sldId id="285" r:id="rId27"/>
    <p:sldId id="286" r:id="rId28"/>
    <p:sldId id="289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3Q/VpR7U2wOPerJxozhDg==" hashData="iqkiTKV/LtETzoI4UNIIbdD0quHX8CytKA7wrVjv2aO8J/PuXuNzitXqKy+dev9NkJKYd4Wr/jb2PN7csnt+M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CCFF"/>
    <a:srgbClr val="99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39790-85F9-4C5C-ACE7-653F1E394BD1}" type="datetimeFigureOut">
              <a:rPr lang="en-US" smtClean="0"/>
              <a:t>13-Oct-21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B2314-3AE1-44FA-B386-D0E767EB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0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3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C123-18FB-44FA-B454-0A2DBD6C5ED2}" type="datetimeFigureOut">
              <a:rPr lang="en-US" smtClean="0"/>
              <a:t>13-Oct-21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7B36-0209-42B6-B765-E98AD9B8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7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C123-18FB-44FA-B454-0A2DBD6C5ED2}" type="datetimeFigureOut">
              <a:rPr lang="en-US" smtClean="0"/>
              <a:t>13-Oct-21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7B36-0209-42B6-B765-E98AD9B8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C123-18FB-44FA-B454-0A2DBD6C5ED2}" type="datetimeFigureOut">
              <a:rPr lang="en-US" smtClean="0"/>
              <a:t>13-Oct-21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7B36-0209-42B6-B765-E98AD9B8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69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35467" y="134471"/>
            <a:ext cx="11921067" cy="6589059"/>
          </a:xfrm>
          <a:prstGeom prst="frame">
            <a:avLst>
              <a:gd name="adj1" fmla="val 13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3460"/>
            <a:endParaRPr lang="en-US" sz="211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5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18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5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382">
                <a:solidFill>
                  <a:schemeClr val="tx1">
                    <a:tint val="75000"/>
                  </a:schemeClr>
                </a:solidFill>
              </a:defRPr>
            </a:lvl1pPr>
            <a:lvl2pPr marL="45386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907725" indent="0">
              <a:buNone/>
              <a:defRPr sz="1787">
                <a:solidFill>
                  <a:schemeClr val="tx1">
                    <a:tint val="75000"/>
                  </a:schemeClr>
                </a:solidFill>
              </a:defRPr>
            </a:lvl3pPr>
            <a:lvl4pPr marL="136158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4pPr>
            <a:lvl5pPr marL="181545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5pPr>
            <a:lvl6pPr marL="2269312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6pPr>
            <a:lvl7pPr marL="2723175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7pPr>
            <a:lvl8pPr marL="317703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8pPr>
            <a:lvl9pPr marL="363090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4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31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53862" indent="0">
              <a:buNone/>
              <a:defRPr sz="1985" b="1"/>
            </a:lvl2pPr>
            <a:lvl3pPr marL="907725" indent="0">
              <a:buNone/>
              <a:defRPr sz="1787" b="1"/>
            </a:lvl3pPr>
            <a:lvl4pPr marL="1361587" indent="0">
              <a:buNone/>
              <a:defRPr sz="1588" b="1"/>
            </a:lvl4pPr>
            <a:lvl5pPr marL="1815450" indent="0">
              <a:buNone/>
              <a:defRPr sz="1588" b="1"/>
            </a:lvl5pPr>
            <a:lvl6pPr marL="2269312" indent="0">
              <a:buNone/>
              <a:defRPr sz="1588" b="1"/>
            </a:lvl6pPr>
            <a:lvl7pPr marL="2723175" indent="0">
              <a:buNone/>
              <a:defRPr sz="1588" b="1"/>
            </a:lvl7pPr>
            <a:lvl8pPr marL="3177037" indent="0">
              <a:buNone/>
              <a:defRPr sz="1588" b="1"/>
            </a:lvl8pPr>
            <a:lvl9pPr marL="3630900" indent="0">
              <a:buNone/>
              <a:defRPr sz="15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53862" indent="0">
              <a:buNone/>
              <a:defRPr sz="1985" b="1"/>
            </a:lvl2pPr>
            <a:lvl3pPr marL="907725" indent="0">
              <a:buNone/>
              <a:defRPr sz="1787" b="1"/>
            </a:lvl3pPr>
            <a:lvl4pPr marL="1361587" indent="0">
              <a:buNone/>
              <a:defRPr sz="1588" b="1"/>
            </a:lvl4pPr>
            <a:lvl5pPr marL="1815450" indent="0">
              <a:buNone/>
              <a:defRPr sz="1588" b="1"/>
            </a:lvl5pPr>
            <a:lvl6pPr marL="2269312" indent="0">
              <a:buNone/>
              <a:defRPr sz="1588" b="1"/>
            </a:lvl6pPr>
            <a:lvl7pPr marL="2723175" indent="0">
              <a:buNone/>
              <a:defRPr sz="1588" b="1"/>
            </a:lvl7pPr>
            <a:lvl8pPr marL="3177037" indent="0">
              <a:buNone/>
              <a:defRPr sz="1588" b="1"/>
            </a:lvl8pPr>
            <a:lvl9pPr marL="3630900" indent="0">
              <a:buNone/>
              <a:defRPr sz="15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00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70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42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7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5"/>
            <a:ext cx="6172200" cy="4873625"/>
          </a:xfrm>
        </p:spPr>
        <p:txBody>
          <a:bodyPr/>
          <a:lstStyle>
            <a:lvl1pPr>
              <a:defRPr sz="3177"/>
            </a:lvl1pPr>
            <a:lvl2pPr>
              <a:defRPr sz="2780"/>
            </a:lvl2pPr>
            <a:lvl3pPr>
              <a:defRPr sz="2382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88"/>
            </a:lvl1pPr>
            <a:lvl2pPr marL="453862" indent="0">
              <a:buNone/>
              <a:defRPr sz="1390"/>
            </a:lvl2pPr>
            <a:lvl3pPr marL="907725" indent="0">
              <a:buNone/>
              <a:defRPr sz="1191"/>
            </a:lvl3pPr>
            <a:lvl4pPr marL="1361587" indent="0">
              <a:buNone/>
              <a:defRPr sz="993"/>
            </a:lvl4pPr>
            <a:lvl5pPr marL="1815450" indent="0">
              <a:buNone/>
              <a:defRPr sz="993"/>
            </a:lvl5pPr>
            <a:lvl6pPr marL="2269312" indent="0">
              <a:buNone/>
              <a:defRPr sz="993"/>
            </a:lvl6pPr>
            <a:lvl7pPr marL="2723175" indent="0">
              <a:buNone/>
              <a:defRPr sz="993"/>
            </a:lvl7pPr>
            <a:lvl8pPr marL="3177037" indent="0">
              <a:buNone/>
              <a:defRPr sz="993"/>
            </a:lvl8pPr>
            <a:lvl9pPr marL="3630900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6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C123-18FB-44FA-B454-0A2DBD6C5ED2}" type="datetimeFigureOut">
              <a:rPr lang="en-US" smtClean="0"/>
              <a:t>13-Oct-21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7B36-0209-42B6-B765-E98AD9B8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22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7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5"/>
            <a:ext cx="6172200" cy="4873625"/>
          </a:xfrm>
        </p:spPr>
        <p:txBody>
          <a:bodyPr/>
          <a:lstStyle>
            <a:lvl1pPr marL="0" indent="0">
              <a:buNone/>
              <a:defRPr sz="3177"/>
            </a:lvl1pPr>
            <a:lvl2pPr marL="453862" indent="0">
              <a:buNone/>
              <a:defRPr sz="2780"/>
            </a:lvl2pPr>
            <a:lvl3pPr marL="907725" indent="0">
              <a:buNone/>
              <a:defRPr sz="2382"/>
            </a:lvl3pPr>
            <a:lvl4pPr marL="1361587" indent="0">
              <a:buNone/>
              <a:defRPr sz="1985"/>
            </a:lvl4pPr>
            <a:lvl5pPr marL="1815450" indent="0">
              <a:buNone/>
              <a:defRPr sz="1985"/>
            </a:lvl5pPr>
            <a:lvl6pPr marL="2269312" indent="0">
              <a:buNone/>
              <a:defRPr sz="1985"/>
            </a:lvl6pPr>
            <a:lvl7pPr marL="2723175" indent="0">
              <a:buNone/>
              <a:defRPr sz="1985"/>
            </a:lvl7pPr>
            <a:lvl8pPr marL="3177037" indent="0">
              <a:buNone/>
              <a:defRPr sz="1985"/>
            </a:lvl8pPr>
            <a:lvl9pPr marL="3630900" indent="0">
              <a:buNone/>
              <a:defRPr sz="198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88"/>
            </a:lvl1pPr>
            <a:lvl2pPr marL="453862" indent="0">
              <a:buNone/>
              <a:defRPr sz="1390"/>
            </a:lvl2pPr>
            <a:lvl3pPr marL="907725" indent="0">
              <a:buNone/>
              <a:defRPr sz="1191"/>
            </a:lvl3pPr>
            <a:lvl4pPr marL="1361587" indent="0">
              <a:buNone/>
              <a:defRPr sz="993"/>
            </a:lvl4pPr>
            <a:lvl5pPr marL="1815450" indent="0">
              <a:buNone/>
              <a:defRPr sz="993"/>
            </a:lvl5pPr>
            <a:lvl6pPr marL="2269312" indent="0">
              <a:buNone/>
              <a:defRPr sz="993"/>
            </a:lvl6pPr>
            <a:lvl7pPr marL="2723175" indent="0">
              <a:buNone/>
              <a:defRPr sz="993"/>
            </a:lvl7pPr>
            <a:lvl8pPr marL="3177037" indent="0">
              <a:buNone/>
              <a:defRPr sz="993"/>
            </a:lvl8pPr>
            <a:lvl9pPr marL="3630900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34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00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26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5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82"/>
            </a:lvl1pPr>
            <a:lvl2pPr marL="453862" indent="0" algn="ctr">
              <a:buNone/>
              <a:defRPr sz="1985"/>
            </a:lvl2pPr>
            <a:lvl3pPr marL="907725" indent="0" algn="ctr">
              <a:buNone/>
              <a:defRPr sz="1787"/>
            </a:lvl3pPr>
            <a:lvl4pPr marL="1361587" indent="0" algn="ctr">
              <a:buNone/>
              <a:defRPr sz="1588"/>
            </a:lvl4pPr>
            <a:lvl5pPr marL="1815450" indent="0" algn="ctr">
              <a:buNone/>
              <a:defRPr sz="1588"/>
            </a:lvl5pPr>
            <a:lvl6pPr marL="2269312" indent="0" algn="ctr">
              <a:buNone/>
              <a:defRPr sz="1588"/>
            </a:lvl6pPr>
            <a:lvl7pPr marL="2723175" indent="0" algn="ctr">
              <a:buNone/>
              <a:defRPr sz="1588"/>
            </a:lvl7pPr>
            <a:lvl8pPr marL="3177037" indent="0" algn="ctr">
              <a:buNone/>
              <a:defRPr sz="1588"/>
            </a:lvl8pPr>
            <a:lvl9pPr marL="3630900" indent="0" algn="ctr">
              <a:buNone/>
              <a:defRPr sz="1588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80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5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382">
                <a:solidFill>
                  <a:schemeClr val="tx1">
                    <a:tint val="75000"/>
                  </a:schemeClr>
                </a:solidFill>
              </a:defRPr>
            </a:lvl1pPr>
            <a:lvl2pPr marL="45386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907725" indent="0">
              <a:buNone/>
              <a:defRPr sz="1787">
                <a:solidFill>
                  <a:schemeClr val="tx1">
                    <a:tint val="75000"/>
                  </a:schemeClr>
                </a:solidFill>
              </a:defRPr>
            </a:lvl3pPr>
            <a:lvl4pPr marL="136158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4pPr>
            <a:lvl5pPr marL="181545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5pPr>
            <a:lvl6pPr marL="2269312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6pPr>
            <a:lvl7pPr marL="2723175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7pPr>
            <a:lvl8pPr marL="317703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8pPr>
            <a:lvl9pPr marL="363090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25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71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53862" indent="0">
              <a:buNone/>
              <a:defRPr sz="1985" b="1"/>
            </a:lvl2pPr>
            <a:lvl3pPr marL="907725" indent="0">
              <a:buNone/>
              <a:defRPr sz="1787" b="1"/>
            </a:lvl3pPr>
            <a:lvl4pPr marL="1361587" indent="0">
              <a:buNone/>
              <a:defRPr sz="1588" b="1"/>
            </a:lvl4pPr>
            <a:lvl5pPr marL="1815450" indent="0">
              <a:buNone/>
              <a:defRPr sz="1588" b="1"/>
            </a:lvl5pPr>
            <a:lvl6pPr marL="2269312" indent="0">
              <a:buNone/>
              <a:defRPr sz="1588" b="1"/>
            </a:lvl6pPr>
            <a:lvl7pPr marL="2723175" indent="0">
              <a:buNone/>
              <a:defRPr sz="1588" b="1"/>
            </a:lvl7pPr>
            <a:lvl8pPr marL="3177037" indent="0">
              <a:buNone/>
              <a:defRPr sz="1588" b="1"/>
            </a:lvl8pPr>
            <a:lvl9pPr marL="3630900" indent="0">
              <a:buNone/>
              <a:defRPr sz="15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53862" indent="0">
              <a:buNone/>
              <a:defRPr sz="1985" b="1"/>
            </a:lvl2pPr>
            <a:lvl3pPr marL="907725" indent="0">
              <a:buNone/>
              <a:defRPr sz="1787" b="1"/>
            </a:lvl3pPr>
            <a:lvl4pPr marL="1361587" indent="0">
              <a:buNone/>
              <a:defRPr sz="1588" b="1"/>
            </a:lvl4pPr>
            <a:lvl5pPr marL="1815450" indent="0">
              <a:buNone/>
              <a:defRPr sz="1588" b="1"/>
            </a:lvl5pPr>
            <a:lvl6pPr marL="2269312" indent="0">
              <a:buNone/>
              <a:defRPr sz="1588" b="1"/>
            </a:lvl6pPr>
            <a:lvl7pPr marL="2723175" indent="0">
              <a:buNone/>
              <a:defRPr sz="1588" b="1"/>
            </a:lvl7pPr>
            <a:lvl8pPr marL="3177037" indent="0">
              <a:buNone/>
              <a:defRPr sz="1588" b="1"/>
            </a:lvl8pPr>
            <a:lvl9pPr marL="3630900" indent="0">
              <a:buNone/>
              <a:defRPr sz="15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31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42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0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C123-18FB-44FA-B454-0A2DBD6C5ED2}" type="datetimeFigureOut">
              <a:rPr lang="en-US" smtClean="0"/>
              <a:t>13-Oct-21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7B36-0209-42B6-B765-E98AD9B8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8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7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5"/>
            <a:ext cx="6172200" cy="4873625"/>
          </a:xfrm>
        </p:spPr>
        <p:txBody>
          <a:bodyPr/>
          <a:lstStyle>
            <a:lvl1pPr>
              <a:defRPr sz="3177"/>
            </a:lvl1pPr>
            <a:lvl2pPr>
              <a:defRPr sz="2780"/>
            </a:lvl2pPr>
            <a:lvl3pPr>
              <a:defRPr sz="2382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88"/>
            </a:lvl1pPr>
            <a:lvl2pPr marL="453862" indent="0">
              <a:buNone/>
              <a:defRPr sz="1390"/>
            </a:lvl2pPr>
            <a:lvl3pPr marL="907725" indent="0">
              <a:buNone/>
              <a:defRPr sz="1191"/>
            </a:lvl3pPr>
            <a:lvl4pPr marL="1361587" indent="0">
              <a:buNone/>
              <a:defRPr sz="993"/>
            </a:lvl4pPr>
            <a:lvl5pPr marL="1815450" indent="0">
              <a:buNone/>
              <a:defRPr sz="993"/>
            </a:lvl5pPr>
            <a:lvl6pPr marL="2269312" indent="0">
              <a:buNone/>
              <a:defRPr sz="993"/>
            </a:lvl6pPr>
            <a:lvl7pPr marL="2723175" indent="0">
              <a:buNone/>
              <a:defRPr sz="993"/>
            </a:lvl7pPr>
            <a:lvl8pPr marL="3177037" indent="0">
              <a:buNone/>
              <a:defRPr sz="993"/>
            </a:lvl8pPr>
            <a:lvl9pPr marL="3630900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96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7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5"/>
            <a:ext cx="6172200" cy="4873625"/>
          </a:xfrm>
        </p:spPr>
        <p:txBody>
          <a:bodyPr/>
          <a:lstStyle>
            <a:lvl1pPr marL="0" indent="0">
              <a:buNone/>
              <a:defRPr sz="3177"/>
            </a:lvl1pPr>
            <a:lvl2pPr marL="453862" indent="0">
              <a:buNone/>
              <a:defRPr sz="2780"/>
            </a:lvl2pPr>
            <a:lvl3pPr marL="907725" indent="0">
              <a:buNone/>
              <a:defRPr sz="2382"/>
            </a:lvl3pPr>
            <a:lvl4pPr marL="1361587" indent="0">
              <a:buNone/>
              <a:defRPr sz="1985"/>
            </a:lvl4pPr>
            <a:lvl5pPr marL="1815450" indent="0">
              <a:buNone/>
              <a:defRPr sz="1985"/>
            </a:lvl5pPr>
            <a:lvl6pPr marL="2269312" indent="0">
              <a:buNone/>
              <a:defRPr sz="1985"/>
            </a:lvl6pPr>
            <a:lvl7pPr marL="2723175" indent="0">
              <a:buNone/>
              <a:defRPr sz="1985"/>
            </a:lvl7pPr>
            <a:lvl8pPr marL="3177037" indent="0">
              <a:buNone/>
              <a:defRPr sz="1985"/>
            </a:lvl8pPr>
            <a:lvl9pPr marL="3630900" indent="0">
              <a:buNone/>
              <a:defRPr sz="198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88"/>
            </a:lvl1pPr>
            <a:lvl2pPr marL="453862" indent="0">
              <a:buNone/>
              <a:defRPr sz="1390"/>
            </a:lvl2pPr>
            <a:lvl3pPr marL="907725" indent="0">
              <a:buNone/>
              <a:defRPr sz="1191"/>
            </a:lvl3pPr>
            <a:lvl4pPr marL="1361587" indent="0">
              <a:buNone/>
              <a:defRPr sz="993"/>
            </a:lvl4pPr>
            <a:lvl5pPr marL="1815450" indent="0">
              <a:buNone/>
              <a:defRPr sz="993"/>
            </a:lvl5pPr>
            <a:lvl6pPr marL="2269312" indent="0">
              <a:buNone/>
              <a:defRPr sz="993"/>
            </a:lvl6pPr>
            <a:lvl7pPr marL="2723175" indent="0">
              <a:buNone/>
              <a:defRPr sz="993"/>
            </a:lvl7pPr>
            <a:lvl8pPr marL="3177037" indent="0">
              <a:buNone/>
              <a:defRPr sz="993"/>
            </a:lvl8pPr>
            <a:lvl9pPr marL="3630900" indent="0">
              <a:buNone/>
              <a:defRPr sz="99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7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35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7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C123-18FB-44FA-B454-0A2DBD6C5ED2}" type="datetimeFigureOut">
              <a:rPr lang="en-US" smtClean="0"/>
              <a:t>13-Oct-21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7B36-0209-42B6-B765-E98AD9B8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1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C123-18FB-44FA-B454-0A2DBD6C5ED2}" type="datetimeFigureOut">
              <a:rPr lang="en-US" smtClean="0"/>
              <a:t>13-Oct-21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7B36-0209-42B6-B765-E98AD9B8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8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C123-18FB-44FA-B454-0A2DBD6C5ED2}" type="datetimeFigureOut">
              <a:rPr lang="en-US" smtClean="0"/>
              <a:t>13-Oct-21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7B36-0209-42B6-B765-E98AD9B8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C123-18FB-44FA-B454-0A2DBD6C5ED2}" type="datetimeFigureOut">
              <a:rPr lang="en-US" smtClean="0"/>
              <a:t>13-Oct-21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7B36-0209-42B6-B765-E98AD9B8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4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C123-18FB-44FA-B454-0A2DBD6C5ED2}" type="datetimeFigureOut">
              <a:rPr lang="en-US" smtClean="0"/>
              <a:t>13-Oct-21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7B36-0209-42B6-B765-E98AD9B8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1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C123-18FB-44FA-B454-0A2DBD6C5ED2}" type="datetimeFigureOut">
              <a:rPr lang="en-US" smtClean="0"/>
              <a:t>13-Oct-21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7B36-0209-42B6-B765-E98AD9B8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FC123-18FB-44FA-B454-0A2DBD6C5ED2}" type="datetimeFigureOut">
              <a:rPr lang="en-US" smtClean="0"/>
              <a:t>13-Oct-21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B7B36-0209-42B6-B765-E98AD9B8D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460"/>
            <a:fld id="{6E94C13B-F343-40D6-8CA1-B14DCEBF0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3460"/>
              <a:t>13-Oct-21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46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460"/>
            <a:fld id="{005213AE-B694-4C62-BE86-3CEA76F8A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346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2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07725" rtl="0" eaLnBrk="1" latinLnBrk="0" hangingPunct="1">
        <a:lnSpc>
          <a:spcPct val="90000"/>
        </a:lnSpc>
        <a:spcBef>
          <a:spcPct val="0"/>
        </a:spcBef>
        <a:buNone/>
        <a:defRPr sz="43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931" indent="-226931" algn="l" defTabSz="907725" rtl="0" eaLnBrk="1" latinLnBrk="0" hangingPunct="1">
        <a:lnSpc>
          <a:spcPct val="90000"/>
        </a:lnSpc>
        <a:spcBef>
          <a:spcPts val="993"/>
        </a:spcBef>
        <a:buFont typeface="Arial" panose="020B0604020202020204" pitchFamily="34" charset="0"/>
        <a:buChar char="•"/>
        <a:defRPr sz="2780" kern="1200">
          <a:solidFill>
            <a:schemeClr val="tx1"/>
          </a:solidFill>
          <a:latin typeface="+mn-lt"/>
          <a:ea typeface="+mn-ea"/>
          <a:cs typeface="+mn-cs"/>
        </a:defRPr>
      </a:lvl1pPr>
      <a:lvl2pPr marL="680794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2pPr>
      <a:lvl3pPr marL="1134656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88519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4pPr>
      <a:lvl5pPr marL="2042381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5pPr>
      <a:lvl6pPr marL="2496243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6pPr>
      <a:lvl7pPr marL="2950106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7pPr>
      <a:lvl8pPr marL="3403968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8pPr>
      <a:lvl9pPr marL="3857831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1pPr>
      <a:lvl2pPr marL="453862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2pPr>
      <a:lvl3pPr marL="907725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3pPr>
      <a:lvl4pPr marL="1361587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5pPr>
      <a:lvl6pPr marL="2269312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6pPr>
      <a:lvl7pPr marL="2723175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7pPr>
      <a:lvl8pPr marL="3177037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8pPr>
      <a:lvl9pPr marL="3630900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725"/>
            <a:fld id="{680228E8-A395-422F-8909-968D4175F7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7725"/>
              <a:t>13-Oct-21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7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725"/>
            <a:fld id="{8111C8CE-7FF0-47FA-9A5A-C95EF762DD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77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9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7725" rtl="0" eaLnBrk="1" latinLnBrk="0" hangingPunct="1">
        <a:lnSpc>
          <a:spcPct val="90000"/>
        </a:lnSpc>
        <a:spcBef>
          <a:spcPct val="0"/>
        </a:spcBef>
        <a:buNone/>
        <a:defRPr sz="43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931" indent="-226931" algn="l" defTabSz="907725" rtl="0" eaLnBrk="1" latinLnBrk="0" hangingPunct="1">
        <a:lnSpc>
          <a:spcPct val="90000"/>
        </a:lnSpc>
        <a:spcBef>
          <a:spcPts val="993"/>
        </a:spcBef>
        <a:buFont typeface="Arial" panose="020B0604020202020204" pitchFamily="34" charset="0"/>
        <a:buChar char="•"/>
        <a:defRPr sz="2780" kern="1200">
          <a:solidFill>
            <a:schemeClr val="tx1"/>
          </a:solidFill>
          <a:latin typeface="+mn-lt"/>
          <a:ea typeface="+mn-ea"/>
          <a:cs typeface="+mn-cs"/>
        </a:defRPr>
      </a:lvl1pPr>
      <a:lvl2pPr marL="680794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2pPr>
      <a:lvl3pPr marL="1134656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88519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4pPr>
      <a:lvl5pPr marL="2042381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5pPr>
      <a:lvl6pPr marL="2496243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6pPr>
      <a:lvl7pPr marL="2950106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7pPr>
      <a:lvl8pPr marL="3403968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8pPr>
      <a:lvl9pPr marL="3857831" indent="-226931" algn="l" defTabSz="907725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1pPr>
      <a:lvl2pPr marL="453862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2pPr>
      <a:lvl3pPr marL="907725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3pPr>
      <a:lvl4pPr marL="1361587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5pPr>
      <a:lvl6pPr marL="2269312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6pPr>
      <a:lvl7pPr marL="2723175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7pPr>
      <a:lvl8pPr marL="3177037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8pPr>
      <a:lvl9pPr marL="3630900" algn="l" defTabSz="907725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8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microsoft.com/office/2007/relationships/hdphoto" Target="../media/hdphoto2.wdp"/><Relationship Id="rId7" Type="http://schemas.openxmlformats.org/officeDocument/2006/relationships/image" Target="../media/image6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" b="5301"/>
          <a:stretch/>
        </p:blipFill>
        <p:spPr>
          <a:xfrm>
            <a:off x="74964" y="134471"/>
            <a:ext cx="1210235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3353" y="2017059"/>
            <a:ext cx="6185647" cy="1344706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3261"/>
              </a:avLst>
            </a:prstTxWarp>
            <a:spAutoFit/>
          </a:bodyPr>
          <a:lstStyle/>
          <a:p>
            <a:pPr defTabSz="1083460"/>
            <a:r>
              <a:rPr lang="en-US" sz="2118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WELCOME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0882" y="3697941"/>
            <a:ext cx="5378824" cy="336176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32000"/>
              </a:avLst>
            </a:prstTxWarp>
            <a:spAutoFit/>
          </a:bodyPr>
          <a:lstStyle/>
          <a:p>
            <a:pPr defTabSz="1083460"/>
            <a:r>
              <a:rPr lang="en-US" sz="2118" b="1" dirty="0">
                <a:solidFill>
                  <a:srgbClr val="0070C0"/>
                </a:solidFill>
                <a:latin typeface="Castellar" panose="020A0402060406010301" pitchFamily="18" charset="0"/>
              </a:rPr>
              <a:t>To English Class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076">
            <a:off x="7470259" y="3936545"/>
            <a:ext cx="2210334" cy="25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716" y="0"/>
            <a:ext cx="11851651" cy="6584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2339" y="1618291"/>
            <a:ext cx="128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Word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6369" y="1618291"/>
            <a:ext cx="128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Image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3719" y="1618291"/>
            <a:ext cx="185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Meaning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54687" y="2852371"/>
            <a:ext cx="2762470" cy="1555845"/>
            <a:chOff x="1959658" y="3152627"/>
            <a:chExt cx="2762470" cy="1555845"/>
          </a:xfrm>
        </p:grpSpPr>
        <p:sp>
          <p:nvSpPr>
            <p:cNvPr id="8" name="Flowchart: Delay 7"/>
            <p:cNvSpPr/>
            <p:nvPr/>
          </p:nvSpPr>
          <p:spPr>
            <a:xfrm rot="16200000">
              <a:off x="2562970" y="2549315"/>
              <a:ext cx="1555845" cy="2762469"/>
            </a:xfrm>
            <a:prstGeom prst="flowChartDelay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owchart: Delay 8"/>
            <p:cNvSpPr/>
            <p:nvPr/>
          </p:nvSpPr>
          <p:spPr>
            <a:xfrm>
              <a:off x="1959658" y="3343701"/>
              <a:ext cx="2762470" cy="132382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judicial</a:t>
              </a:r>
              <a:endParaRPr lang="en-US" sz="3200" dirty="0"/>
            </a:p>
          </p:txBody>
        </p:sp>
      </p:grpSp>
      <p:sp>
        <p:nvSpPr>
          <p:cNvPr id="10" name="Bevel 9"/>
          <p:cNvSpPr/>
          <p:nvPr/>
        </p:nvSpPr>
        <p:spPr>
          <a:xfrm>
            <a:off x="8580119" y="2203066"/>
            <a:ext cx="2476753" cy="2947917"/>
          </a:xfrm>
          <a:prstGeom prst="bevel">
            <a:avLst>
              <a:gd name="adj" fmla="val 535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Relating to the administration of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justic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2044" y="2045895"/>
            <a:ext cx="4135068" cy="3105088"/>
            <a:chOff x="4267545" y="2074227"/>
            <a:chExt cx="4135068" cy="31050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545" y="2231398"/>
              <a:ext cx="4109872" cy="294791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53" t="34106" r="39200"/>
            <a:stretch/>
          </p:blipFill>
          <p:spPr>
            <a:xfrm>
              <a:off x="6741995" y="2074227"/>
              <a:ext cx="1660618" cy="13786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64905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716" y="0"/>
            <a:ext cx="11851651" cy="6584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2339" y="1618291"/>
            <a:ext cx="128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Word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6369" y="1618291"/>
            <a:ext cx="128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Image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3719" y="1618291"/>
            <a:ext cx="185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Meaning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54687" y="2852371"/>
            <a:ext cx="2762470" cy="1555845"/>
            <a:chOff x="1959658" y="3152627"/>
            <a:chExt cx="2762470" cy="1555845"/>
          </a:xfrm>
        </p:grpSpPr>
        <p:sp>
          <p:nvSpPr>
            <p:cNvPr id="8" name="Flowchart: Delay 7"/>
            <p:cNvSpPr/>
            <p:nvPr/>
          </p:nvSpPr>
          <p:spPr>
            <a:xfrm rot="16200000">
              <a:off x="2562970" y="2549315"/>
              <a:ext cx="1555845" cy="2762469"/>
            </a:xfrm>
            <a:prstGeom prst="flowChartDelay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owchart: Delay 8"/>
            <p:cNvSpPr/>
            <p:nvPr/>
          </p:nvSpPr>
          <p:spPr>
            <a:xfrm>
              <a:off x="1959658" y="3343701"/>
              <a:ext cx="2762470" cy="132382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Monitor</a:t>
              </a:r>
              <a:endParaRPr lang="en-US" sz="3200" dirty="0"/>
            </a:p>
          </p:txBody>
        </p:sp>
      </p:grpSp>
      <p:sp>
        <p:nvSpPr>
          <p:cNvPr id="10" name="Bevel 9"/>
          <p:cNvSpPr/>
          <p:nvPr/>
        </p:nvSpPr>
        <p:spPr>
          <a:xfrm>
            <a:off x="8290573" y="2203066"/>
            <a:ext cx="2476753" cy="2947917"/>
          </a:xfrm>
          <a:prstGeom prst="bevel">
            <a:avLst>
              <a:gd name="adj" fmla="val 535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 observe and check the progress of someone or something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247" y="2203066"/>
            <a:ext cx="3758466" cy="29479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147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295" y="0"/>
            <a:ext cx="11851651" cy="65842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227" y="2156334"/>
            <a:ext cx="3927259" cy="30707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12339" y="1618291"/>
            <a:ext cx="128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Word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6369" y="1618291"/>
            <a:ext cx="128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Image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3719" y="1618291"/>
            <a:ext cx="185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Meaning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54687" y="2852371"/>
            <a:ext cx="2762470" cy="1555845"/>
            <a:chOff x="1959658" y="3152627"/>
            <a:chExt cx="2762470" cy="1555845"/>
          </a:xfrm>
        </p:grpSpPr>
        <p:sp>
          <p:nvSpPr>
            <p:cNvPr id="9" name="Flowchart: Delay 8"/>
            <p:cNvSpPr/>
            <p:nvPr/>
          </p:nvSpPr>
          <p:spPr>
            <a:xfrm rot="16200000">
              <a:off x="2562970" y="2549315"/>
              <a:ext cx="1555845" cy="2762469"/>
            </a:xfrm>
            <a:prstGeom prst="flowChartDela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lowchart: Delay 9"/>
            <p:cNvSpPr/>
            <p:nvPr/>
          </p:nvSpPr>
          <p:spPr>
            <a:xfrm>
              <a:off x="1959658" y="3343701"/>
              <a:ext cx="2762470" cy="132382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Skills</a:t>
              </a:r>
              <a:endParaRPr lang="en-US" sz="3200" dirty="0"/>
            </a:p>
          </p:txBody>
        </p:sp>
      </p:grpSp>
      <p:sp>
        <p:nvSpPr>
          <p:cNvPr id="11" name="Bevel 10"/>
          <p:cNvSpPr/>
          <p:nvPr/>
        </p:nvSpPr>
        <p:spPr>
          <a:xfrm>
            <a:off x="8487125" y="2156334"/>
            <a:ext cx="2476753" cy="2947917"/>
          </a:xfrm>
          <a:prstGeom prst="bevel">
            <a:avLst>
              <a:gd name="adj" fmla="val 535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ability to do something well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9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295" y="98305"/>
            <a:ext cx="11851651" cy="65842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5319" y="940158"/>
            <a:ext cx="6928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To be a good citizen , you have to prepare yourself to do good work in society.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78" y="2275456"/>
            <a:ext cx="2819635" cy="23223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692" y="2275457"/>
            <a:ext cx="3616943" cy="23223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42" y="2299581"/>
            <a:ext cx="3131958" cy="22981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011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32" y="136477"/>
            <a:ext cx="11851651" cy="6584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1254" y="643273"/>
            <a:ext cx="891881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askerville Old Face" panose="02020602080505020303" pitchFamily="18" charset="0"/>
              </a:rPr>
              <a:t>What kind of knowledge is essential to prepare yourself?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5932" y="1351233"/>
            <a:ext cx="37500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The knowledge of-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96" y="2178352"/>
            <a:ext cx="3099193" cy="25025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655568" y="4832981"/>
            <a:ext cx="8780779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askerville Old Face" panose="02020602080505020303" pitchFamily="18" charset="0"/>
              </a:rPr>
              <a:t>m</a:t>
            </a:r>
            <a:r>
              <a:rPr lang="en-US" sz="3200" b="1" dirty="0" smtClean="0">
                <a:latin typeface="Baskerville Old Face" panose="02020602080505020303" pitchFamily="18" charset="0"/>
              </a:rPr>
              <a:t>odern science, technology including ICT .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6411"/>
          <a:stretch/>
        </p:blipFill>
        <p:spPr>
          <a:xfrm>
            <a:off x="4828884" y="2120748"/>
            <a:ext cx="2800212" cy="25601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2870" y="2120748"/>
            <a:ext cx="3076300" cy="25493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155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653" y="148407"/>
            <a:ext cx="11851651" cy="658425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497103" y="2794712"/>
            <a:ext cx="4232153" cy="1875979"/>
          </a:xfrm>
          <a:prstGeom prst="rightArrow">
            <a:avLst>
              <a:gd name="adj1" fmla="val 75322"/>
              <a:gd name="adj2" fmla="val 4351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our </a:t>
            </a:r>
            <a:r>
              <a:rPr lang="en-US" sz="4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country,</a:t>
            </a:r>
            <a:endParaRPr lang="en-US" sz="44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801" y="926246"/>
            <a:ext cx="8221063" cy="10906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2800" b="1" dirty="0">
                <a:latin typeface="Baskerville Old Face" panose="02020602080505020303" pitchFamily="18" charset="0"/>
              </a:rPr>
              <a:t>The other areas you, as a good citizen, </a:t>
            </a:r>
            <a:r>
              <a:rPr lang="en-US" sz="2800" b="1" dirty="0" smtClean="0">
                <a:latin typeface="Baskerville Old Face" panose="02020602080505020303" pitchFamily="18" charset="0"/>
              </a:rPr>
              <a:t>you should </a:t>
            </a:r>
            <a:r>
              <a:rPr lang="en-US" sz="2800" b="1" dirty="0">
                <a:latin typeface="Baskerville Old Face" panose="02020602080505020303" pitchFamily="18" charset="0"/>
              </a:rPr>
              <a:t>have knowledge </a:t>
            </a:r>
            <a:r>
              <a:rPr lang="en-US" sz="2800" b="1" dirty="0" smtClean="0">
                <a:latin typeface="Baskerville Old Face" panose="02020602080505020303" pitchFamily="18" charset="0"/>
              </a:rPr>
              <a:t>of---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2333" y="2025271"/>
            <a:ext cx="4940488" cy="3286076"/>
            <a:chOff x="5852333" y="2025271"/>
            <a:chExt cx="4940488" cy="32860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333" y="2154054"/>
              <a:ext cx="4940488" cy="3157293"/>
            </a:xfrm>
            <a:prstGeom prst="roundRect">
              <a:avLst>
                <a:gd name="adj" fmla="val 3869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2" name="TextBox 1"/>
            <p:cNvSpPr txBox="1"/>
            <p:nvPr/>
          </p:nvSpPr>
          <p:spPr>
            <a:xfrm>
              <a:off x="7995030" y="2025271"/>
              <a:ext cx="27977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Baskerville Old Face" panose="02020602080505020303" pitchFamily="18" charset="0"/>
                </a:rPr>
                <a:t>Bangladesh</a:t>
              </a:r>
              <a:endParaRPr lang="en-US" sz="4000" dirty="0">
                <a:latin typeface="Baskerville Old Face" panose="02020602080505020303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256" y="2145655"/>
            <a:ext cx="5120678" cy="32998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1490429" y="2794710"/>
            <a:ext cx="4232153" cy="1875979"/>
          </a:xfrm>
          <a:prstGeom prst="rightArrow">
            <a:avLst>
              <a:gd name="adj1" fmla="val 75322"/>
              <a:gd name="adj2" fmla="val 4351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Its constitution,</a:t>
            </a:r>
            <a:endParaRPr lang="en-US" sz="44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220" y="2137257"/>
            <a:ext cx="5054714" cy="33082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483755" y="2794710"/>
            <a:ext cx="4232153" cy="1875979"/>
          </a:xfrm>
          <a:prstGeom prst="rightArrow">
            <a:avLst>
              <a:gd name="adj1" fmla="val 75322"/>
              <a:gd name="adj2" fmla="val 43515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Geography and people,</a:t>
            </a:r>
            <a:endParaRPr lang="en-US" sz="44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9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295" y="98305"/>
            <a:ext cx="11851651" cy="6584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4" y="786657"/>
            <a:ext cx="4985470" cy="28888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79" y="2923505"/>
            <a:ext cx="4516142" cy="28719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1845201" y="939709"/>
            <a:ext cx="3856620" cy="161704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300" b="1" dirty="0" smtClean="0">
                <a:latin typeface="Baskerville Old Face" panose="02020602080505020303" pitchFamily="18" charset="0"/>
              </a:rPr>
              <a:t>our state</a:t>
            </a:r>
            <a:endParaRPr lang="en-US" sz="4300" b="1" dirty="0">
              <a:latin typeface="Baskerville Old Face" panose="02020602080505020303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911404" y="3675525"/>
            <a:ext cx="4657954" cy="194885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our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legislative power</a:t>
            </a:r>
          </a:p>
        </p:txBody>
      </p:sp>
    </p:spTree>
    <p:extLst>
      <p:ext uri="{BB962C8B-B14F-4D97-AF65-F5344CB8AC3E}">
        <p14:creationId xmlns:p14="http://schemas.microsoft.com/office/powerpoint/2010/main" val="327669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340" y="56987"/>
            <a:ext cx="11851651" cy="6584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91" y="666248"/>
            <a:ext cx="4310131" cy="2682865"/>
          </a:xfrm>
          <a:prstGeom prst="rect">
            <a:avLst/>
          </a:prstGeom>
          <a:ln w="38100" cap="sq">
            <a:solidFill>
              <a:srgbClr val="0070C0"/>
            </a:solidFill>
            <a:miter lim="800000"/>
          </a:ln>
        </p:spPr>
      </p:pic>
      <p:sp>
        <p:nvSpPr>
          <p:cNvPr id="5" name="Striped Right Arrow 4"/>
          <p:cNvSpPr/>
          <p:nvPr/>
        </p:nvSpPr>
        <p:spPr>
          <a:xfrm>
            <a:off x="1876335" y="666248"/>
            <a:ext cx="4349086" cy="2007288"/>
          </a:xfrm>
          <a:prstGeom prst="stripedRightArrow">
            <a:avLst>
              <a:gd name="adj1" fmla="val 78231"/>
              <a:gd name="adj2" fmla="val 63474"/>
            </a:avLst>
          </a:prstGeom>
          <a:solidFill>
            <a:srgbClr val="66FF33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lvl="0"/>
            <a:r>
              <a:rPr lang="en-US" sz="3600" b="1" dirty="0" smtClean="0">
                <a:latin typeface="Baskerville Old Face" panose="02020602080505020303" pitchFamily="18" charset="0"/>
              </a:rPr>
              <a:t>our </a:t>
            </a:r>
            <a:r>
              <a:rPr lang="en-US" sz="3600" b="1" dirty="0">
                <a:latin typeface="Baskerville Old Face" panose="02020602080505020303" pitchFamily="18" charset="0"/>
              </a:rPr>
              <a:t>judicial </a:t>
            </a:r>
            <a:r>
              <a:rPr lang="en-US" sz="3600" b="1" dirty="0" smtClean="0">
                <a:latin typeface="Baskerville Old Face" panose="02020602080505020303" pitchFamily="18" charset="0"/>
              </a:rPr>
              <a:t>system.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31" y="2673536"/>
            <a:ext cx="4400186" cy="32249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6589688" y="3411074"/>
            <a:ext cx="3940935" cy="1584101"/>
          </a:xfrm>
          <a:prstGeom prst="leftArrow">
            <a:avLst>
              <a:gd name="adj1" fmla="val 7439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askerville Old Face" panose="02020602080505020303" pitchFamily="18" charset="0"/>
              </a:rPr>
              <a:t>Functions of our government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3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595" y="98304"/>
            <a:ext cx="11851651" cy="6584251"/>
          </a:xfrm>
          <a:prstGeom prst="rect">
            <a:avLst/>
          </a:prstGeom>
        </p:spPr>
      </p:pic>
      <p:sp>
        <p:nvSpPr>
          <p:cNvPr id="3" name="Striped Right Arrow 2"/>
          <p:cNvSpPr/>
          <p:nvPr/>
        </p:nvSpPr>
        <p:spPr>
          <a:xfrm>
            <a:off x="1876335" y="666248"/>
            <a:ext cx="4349086" cy="2007288"/>
          </a:xfrm>
          <a:prstGeom prst="stripedRightArrow">
            <a:avLst>
              <a:gd name="adj1" fmla="val 78231"/>
              <a:gd name="adj2" fmla="val 63474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lvl="0"/>
            <a:r>
              <a:rPr lang="en-US" sz="3600" b="1" dirty="0" smtClean="0">
                <a:latin typeface="Baskerville Old Face" panose="02020602080505020303" pitchFamily="18" charset="0"/>
              </a:rPr>
              <a:t>our History.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589688" y="3411074"/>
            <a:ext cx="3940935" cy="1584101"/>
          </a:xfrm>
          <a:prstGeom prst="leftArrow">
            <a:avLst>
              <a:gd name="adj1" fmla="val 74390"/>
              <a:gd name="adj2" fmla="val 50000"/>
            </a:avLst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our culture</a:t>
            </a:r>
            <a:endParaRPr lang="en-US" sz="3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15" y="645605"/>
            <a:ext cx="4026374" cy="27448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1" y="2668319"/>
            <a:ext cx="4710520" cy="28863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788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349" y="118948"/>
            <a:ext cx="11851651" cy="6584251"/>
          </a:xfrm>
          <a:prstGeom prst="rect">
            <a:avLst/>
          </a:prstGeom>
        </p:spPr>
      </p:pic>
      <p:sp>
        <p:nvSpPr>
          <p:cNvPr id="3" name="Striped Right Arrow 2"/>
          <p:cNvSpPr/>
          <p:nvPr/>
        </p:nvSpPr>
        <p:spPr>
          <a:xfrm>
            <a:off x="1876335" y="666248"/>
            <a:ext cx="4349086" cy="2007288"/>
          </a:xfrm>
          <a:prstGeom prst="stripedRightArrow">
            <a:avLst>
              <a:gd name="adj1" fmla="val 78231"/>
              <a:gd name="adj2" fmla="val 63474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lvl="0"/>
            <a:r>
              <a:rPr lang="en-US" sz="3600" b="1" dirty="0" smtClean="0">
                <a:latin typeface="Baskerville Old Face" panose="02020602080505020303" pitchFamily="18" charset="0"/>
              </a:rPr>
              <a:t>our literature.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589688" y="3517551"/>
            <a:ext cx="4478646" cy="1584101"/>
          </a:xfrm>
          <a:prstGeom prst="leftArrow">
            <a:avLst>
              <a:gd name="adj1" fmla="val 7439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our socio-economic activities.</a:t>
            </a:r>
            <a:endParaRPr lang="en-US" sz="3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32" y="777923"/>
            <a:ext cx="4630902" cy="26067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5" y="2764316"/>
            <a:ext cx="4546746" cy="30905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614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9370" y="204191"/>
            <a:ext cx="11691617" cy="6419117"/>
            <a:chOff x="98472" y="115910"/>
            <a:chExt cx="11885812" cy="65943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59" t="10086"/>
            <a:stretch/>
          </p:blipFill>
          <p:spPr>
            <a:xfrm>
              <a:off x="98472" y="6569770"/>
              <a:ext cx="11873126" cy="140519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59" t="10086"/>
            <a:stretch/>
          </p:blipFill>
          <p:spPr>
            <a:xfrm>
              <a:off x="111158" y="115910"/>
              <a:ext cx="11873126" cy="140519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59" t="10086"/>
            <a:stretch/>
          </p:blipFill>
          <p:spPr>
            <a:xfrm rot="5400000">
              <a:off x="8866405" y="3443480"/>
              <a:ext cx="6140203" cy="70182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59" t="10086"/>
            <a:stretch/>
          </p:blipFill>
          <p:spPr>
            <a:xfrm rot="5400000">
              <a:off x="-2901456" y="3378008"/>
              <a:ext cx="6140203" cy="70182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3652758" y="999244"/>
            <a:ext cx="4398739" cy="100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7725"/>
            <a:r>
              <a:rPr lang="en-US" sz="5956" b="1" dirty="0">
                <a:solidFill>
                  <a:prstClr val="black"/>
                </a:solidFill>
                <a:latin typeface="Bodoni MT" panose="02070603080606020203" pitchFamily="18" charset="0"/>
              </a:rPr>
              <a:t>Identity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90842" y="2273783"/>
            <a:ext cx="6109361" cy="1536068"/>
            <a:chOff x="931985" y="2503861"/>
            <a:chExt cx="6154615" cy="1547446"/>
          </a:xfrm>
        </p:grpSpPr>
        <p:sp>
          <p:nvSpPr>
            <p:cNvPr id="24" name="Notched Right Arrow 23"/>
            <p:cNvSpPr/>
            <p:nvPr/>
          </p:nvSpPr>
          <p:spPr>
            <a:xfrm>
              <a:off x="1586133" y="2503861"/>
              <a:ext cx="5500467" cy="1547446"/>
            </a:xfrm>
            <a:prstGeom prst="notchedRightArrow">
              <a:avLst>
                <a:gd name="adj1" fmla="val 100000"/>
                <a:gd name="adj2" fmla="val 39091"/>
              </a:avLst>
            </a:prstGeom>
            <a:noFill/>
            <a:ln w="57150" cap="flat" cmpd="sng" algn="ctr">
              <a:solidFill>
                <a:schemeClr val="tx1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 defTabSz="907725">
                <a:defRPr/>
              </a:pPr>
              <a:r>
                <a:rPr lang="en-US" sz="3574" b="1" kern="0" dirty="0">
                  <a:solidFill>
                    <a:srgbClr val="002060"/>
                  </a:solidFill>
                  <a:latin typeface="Bodoni MT" panose="02070603080606020203" pitchFamily="18" charset="0"/>
                  <a:cs typeface="NikoshBAN" panose="02000000000000000000" pitchFamily="2" charset="0"/>
                </a:rPr>
                <a:t>Md. </a:t>
              </a:r>
              <a:r>
                <a:rPr lang="en-US" sz="3574" b="1" kern="0" dirty="0" err="1">
                  <a:solidFill>
                    <a:srgbClr val="002060"/>
                  </a:solidFill>
                  <a:latin typeface="Bodoni MT" panose="02070603080606020203" pitchFamily="18" charset="0"/>
                  <a:cs typeface="NikoshBAN" panose="02000000000000000000" pitchFamily="2" charset="0"/>
                </a:rPr>
                <a:t>Monirul</a:t>
              </a:r>
              <a:r>
                <a:rPr lang="en-US" sz="3574" b="1" kern="0" dirty="0">
                  <a:solidFill>
                    <a:srgbClr val="002060"/>
                  </a:solidFill>
                  <a:latin typeface="Bodoni MT" panose="02070603080606020203" pitchFamily="18" charset="0"/>
                  <a:cs typeface="NikoshBAN" panose="02000000000000000000" pitchFamily="2" charset="0"/>
                </a:rPr>
                <a:t> Islam</a:t>
              </a:r>
            </a:p>
            <a:p>
              <a:pPr algn="ctr" defTabSz="907725">
                <a:defRPr/>
              </a:pPr>
              <a:r>
                <a:rPr lang="en-US" sz="2780" b="1" kern="0" dirty="0">
                  <a:solidFill>
                    <a:srgbClr val="002060"/>
                  </a:solidFill>
                  <a:latin typeface="Bodoni MT" panose="02070603080606020203" pitchFamily="18" charset="0"/>
                  <a:cs typeface="NikoshBAN" panose="02000000000000000000" pitchFamily="2" charset="0"/>
                </a:rPr>
                <a:t>Assistant Teacher (English)</a:t>
              </a:r>
            </a:p>
            <a:p>
              <a:pPr algn="ctr" defTabSz="907725">
                <a:defRPr/>
              </a:pPr>
              <a:r>
                <a:rPr lang="en-US" sz="2780" b="1" i="1" kern="0" dirty="0">
                  <a:solidFill>
                    <a:srgbClr val="002060"/>
                  </a:solidFill>
                  <a:latin typeface="Bodoni MT" panose="02070603080606020203" pitchFamily="18" charset="0"/>
                  <a:cs typeface="NikoshBAN" panose="02000000000000000000" pitchFamily="2" charset="0"/>
                </a:rPr>
                <a:t>01761714820</a:t>
              </a:r>
            </a:p>
          </p:txBody>
        </p:sp>
        <p:sp>
          <p:nvSpPr>
            <p:cNvPr id="25" name="Chevron 24"/>
            <p:cNvSpPr/>
            <p:nvPr/>
          </p:nvSpPr>
          <p:spPr>
            <a:xfrm>
              <a:off x="931985" y="2503861"/>
              <a:ext cx="858129" cy="1547445"/>
            </a:xfrm>
            <a:prstGeom prst="chevron">
              <a:avLst/>
            </a:prstGeom>
            <a:solidFill>
              <a:schemeClr val="tx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07725">
                <a:defRPr/>
              </a:pPr>
              <a:endParaRPr lang="en-US" sz="1787" kern="0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9653" y="4076193"/>
            <a:ext cx="8347451" cy="155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7725"/>
            <a:r>
              <a:rPr lang="en-US" sz="2382" b="1" dirty="0" err="1">
                <a:solidFill>
                  <a:prstClr val="black"/>
                </a:solidFill>
                <a:latin typeface="Bodoni MT" panose="02070603080606020203" pitchFamily="18" charset="0"/>
              </a:rPr>
              <a:t>Azimnagor</a:t>
            </a:r>
            <a:r>
              <a:rPr lang="en-US" sz="2382" b="1" dirty="0">
                <a:solidFill>
                  <a:prstClr val="black"/>
                </a:solidFill>
                <a:latin typeface="Bodoni MT" panose="02070603080606020203" pitchFamily="18" charset="0"/>
              </a:rPr>
              <a:t> Computer Technical School &amp; Commercial College. </a:t>
            </a:r>
          </a:p>
          <a:p>
            <a:pPr algn="ctr" defTabSz="907725"/>
            <a:r>
              <a:rPr lang="en-US" sz="2382" b="1" dirty="0">
                <a:solidFill>
                  <a:prstClr val="black"/>
                </a:solidFill>
                <a:latin typeface="Bodoni MT" panose="02070603080606020203" pitchFamily="18" charset="0"/>
              </a:rPr>
              <a:t>Subject – English 1</a:t>
            </a:r>
            <a:r>
              <a:rPr lang="en-US" sz="2382" b="1" baseline="30000" dirty="0">
                <a:solidFill>
                  <a:prstClr val="black"/>
                </a:solidFill>
                <a:latin typeface="Bodoni MT" panose="02070603080606020203" pitchFamily="18" charset="0"/>
              </a:rPr>
              <a:t>st</a:t>
            </a:r>
            <a:r>
              <a:rPr lang="en-US" sz="2382" b="1" dirty="0">
                <a:solidFill>
                  <a:prstClr val="black"/>
                </a:solidFill>
                <a:latin typeface="Bodoni MT" panose="02070603080606020203" pitchFamily="18" charset="0"/>
              </a:rPr>
              <a:t> paper</a:t>
            </a:r>
          </a:p>
          <a:p>
            <a:pPr algn="ctr" defTabSz="907725"/>
            <a:r>
              <a:rPr lang="en-US" sz="2382" b="1" dirty="0">
                <a:solidFill>
                  <a:prstClr val="black"/>
                </a:solidFill>
                <a:latin typeface="Bodoni MT" panose="02070603080606020203" pitchFamily="18" charset="0"/>
              </a:rPr>
              <a:t>Class –Nine</a:t>
            </a:r>
          </a:p>
          <a:p>
            <a:pPr defTabSz="907725"/>
            <a:r>
              <a:rPr lang="en-US" sz="2382" b="1" dirty="0">
                <a:solidFill>
                  <a:prstClr val="black"/>
                </a:solidFill>
                <a:latin typeface="Bodoni MT" panose="02070603080606020203" pitchFamily="18" charset="0"/>
              </a:rPr>
              <a:t>                                                                            Time – 45 </a:t>
            </a:r>
            <a:r>
              <a:rPr lang="en-US" sz="2382" b="1" dirty="0" err="1">
                <a:solidFill>
                  <a:prstClr val="black"/>
                </a:solidFill>
                <a:latin typeface="Bodoni MT" panose="02070603080606020203" pitchFamily="18" charset="0"/>
              </a:rPr>
              <a:t>mins</a:t>
            </a:r>
            <a:endParaRPr lang="en-US" sz="2382" b="1" dirty="0">
              <a:solidFill>
                <a:prstClr val="black"/>
              </a:solidFill>
              <a:latin typeface="Bodoni MT" panose="02070603080606020203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2" y="1863739"/>
            <a:ext cx="2601127" cy="2601127"/>
          </a:xfrm>
          <a:prstGeom prst="roundRect">
            <a:avLst>
              <a:gd name="adj" fmla="val 38003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FFC000"/>
                </a:gs>
                <a:gs pos="55000">
                  <a:schemeClr val="accent1">
                    <a:lumMod val="45000"/>
                    <a:lumOff val="55000"/>
                  </a:schemeClr>
                </a:gs>
                <a:gs pos="9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divot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0978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1" y="52631"/>
            <a:ext cx="11851651" cy="658425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18711394">
            <a:off x="1316953" y="1274946"/>
            <a:ext cx="3431270" cy="1956932"/>
          </a:xfrm>
          <a:prstGeom prst="wedgeEllipseCallout">
            <a:avLst>
              <a:gd name="adj1" fmla="val -361"/>
              <a:gd name="adj2" fmla="val 70013"/>
            </a:avLst>
          </a:prstGeom>
          <a:gradFill flip="none" rotWithShape="1">
            <a:gsLst>
              <a:gs pos="71000">
                <a:srgbClr val="70AD47">
                  <a:lumMod val="0"/>
                  <a:lumOff val="100000"/>
                </a:srgbClr>
              </a:gs>
              <a:gs pos="68000">
                <a:srgbClr val="99FF99"/>
              </a:gs>
              <a:gs pos="78000">
                <a:srgbClr val="70AD47">
                  <a:lumMod val="10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Dear students, read the text silently.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6316" y="4788336"/>
            <a:ext cx="7094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askerville Old Face" panose="02020602080505020303" pitchFamily="18" charset="0"/>
              </a:rPr>
              <a:t>If you don’t understand anything, let me know.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376" y="1464527"/>
            <a:ext cx="1533780" cy="21932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3946" y="5331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325811" y="2025719"/>
            <a:ext cx="4302000" cy="2369269"/>
            <a:chOff x="4325811" y="2025719"/>
            <a:chExt cx="4302000" cy="23692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811" y="2025719"/>
              <a:ext cx="4081333" cy="236926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492540" y="2467594"/>
              <a:ext cx="413527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Castellar" panose="020A0402060406010301" pitchFamily="18" charset="0"/>
                </a:rPr>
                <a:t>Knowledge , skills and attitudes</a:t>
              </a:r>
              <a:endParaRPr lang="en-US" sz="3600" b="1" dirty="0">
                <a:latin typeface="Castellar" panose="020A0402060406010301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96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628" y="1664791"/>
            <a:ext cx="2125580" cy="2135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86" y="152896"/>
            <a:ext cx="11851651" cy="6584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6786" y="1162795"/>
            <a:ext cx="5991368" cy="361392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You need skills to do things. Knowledge is not        </a:t>
            </a:r>
          </a:p>
          <a:p>
            <a:r>
              <a:rPr lang="en-US" sz="2400" dirty="0">
                <a:latin typeface="Baskerville Old Face" panose="02020602080505020303" pitchFamily="18" charset="0"/>
              </a:rPr>
              <a:t> </a:t>
            </a:r>
            <a:r>
              <a:rPr lang="en-US" sz="2400" dirty="0" smtClean="0">
                <a:latin typeface="Baskerville Old Face" panose="02020602080505020303" pitchFamily="18" charset="0"/>
              </a:rPr>
              <a:t>     enough.  You must be able to apply  your   </a:t>
            </a:r>
          </a:p>
          <a:p>
            <a:r>
              <a:rPr lang="en-US" sz="2400" dirty="0">
                <a:latin typeface="Baskerville Old Face" panose="02020602080505020303" pitchFamily="18" charset="0"/>
              </a:rPr>
              <a:t> </a:t>
            </a:r>
            <a:r>
              <a:rPr lang="en-US" sz="2400" dirty="0" smtClean="0">
                <a:latin typeface="Baskerville Old Face" panose="02020602080505020303" pitchFamily="18" charset="0"/>
              </a:rPr>
              <a:t>            knowledge to do things practically.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390" y="3141483"/>
            <a:ext cx="3194160" cy="2240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8544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295" y="98305"/>
            <a:ext cx="11851651" cy="65842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87909" y="772732"/>
            <a:ext cx="2524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Pair work.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4334" y="2311614"/>
            <a:ext cx="8830104" cy="2308324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Baskerville Old Face" panose="02020602080505020303" pitchFamily="18" charset="0"/>
              </a:rPr>
              <a:t>What is group work 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Baskerville Old Face" panose="02020602080505020303" pitchFamily="18" charset="0"/>
              </a:rPr>
              <a:t> </a:t>
            </a:r>
            <a:r>
              <a:rPr lang="en-US" sz="2400" dirty="0" smtClean="0">
                <a:latin typeface="Baskerville Old Face" panose="02020602080505020303" pitchFamily="18" charset="0"/>
              </a:rPr>
              <a:t>What does one need  to do good work 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Baskerville Old Face" panose="02020602080505020303" pitchFamily="18" charset="0"/>
              </a:rPr>
              <a:t>Where are the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behavioural</a:t>
            </a:r>
            <a:r>
              <a:rPr lang="en-US" sz="2400" dirty="0" smtClean="0">
                <a:latin typeface="Baskerville Old Face" panose="02020602080505020303" pitchFamily="18" charset="0"/>
              </a:rPr>
              <a:t>  changes, caused by group work, reflected in a student ?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4334" y="1542173"/>
            <a:ext cx="7656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Answer the following questions  in pair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66FF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810" y="128788"/>
            <a:ext cx="11851651" cy="658425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CC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87909" y="772732"/>
            <a:ext cx="3374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Group work.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589" y="1542173"/>
            <a:ext cx="8512935" cy="95410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Discuss in group, What else do you need in addition to food, shelter and company, to become a good citizen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98655" y="2660543"/>
            <a:ext cx="9736428" cy="30780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17596" y="2860021"/>
            <a:ext cx="9362941" cy="269826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Knowledge about -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ur country, its constitution, geography and people.  </a:t>
            </a:r>
            <a:endParaRPr lang="en-US" sz="24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our state, its executive and legislative powers.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Our judicial system, our government and its structures and functions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Our history, culture, traditions, literature, moral values and religions.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Our socio-economic activities and educational system. </a:t>
            </a:r>
          </a:p>
          <a:p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                          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7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000" y="98305"/>
            <a:ext cx="11851651" cy="6584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7909" y="772732"/>
            <a:ext cx="3374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Evaluation.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9705" y="1432991"/>
            <a:ext cx="9212239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skerville Old Face" panose="02020602080505020303" pitchFamily="18" charset="0"/>
              </a:rPr>
              <a:t>Choose the best answer from the alternative.</a:t>
            </a:r>
          </a:p>
          <a:p>
            <a:endParaRPr lang="en-US" u="sng" dirty="0" smtClean="0">
              <a:latin typeface="Baskerville Old Face" panose="02020602080505020303" pitchFamily="18" charset="0"/>
            </a:endParaRPr>
          </a:p>
          <a:p>
            <a:r>
              <a:rPr lang="en-US" sz="2000" dirty="0" smtClean="0">
                <a:latin typeface="Baskerville Old Face" panose="02020602080505020303" pitchFamily="18" charset="0"/>
              </a:rPr>
              <a:t>1 . To be a good citizen  we need to acquire----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a.   Knowledge  b .   Money    c. culture      d.  Politics </a:t>
            </a:r>
          </a:p>
          <a:p>
            <a:endParaRPr lang="en-US" sz="600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2. You need ------------     to do things  .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a.    ICT knowledge     b.    Science knowledge      c.    skills    d.  Good company.</a:t>
            </a:r>
          </a:p>
          <a:p>
            <a:endParaRPr lang="en-US" sz="900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3. Today’s society is ------ society .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a.    technology based     b.   Agriculture based      c.   knowledge based     d.    Judicial based.  </a:t>
            </a:r>
          </a:p>
          <a:p>
            <a:endParaRPr lang="en-US" sz="600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4. Group will remove your ------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 a.   Shyness    b.    helping attitudes    c.   fellow feeling     d.    </a:t>
            </a:r>
            <a:r>
              <a:rPr lang="en-US" dirty="0" err="1">
                <a:latin typeface="Baskerville Old Face" panose="02020602080505020303" pitchFamily="18" charset="0"/>
              </a:rPr>
              <a:t>b</a:t>
            </a:r>
            <a:r>
              <a:rPr lang="en-US" dirty="0" err="1" smtClean="0">
                <a:latin typeface="Baskerville Old Face" panose="02020602080505020303" pitchFamily="18" charset="0"/>
              </a:rPr>
              <a:t>ehavioural</a:t>
            </a:r>
            <a:r>
              <a:rPr lang="en-US" dirty="0" smtClean="0">
                <a:latin typeface="Baskerville Old Face" panose="02020602080505020303" pitchFamily="18" charset="0"/>
              </a:rPr>
              <a:t> changes  </a:t>
            </a:r>
          </a:p>
          <a:p>
            <a:endParaRPr lang="en-US" sz="800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5. Though regular group work --- changes take place in a students </a:t>
            </a:r>
            <a:r>
              <a:rPr lang="en-US" dirty="0" err="1" smtClean="0">
                <a:latin typeface="Baskerville Old Face" panose="02020602080505020303" pitchFamily="18" charset="0"/>
              </a:rPr>
              <a:t>behaviour</a:t>
            </a:r>
            <a:r>
              <a:rPr lang="en-US" dirty="0" smtClean="0">
                <a:latin typeface="Baskerville Old Face" panose="02020602080505020303" pitchFamily="18" charset="0"/>
              </a:rPr>
              <a:t> .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</a:rPr>
              <a:t>  a.    pragmatic    b.    automatic    c.    noticeable      d.  </a:t>
            </a:r>
            <a:r>
              <a:rPr lang="en-US" dirty="0" err="1" smtClean="0">
                <a:latin typeface="Baskerville Old Face" panose="02020602080505020303" pitchFamily="18" charset="0"/>
              </a:rPr>
              <a:t>france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1449705" y="2442949"/>
            <a:ext cx="433686" cy="409433"/>
          </a:xfrm>
          <a:prstGeom prst="donut">
            <a:avLst>
              <a:gd name="adj" fmla="val 10797"/>
            </a:avLst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963331" y="3070384"/>
            <a:ext cx="433686" cy="409433"/>
          </a:xfrm>
          <a:prstGeom prst="donut">
            <a:avLst>
              <a:gd name="adj" fmla="val 10797"/>
            </a:avLst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925447" y="3744291"/>
            <a:ext cx="433686" cy="409433"/>
          </a:xfrm>
          <a:prstGeom prst="donut">
            <a:avLst>
              <a:gd name="adj" fmla="val 10797"/>
            </a:avLst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1503556" y="4385736"/>
            <a:ext cx="433686" cy="409433"/>
          </a:xfrm>
          <a:prstGeom prst="donut">
            <a:avLst>
              <a:gd name="adj" fmla="val 10797"/>
            </a:avLst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539306" y="5054477"/>
            <a:ext cx="433686" cy="409433"/>
          </a:xfrm>
          <a:prstGeom prst="donut">
            <a:avLst>
              <a:gd name="adj" fmla="val 10797"/>
            </a:avLst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9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295" y="98305"/>
            <a:ext cx="11851651" cy="65842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630" t="43284"/>
          <a:stretch/>
        </p:blipFill>
        <p:spPr>
          <a:xfrm>
            <a:off x="586854" y="518615"/>
            <a:ext cx="11027391" cy="5732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7535" y="1946439"/>
            <a:ext cx="6018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Baskerville Old Face" panose="02020602080505020303" pitchFamily="18" charset="0"/>
              </a:rPr>
              <a:t>Knowing and doing things  will bring about a change  in your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behaviour</a:t>
            </a:r>
            <a:r>
              <a:rPr lang="en-US" sz="2800" dirty="0" smtClean="0">
                <a:latin typeface="Baskerville Old Face" panose="02020602080505020303" pitchFamily="18" charset="0"/>
              </a:rPr>
              <a:t> towards others.  This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behavioural</a:t>
            </a:r>
            <a:r>
              <a:rPr lang="en-US" sz="2800" dirty="0" smtClean="0">
                <a:latin typeface="Baskerville Old Face" panose="02020602080505020303" pitchFamily="18" charset="0"/>
              </a:rPr>
              <a:t> change will show your  attitudes towards others, that is , it will show  how you think and feel about a person or things.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0549" y="1238553"/>
            <a:ext cx="176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askerville Old Face" panose="02020602080505020303" pitchFamily="18" charset="0"/>
              </a:rPr>
              <a:t>Finally</a:t>
            </a:r>
            <a:endParaRPr lang="en-US" sz="40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7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293" y="36748"/>
            <a:ext cx="11851651" cy="6584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922" y="1187974"/>
            <a:ext cx="3560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Home work.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9528" y="2302557"/>
            <a:ext cx="630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Write a short composition about “ A Good Citizen”.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4816"/>
          <a:stretch/>
        </p:blipFill>
        <p:spPr>
          <a:xfrm>
            <a:off x="8974521" y="1399485"/>
            <a:ext cx="2143125" cy="182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086" y="4452400"/>
            <a:ext cx="795139" cy="853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39608" t="14794" b="16946"/>
          <a:stretch/>
        </p:blipFill>
        <p:spPr>
          <a:xfrm>
            <a:off x="3613746" y="4491131"/>
            <a:ext cx="652824" cy="795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r="49787"/>
          <a:stretch/>
        </p:blipFill>
        <p:spPr>
          <a:xfrm>
            <a:off x="4379719" y="4457200"/>
            <a:ext cx="808583" cy="966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2754" y="4479051"/>
            <a:ext cx="627793" cy="820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48393" t="20925" r="9103"/>
          <a:stretch/>
        </p:blipFill>
        <p:spPr>
          <a:xfrm>
            <a:off x="6365817" y="4440321"/>
            <a:ext cx="822298" cy="846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0854" y="4429236"/>
            <a:ext cx="750117" cy="869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710" y="4440321"/>
            <a:ext cx="1146940" cy="8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9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38" y="98305"/>
            <a:ext cx="11851651" cy="6584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0934" y="1900809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Thank you very much 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27" y="2670250"/>
            <a:ext cx="1971675" cy="231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86" y="1617737"/>
            <a:ext cx="20764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5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32" y="143600"/>
            <a:ext cx="11996068" cy="65842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85" y="1700011"/>
            <a:ext cx="3960186" cy="2748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46" y="1700011"/>
            <a:ext cx="3189670" cy="274810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11" name="Group 10"/>
          <p:cNvGrpSpPr/>
          <p:nvPr/>
        </p:nvGrpSpPr>
        <p:grpSpPr>
          <a:xfrm>
            <a:off x="1150509" y="1700011"/>
            <a:ext cx="3060880" cy="2748104"/>
            <a:chOff x="1330815" y="2062286"/>
            <a:chExt cx="3060880" cy="26562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815" y="2062286"/>
              <a:ext cx="3060880" cy="265628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237" y="2590331"/>
              <a:ext cx="1187003" cy="89025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633954" y="1056064"/>
            <a:ext cx="524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Look and guess about the pictures.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8055" y="4660658"/>
            <a:ext cx="3943081" cy="52322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can you see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72217" y="1317674"/>
            <a:ext cx="4651604" cy="4067909"/>
            <a:chOff x="1330815" y="2062286"/>
            <a:chExt cx="3060880" cy="265628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815" y="2062286"/>
              <a:ext cx="3060880" cy="265628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  <a:bevelB w="165100" prst="coolSlant"/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993" y="2559491"/>
              <a:ext cx="1187003" cy="890252"/>
            </a:xfrm>
            <a:prstGeom prst="rect">
              <a:avLst/>
            </a:prstGeom>
          </p:spPr>
        </p:pic>
      </p:grpSp>
      <p:sp>
        <p:nvSpPr>
          <p:cNvPr id="5" name="Flowchart: Stored Data 4"/>
          <p:cNvSpPr/>
          <p:nvPr/>
        </p:nvSpPr>
        <p:spPr>
          <a:xfrm rot="5400000">
            <a:off x="902627" y="856149"/>
            <a:ext cx="5767910" cy="5483227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302" y="892450"/>
            <a:ext cx="5155375" cy="4951760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87361"/>
              </a:avLst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Knowledge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Theoretical, conceptual or procedural understanding required to perform certain asks.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Knowledge can be gained from a book,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studing</a:t>
            </a: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a certain degree or by researching online.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Having knowledge of how to do something does not necessarily mean that you can physically do it, even if you understand the steps and what should be done.</a:t>
            </a:r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49" y="1219200"/>
            <a:ext cx="4677872" cy="43250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68" y="1219200"/>
            <a:ext cx="5019957" cy="432501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19" name="Group 18"/>
          <p:cNvGrpSpPr/>
          <p:nvPr/>
        </p:nvGrpSpPr>
        <p:grpSpPr>
          <a:xfrm>
            <a:off x="1010601" y="713806"/>
            <a:ext cx="5483227" cy="5767910"/>
            <a:chOff x="3708249" y="373742"/>
            <a:chExt cx="5483227" cy="5767910"/>
          </a:xfrm>
        </p:grpSpPr>
        <p:sp>
          <p:nvSpPr>
            <p:cNvPr id="17" name="Flowchart: Stored Data 16"/>
            <p:cNvSpPr/>
            <p:nvPr/>
          </p:nvSpPr>
          <p:spPr>
            <a:xfrm rot="5400000">
              <a:off x="3565908" y="516083"/>
              <a:ext cx="5767910" cy="5483227"/>
            </a:xfrm>
            <a:prstGeom prst="flowChartOnlineStorage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29482" y="1158900"/>
              <a:ext cx="5205157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u="sng" dirty="0" smtClean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Skills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400" dirty="0" smtClean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Difference between skills and knowledge, is that knowledge is theoretical while skills are practical proficiencies.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en-US" sz="2400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400" dirty="0" smtClean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Skills are learned  </a:t>
              </a:r>
              <a:r>
                <a:rPr lang="en-US" sz="2400" dirty="0" err="1" smtClean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behaviours</a:t>
              </a:r>
              <a:r>
                <a:rPr lang="en-US" sz="2400" dirty="0" smtClean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  that can be improved overtime through training and working experience.</a:t>
              </a:r>
              <a:endParaRPr lang="en-US" dirty="0" smtClean="0">
                <a:latin typeface="Baskerville Old Face" panose="02020602080505020303" pitchFamily="18" charset="0"/>
              </a:endParaRPr>
            </a:p>
            <a:p>
              <a:endParaRPr lang="en-US" dirty="0" smtClean="0">
                <a:latin typeface="Baskerville Old Face" panose="02020602080505020303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3394" y="713806"/>
            <a:ext cx="5483227" cy="5767910"/>
            <a:chOff x="3708249" y="373742"/>
            <a:chExt cx="5483227" cy="5767910"/>
          </a:xfrm>
        </p:grpSpPr>
        <p:sp>
          <p:nvSpPr>
            <p:cNvPr id="21" name="Flowchart: Stored Data 20"/>
            <p:cNvSpPr/>
            <p:nvPr/>
          </p:nvSpPr>
          <p:spPr>
            <a:xfrm rot="5400000">
              <a:off x="3565908" y="516083"/>
              <a:ext cx="5767910" cy="5483227"/>
            </a:xfrm>
            <a:prstGeom prst="flowChartOnlineStorag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29482" y="1158900"/>
              <a:ext cx="5205157" cy="2062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u="sng" dirty="0" smtClean="0">
                  <a:latin typeface="Baskerville Old Face" panose="02020602080505020303" pitchFamily="18" charset="0"/>
                </a:rPr>
                <a:t>Attitudes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400" dirty="0" smtClean="0">
                  <a:latin typeface="Baskerville Old Face" panose="02020602080505020303" pitchFamily="18" charset="0"/>
                </a:rPr>
                <a:t>Attitudes are contagious. Make </a:t>
              </a:r>
              <a:r>
                <a:rPr lang="en-US" sz="2400" dirty="0" err="1" smtClean="0">
                  <a:latin typeface="Baskerville Old Face" panose="02020602080505020303" pitchFamily="18" charset="0"/>
                </a:rPr>
                <a:t>your’s</a:t>
              </a:r>
              <a:r>
                <a:rPr lang="en-US" sz="2400" dirty="0" smtClean="0">
                  <a:latin typeface="Baskerville Old Face" panose="02020602080505020303" pitchFamily="18" charset="0"/>
                </a:rPr>
                <a:t> worth catching.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en-US" sz="2400" dirty="0">
                <a:latin typeface="Baskerville Old Face" panose="02020602080505020303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2400" dirty="0" smtClean="0">
                  <a:latin typeface="Baskerville Old Face" panose="02020602080505020303" pitchFamily="18" charset="0"/>
                </a:rPr>
                <a:t>Attitudes are not observable.</a:t>
              </a:r>
              <a:endParaRPr lang="en-US" dirty="0" smtClean="0">
                <a:latin typeface="Baskerville Old Face" panose="020206020805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0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8" grpId="1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295" y="98305"/>
            <a:ext cx="11851651" cy="6584251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976443"/>
              </p:ext>
            </p:extLst>
          </p:nvPr>
        </p:nvGraphicFramePr>
        <p:xfrm>
          <a:off x="4299044" y="2852928"/>
          <a:ext cx="2254155" cy="190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9044" y="2852928"/>
                        <a:ext cx="2254155" cy="1901943"/>
                      </a:xfrm>
                      <a:prstGeom prst="rect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4934" y="1091822"/>
            <a:ext cx="5022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 </a:t>
            </a:r>
            <a:r>
              <a:rPr lang="en-US" sz="4400" dirty="0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Dear students let’s enjoy a video clip.</a:t>
            </a:r>
            <a:endParaRPr lang="en-US" sz="4400" dirty="0">
              <a:blipFill>
                <a:blip r:embed="rId7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4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053" y="115910"/>
            <a:ext cx="11851651" cy="6584251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1300766" y="965916"/>
            <a:ext cx="9401578" cy="1630750"/>
          </a:xfrm>
          <a:prstGeom prst="ribbon">
            <a:avLst>
              <a:gd name="adj1" fmla="val 33333"/>
              <a:gd name="adj2" fmla="val 71272"/>
            </a:avLst>
          </a:prstGeom>
          <a:solidFill>
            <a:schemeClr val="accent6">
              <a:lumMod val="20000"/>
              <a:lumOff val="80000"/>
            </a:schemeClr>
          </a:solidFill>
          <a:ln w="1270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800" b="1" dirty="0" smtClean="0">
                <a:latin typeface="Baskerville Old Face" panose="02020602080505020303" pitchFamily="18" charset="0"/>
              </a:rPr>
              <a:t>Our </a:t>
            </a:r>
            <a:r>
              <a:rPr lang="en-US" sz="4800" b="1" dirty="0">
                <a:latin typeface="Baskerville Old Face" panose="02020602080505020303" pitchFamily="18" charset="0"/>
              </a:rPr>
              <a:t>Today’s Lesson is-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5303" y="2919212"/>
            <a:ext cx="8952503" cy="2209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800" b="1" dirty="0">
                <a:latin typeface="Baskerville Old Face" panose="02020602080505020303" pitchFamily="18" charset="0"/>
              </a:rPr>
              <a:t>Knowledge, skills </a:t>
            </a:r>
            <a:r>
              <a:rPr lang="en-US" sz="4800" b="1" dirty="0" smtClean="0">
                <a:latin typeface="Baskerville Old Face" panose="02020602080505020303" pitchFamily="18" charset="0"/>
              </a:rPr>
              <a:t>and attitudes</a:t>
            </a:r>
            <a:endParaRPr lang="en-US" sz="48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4800" b="1" dirty="0" smtClean="0">
                <a:latin typeface="Baskerville Old Face" panose="02020602080505020303" pitchFamily="18" charset="0"/>
              </a:rPr>
              <a:t>Unit-1, Lesson- </a:t>
            </a:r>
            <a:r>
              <a:rPr lang="en-US" sz="4800" b="1" dirty="0">
                <a:latin typeface="Baskerville Old Face" panose="020206020805050203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397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295" y="98305"/>
            <a:ext cx="11851651" cy="6584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1982" y="1070263"/>
            <a:ext cx="7688687" cy="1081980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DoubleWave1">
              <a:avLst>
                <a:gd name="adj1" fmla="val 12500"/>
                <a:gd name="adj2" fmla="val 100"/>
              </a:avLst>
            </a:prstTxWarp>
            <a:spAutoFit/>
          </a:bodyPr>
          <a:lstStyle/>
          <a:p>
            <a:pPr algn="ctr"/>
            <a:r>
              <a:rPr lang="en-US" sz="4400" b="1" u="sng" dirty="0" smtClean="0">
                <a:latin typeface="Baskerville Old Face" panose="02020602080505020303" pitchFamily="18" charset="0"/>
              </a:rPr>
              <a:t>Learning outcomes.</a:t>
            </a:r>
            <a:endParaRPr lang="en-US" sz="4400" b="1" u="sng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1982" y="2299952"/>
            <a:ext cx="77788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askerville Old Face" panose="02020602080505020303" pitchFamily="18" charset="0"/>
              </a:rPr>
              <a:t>After completing the lesson , we will be able to—</a:t>
            </a:r>
          </a:p>
          <a:p>
            <a:endParaRPr lang="en-US" b="1" dirty="0" smtClean="0">
              <a:latin typeface="Baskerville Old Face" panose="02020602080505020303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dirty="0" smtClean="0">
                <a:latin typeface="Baskerville Old Face" panose="02020602080505020303" pitchFamily="18" charset="0"/>
              </a:rPr>
              <a:t>Infer the word meaning 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dirty="0" smtClean="0">
                <a:latin typeface="Baskerville Old Face" panose="02020602080505020303" pitchFamily="18" charset="0"/>
              </a:rPr>
              <a:t>read and understand text through silent reading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b="1" dirty="0">
                <a:latin typeface="Baskerville Old Face" panose="02020602080505020303" pitchFamily="18" charset="0"/>
              </a:rPr>
              <a:t> ask and answer questions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b="1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3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535" y="53193"/>
            <a:ext cx="11851651" cy="65842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79821" y="982638"/>
            <a:ext cx="9743078" cy="4312693"/>
            <a:chOff x="642525" y="668735"/>
            <a:chExt cx="10534990" cy="5295334"/>
          </a:xfrm>
        </p:grpSpPr>
        <p:sp>
          <p:nvSpPr>
            <p:cNvPr id="2" name="Flowchart: Stored Data 1"/>
            <p:cNvSpPr/>
            <p:nvPr/>
          </p:nvSpPr>
          <p:spPr>
            <a:xfrm rot="10800000">
              <a:off x="1528548" y="696034"/>
              <a:ext cx="9648967" cy="5268035"/>
            </a:xfrm>
            <a:prstGeom prst="flowChartOnlineStorag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660033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33266" y="1031818"/>
              <a:ext cx="1091821" cy="437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anose="02020602080505020303" pitchFamily="18" charset="0"/>
                </a:rPr>
                <a:t>Vocabu</a:t>
              </a:r>
              <a:endParaRPr lang="en-US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endParaRPr>
            </a:p>
            <a:p>
              <a:r>
                <a:rPr lang="en-US" sz="4800" b="1" dirty="0" smtClean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anose="02020602080505020303" pitchFamily="18" charset="0"/>
                </a:rPr>
                <a:t>la</a:t>
              </a:r>
            </a:p>
            <a:p>
              <a:r>
                <a:rPr lang="en-US" sz="4800" b="1" dirty="0" err="1" smtClean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skerville Old Face" panose="02020602080505020303" pitchFamily="18" charset="0"/>
                </a:rPr>
                <a:t>ry</a:t>
              </a:r>
              <a:endParaRPr lang="en-US" sz="4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endParaRPr>
            </a:p>
          </p:txBody>
        </p:sp>
        <p:sp>
          <p:nvSpPr>
            <p:cNvPr id="7" name="Moon 6"/>
            <p:cNvSpPr/>
            <p:nvPr/>
          </p:nvSpPr>
          <p:spPr>
            <a:xfrm>
              <a:off x="642525" y="668735"/>
              <a:ext cx="2182562" cy="5295334"/>
            </a:xfrm>
            <a:prstGeom prst="moon">
              <a:avLst>
                <a:gd name="adj" fmla="val 17273"/>
              </a:avLst>
            </a:prstGeom>
            <a:solidFill>
              <a:srgbClr val="66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40354" y="1733266"/>
            <a:ext cx="6223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skerville Old Face" panose="02020602080505020303" pitchFamily="18" charset="0"/>
              </a:rPr>
              <a:t>Dear students lets discuss some important vocabulary of the lesson to know more about knowledge , skills and attitudes.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6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304" y="545910"/>
            <a:ext cx="11851651" cy="6584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7310" y="1918547"/>
            <a:ext cx="128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Word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1340" y="1918547"/>
            <a:ext cx="128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Image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8690" y="1918547"/>
            <a:ext cx="185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Meaning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59658" y="3152627"/>
            <a:ext cx="2762470" cy="1555845"/>
            <a:chOff x="1959658" y="3152627"/>
            <a:chExt cx="2762470" cy="1555845"/>
          </a:xfrm>
        </p:grpSpPr>
        <p:sp>
          <p:nvSpPr>
            <p:cNvPr id="12" name="Flowchart: Delay 11"/>
            <p:cNvSpPr/>
            <p:nvPr/>
          </p:nvSpPr>
          <p:spPr>
            <a:xfrm rot="16200000">
              <a:off x="2562970" y="2549315"/>
              <a:ext cx="1555845" cy="2762469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lowchart: Delay 12"/>
            <p:cNvSpPr/>
            <p:nvPr/>
          </p:nvSpPr>
          <p:spPr>
            <a:xfrm>
              <a:off x="1959658" y="3343701"/>
              <a:ext cx="2762470" cy="132382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Technology</a:t>
              </a:r>
              <a:r>
                <a:rPr lang="en-US" dirty="0" err="1" smtClean="0"/>
                <a:t>y</a:t>
              </a:r>
              <a:endParaRPr lang="en-US" dirty="0"/>
            </a:p>
          </p:txBody>
        </p:sp>
      </p:grpSp>
      <p:sp>
        <p:nvSpPr>
          <p:cNvPr id="15" name="Bevel 14"/>
          <p:cNvSpPr/>
          <p:nvPr/>
        </p:nvSpPr>
        <p:spPr>
          <a:xfrm>
            <a:off x="9437746" y="2531655"/>
            <a:ext cx="2096122" cy="2947917"/>
          </a:xfrm>
          <a:prstGeom prst="bevel">
            <a:avLst>
              <a:gd name="adj" fmla="val 53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practical use of scientific discoveries.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79" y="2531655"/>
            <a:ext cx="4258100" cy="2947917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54863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749" y="152431"/>
            <a:ext cx="11851651" cy="6584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3280" y="1509113"/>
            <a:ext cx="128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Word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7310" y="1509113"/>
            <a:ext cx="128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Image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4660" y="1509113"/>
            <a:ext cx="185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Meaning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95628" y="2743193"/>
            <a:ext cx="2762470" cy="1555845"/>
            <a:chOff x="1959658" y="3152627"/>
            <a:chExt cx="2762470" cy="1555845"/>
          </a:xfrm>
        </p:grpSpPr>
        <p:sp>
          <p:nvSpPr>
            <p:cNvPr id="12" name="Flowchart: Delay 11"/>
            <p:cNvSpPr/>
            <p:nvPr/>
          </p:nvSpPr>
          <p:spPr>
            <a:xfrm rot="16200000">
              <a:off x="2562970" y="2549315"/>
              <a:ext cx="1555845" cy="2762469"/>
            </a:xfrm>
            <a:prstGeom prst="flowChartDelay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lowchart: Delay 12"/>
            <p:cNvSpPr/>
            <p:nvPr/>
          </p:nvSpPr>
          <p:spPr>
            <a:xfrm>
              <a:off x="1959658" y="3343701"/>
              <a:ext cx="2762470" cy="132382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Constitution</a:t>
              </a:r>
              <a:r>
                <a:rPr lang="en-US" sz="3200" dirty="0" err="1" smtClean="0"/>
                <a:t>y</a:t>
              </a:r>
              <a:endParaRPr lang="en-US" sz="3200" dirty="0"/>
            </a:p>
          </p:txBody>
        </p:sp>
      </p:grpSp>
      <p:sp>
        <p:nvSpPr>
          <p:cNvPr id="15" name="Bevel 14"/>
          <p:cNvSpPr/>
          <p:nvPr/>
        </p:nvSpPr>
        <p:spPr>
          <a:xfrm>
            <a:off x="8973716" y="2122221"/>
            <a:ext cx="2096122" cy="2947917"/>
          </a:xfrm>
          <a:prstGeom prst="bevel">
            <a:avLst>
              <a:gd name="adj" fmla="val 5357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system of laws and basic principles to govern a country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52669" y="2322496"/>
            <a:ext cx="4291991" cy="2747641"/>
            <a:chOff x="4816699" y="2731930"/>
            <a:chExt cx="4291991" cy="27476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6699" y="2731930"/>
              <a:ext cx="4291991" cy="274764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94" y="2753904"/>
              <a:ext cx="1497641" cy="7974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87620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756</Words>
  <Application>Microsoft Office PowerPoint</Application>
  <PresentationFormat>Widescreen</PresentationFormat>
  <Paragraphs>125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Algerian</vt:lpstr>
      <vt:lpstr>Arial</vt:lpstr>
      <vt:lpstr>Baskerville Old Face</vt:lpstr>
      <vt:lpstr>Bodoni MT</vt:lpstr>
      <vt:lpstr>Book Antiqua</vt:lpstr>
      <vt:lpstr>Calibri</vt:lpstr>
      <vt:lpstr>Calibri Light</vt:lpstr>
      <vt:lpstr>Castellar</vt:lpstr>
      <vt:lpstr>NikoshBAN</vt:lpstr>
      <vt:lpstr>Wingdings</vt:lpstr>
      <vt:lpstr>Office Theme</vt:lpstr>
      <vt:lpstr>1_Office Theme</vt:lpstr>
      <vt:lpstr>2_Office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103</cp:revision>
  <dcterms:created xsi:type="dcterms:W3CDTF">2021-09-28T14:57:41Z</dcterms:created>
  <dcterms:modified xsi:type="dcterms:W3CDTF">2021-10-13T16:33:29Z</dcterms:modified>
</cp:coreProperties>
</file>