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72" r:id="rId6"/>
    <p:sldId id="259" r:id="rId7"/>
    <p:sldId id="260" r:id="rId8"/>
    <p:sldId id="264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95F15-9625-4661-ADCB-F48BC000C63D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BCD0A-0254-4D71-9070-17391DED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BCD0A-0254-4D71-9070-17391DED10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6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A65D-FD49-403F-9E10-4D9BEF7ACB3A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0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7B53-4268-4A8C-A943-0AECFE621CD8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BB7A-C88B-431F-B964-88A09B1BB0F6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7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36F6-B8E4-416B-B106-57EA7A089EB1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13A3-9940-42AC-8D64-5967B2919F12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7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AC21-F31C-427B-AD50-A71C2CC2052E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88C3-F730-485D-A523-1FFCC45FEE95}" type="datetime1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1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A839-599E-438D-AEE5-9846B2FAFB92}" type="datetime1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0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6394-AB5A-4392-8C5D-C94AB1486AF7}" type="datetime1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020D-4ED5-422B-936A-5F8FDCED1DC6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3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B511C-6CC2-4CB7-81AC-D5F969F6ECB5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5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3BD4-9D97-44C7-925E-BE639650E103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457E-01F9-49DF-BF0C-9F7303A00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5" y="157079"/>
            <a:ext cx="11668259" cy="6534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4D9-52F0-45DC-8130-6BBE655281FC}" type="datetime1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09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84957"/>
            <a:ext cx="11719774" cy="6563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803820" y="412124"/>
            <a:ext cx="3657600" cy="90152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4F37-8B4E-49CD-BECD-A06303F80975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1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মাতৃভাষা বাংলা সম্পর্কে বিস্তারিত বর্ননা করতে পারবে;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সম্পর্কে ব্যাখ্যা করতে পারবে;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করে অর্থ বলতে পারবে ও নতুন বাক্য তৈরি করতে পারবে;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E99C-9778-4CC9-861B-5489A5E5A190}" type="datetime1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9" y="206062"/>
            <a:ext cx="9543245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খুঁজে বের করি এবং অর্থ বলি।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99" y="1453167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698" y="2316051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মনীষী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4697" y="3178935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বিজাতীয়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6" y="4041819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9417" y="1453167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 অনেক জ্ঞান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9417" y="2316051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 ব্যাক্তি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9417" y="3178935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 জাতির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9417" y="4041819"/>
            <a:ext cx="3644721" cy="862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A5B5-6D72-4194-8D4C-642DDFA85F02}" type="datetime1">
              <a:rPr lang="en-US" smtClean="0"/>
              <a:t>10/11/2021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9" y="64394"/>
            <a:ext cx="7868991" cy="6568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 শব্দটি বেছে নিয়ে খালি জায়গায় বসাই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699" y="1697865"/>
            <a:ext cx="11745532" cy="50249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 দিয়ে জিনিসপত্র তৈরি করেন-----------------------------------। 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দিয়ে জিনিসপত্র তৈরি করেন------------------------------------। 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যাঁর অনেক জ্ঞান আছেন তিনি হলেন----------------------------------।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 সব মানুষই বাংলা ভাষায় কথা--------------------------------।  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3223" y="2086377"/>
            <a:ext cx="1352281" cy="5666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95504" y="2086376"/>
            <a:ext cx="1352281" cy="5666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কামার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73543" y="2086375"/>
            <a:ext cx="1352281" cy="5666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51582" y="2086372"/>
            <a:ext cx="1352281" cy="5666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72D-2245-4817-A804-3DCD6F6308BC}" type="datetime1">
              <a:rPr lang="en-US" smtClean="0"/>
              <a:t>10/11/2021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5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0.01758 0.323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2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0157 0.15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01067 0.4076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-0.01055 0.23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সাহায্যে বাংলা ভাষা বিষয়ক স্মরনীয় বানী পোস্টার পেপারে লিখে তোমার শ্রেনিকক্ষের দেয়ালে প্রদর্শন কর।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993" y="334852"/>
            <a:ext cx="3029995" cy="2524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D56C-2F1D-4261-993D-DAB2638AE475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21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“মোদের বাংলা ভাষা” কবিতাটি পড়ে তোমরা বুঝতে পেরেছ সে সম্পর্কে পাঁচটি বাক্য তোমাদের খাতায় লিখ।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237" y="162394"/>
            <a:ext cx="3825294" cy="2257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18F-D066-4965-B441-774529F998B5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8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কামার কুমার জেলে চাষা কোন ভাষাতে কথা বলে?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দেশের মানুষের ‘বেদন’ কী?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সহ্য করতে মানা করা হচ্ছে?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 কোন মুক্তির কথা বলা হয়েছে?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ভাষাকে সহজ সরল ভাষা বলা হয়েছে কেন?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530" y="129392"/>
            <a:ext cx="2143125" cy="1918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6EDF-AF09-4215-9A85-169BC146AB56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0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প্রিয় মাতৃভাষা বাংলা ভাষাকে নিয়ে পাঁচটি বাক্য খাতায় লিখ।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72" y="196469"/>
            <a:ext cx="2377359" cy="252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3" y="196470"/>
            <a:ext cx="3454489" cy="2043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4731-4FDE-4A75-B5DF-EEFCE1F13D90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68" y="3799268"/>
            <a:ext cx="2982264" cy="29276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0EC2-1D4B-4EFE-8092-A843BA819E27}" type="datetime1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46231"/>
            <a:ext cx="6387921" cy="40117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7921" y="2846231"/>
            <a:ext cx="5804079" cy="401176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শ্রেনি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/২০২১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567" y="163870"/>
            <a:ext cx="2904786" cy="25628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058" y="186073"/>
            <a:ext cx="2070615" cy="24669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462E-437A-4758-A3F9-EB37067B5A2F}" type="datetime1">
              <a:rPr lang="en-US" smtClean="0"/>
              <a:t>10/11/2021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8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1179489"/>
            <a:ext cx="5100034" cy="4546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946" y="1179489"/>
            <a:ext cx="4546242" cy="4546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197735" y="115910"/>
            <a:ext cx="7740203" cy="8371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3047-63EB-4BC8-87BA-29712DD1ED13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7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5" y="1389673"/>
            <a:ext cx="6348939" cy="4083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62" y="1389673"/>
            <a:ext cx="5506830" cy="3955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506828" y="218941"/>
            <a:ext cx="7662930" cy="875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02ED-C02E-4FEF-B2D2-4EB703ADFB60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1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6" y="1442434"/>
            <a:ext cx="6893685" cy="437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51" y="1442434"/>
            <a:ext cx="4966311" cy="437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558344" y="309093"/>
            <a:ext cx="7881870" cy="73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56" y="5813884"/>
            <a:ext cx="7881870" cy="73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আন্দোলন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B302-5699-44FA-A0FD-09D74668F94E}" type="datetime1">
              <a:rPr lang="en-US" smtClean="0"/>
              <a:t>10/11/2021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11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1571223"/>
            <a:ext cx="6297768" cy="4130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2" y="1571223"/>
            <a:ext cx="5601164" cy="4130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867437" y="321972"/>
            <a:ext cx="7006107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কিছু ছবি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B5F2-4D96-4ADE-8847-76DDB5C28629}" type="datetime1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776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111178"/>
            <a:ext cx="6391677" cy="447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72" y="1111178"/>
            <a:ext cx="5331854" cy="447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584101" y="206062"/>
            <a:ext cx="7392474" cy="695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3323" y="5795009"/>
            <a:ext cx="7392474" cy="695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বর্ণমালা শিখছে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FAE1-8A05-4F0E-A18B-BB0935330CA9}" type="datetime1">
              <a:rPr lang="en-US" smtClean="0"/>
              <a:t>10/11/2021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476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138" y="1090076"/>
            <a:ext cx="2760036" cy="4642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205" y="1090076"/>
            <a:ext cx="3662832" cy="46426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777285" y="103031"/>
            <a:ext cx="7285752" cy="73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আরও ছবি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7138" y="5953432"/>
            <a:ext cx="7285752" cy="73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শহীদদের স্মৃতিস্তম্ভ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3AA2-4F95-4166-85E5-C65EC9167DEA}" type="datetime1">
              <a:rPr lang="en-US" smtClean="0"/>
              <a:t>10/11/2021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3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2229654"/>
            <a:ext cx="5966406" cy="3341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53" y="2229654"/>
            <a:ext cx="5879396" cy="3341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751527" y="425003"/>
            <a:ext cx="7302321" cy="82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77414" y="5570841"/>
            <a:ext cx="7302321" cy="824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মিনার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5725-EACC-43B2-9F8F-38F7F0695CF3}" type="datetime1">
              <a:rPr lang="en-US" smtClean="0"/>
              <a:t>10/11/2021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1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452</Words>
  <Application>Microsoft Office PowerPoint</Application>
  <PresentationFormat>Widescreen</PresentationFormat>
  <Paragraphs>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14</cp:revision>
  <dcterms:created xsi:type="dcterms:W3CDTF">2021-09-20T13:36:06Z</dcterms:created>
  <dcterms:modified xsi:type="dcterms:W3CDTF">2021-10-11T12:31:33Z</dcterms:modified>
</cp:coreProperties>
</file>