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58" r:id="rId6"/>
    <p:sldId id="262" r:id="rId7"/>
    <p:sldId id="260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C1D2E-D96B-4B6D-9C12-2F3D2DEB2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05361-DF9B-4DE6-B597-053C59C00D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2955C-50EC-4C91-B39B-4E0A2FA52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511E-A1B7-4165-9FC7-EA7DA426854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E1BF-26CD-4B15-A762-D20EE090E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52395-60F7-4780-AF7B-4154C2C66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0222-9A85-4B2D-A284-451106EA5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1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5679C-0DE2-48B7-8E12-5102353E0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8DA84-FE48-4529-91D2-FF9F55A3F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8B18B-E207-4C6A-8A63-151A68843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511E-A1B7-4165-9FC7-EA7DA426854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55002-E2E6-42C7-A2DE-26A6D951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46CA8-7CEF-49D6-B876-F1349D4E5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0222-9A85-4B2D-A284-451106EA5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8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CC2062-EC4C-46DF-A4F7-57F0EE0F3F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94B23F-CDAE-4E47-8C15-380FE2AD2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86EDF-63FD-4250-B556-67D926EF7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511E-A1B7-4165-9FC7-EA7DA426854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A0E2B-C543-4CE3-A44E-25E5995C0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FF158-F573-40B1-B067-8FE226BE2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0222-9A85-4B2D-A284-451106EA5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A86BC-F7F7-44CA-B5F4-3A2F29019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B2445-BB71-4E5B-82DA-3895E4F44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62541-25B3-4CED-A976-CDBE901FC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511E-A1B7-4165-9FC7-EA7DA426854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85BA2-B34C-4265-8C68-682241989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EA5E5-7014-418A-A2CD-D2408FB93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0222-9A85-4B2D-A284-451106EA5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0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DA65A-14EA-4C44-9353-1B1AB90A1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1C21CE-159B-4EB3-B613-DC0606DF2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D1748-C937-4835-9509-C261CCBE6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511E-A1B7-4165-9FC7-EA7DA426854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9C563-886B-47BB-B57B-4EB3336A0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3A66A-2919-4586-9BAA-ED2FE5782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0222-9A85-4B2D-A284-451106EA5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7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75CD7-2DED-4FC1-A8C7-87DC8DEB6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5A75C-E5AE-4A73-8D16-79F8FC658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0BA4C-FBF2-48C1-BB5C-4FD9B4720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91D622-7895-4314-88EC-5650C330A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511E-A1B7-4165-9FC7-EA7DA426854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1E9822-CAC9-4BD6-AEDE-20AC1B2A0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ED7CC7-B6C9-411C-A9E4-FB50108D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0222-9A85-4B2D-A284-451106EA5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00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CE3B5-BEE8-4367-ABEA-F8D123DF2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0065F-C392-42BE-834F-D558766A8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177D1A-571B-4709-9FD0-4289891D0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D8D1E7-9EAF-48A2-9CA2-9274F5A2C2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C979DA-F82B-4255-9C22-C1F585B55E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F4B2B7-877C-448C-A7D7-1B48AD52D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511E-A1B7-4165-9FC7-EA7DA426854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69D432-BC6D-4DD4-A038-D7364030C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79E64E-F393-4A8B-8523-5D4C78E0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0222-9A85-4B2D-A284-451106EA5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87AB-79BB-4513-BD4F-66639B356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D39BCF-17AE-472C-8D84-32763ECF0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511E-A1B7-4165-9FC7-EA7DA426854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AC68C2-ECDD-4221-AA3A-2138CF46F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2446CB-E0D7-4640-ACC3-AEA124605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0222-9A85-4B2D-A284-451106EA5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5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F38C16-C3FB-42C5-8677-7D881E09A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511E-A1B7-4165-9FC7-EA7DA426854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75DB68-75EE-4032-BE6F-7DE9D4216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0AAD4-06E1-45E7-BC1D-696F41528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0222-9A85-4B2D-A284-451106EA5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7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63BDC-77C5-4B03-898A-D05EDE3AE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E3F00-85F7-4326-9FC8-3EE063605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B2B156-7712-4196-A55B-779E26196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D0125-6489-4338-B551-EC7286E54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511E-A1B7-4165-9FC7-EA7DA426854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390F0-AFFC-4662-B6F6-3D63BEFB6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C76C1-B250-438E-9660-EFF428E67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0222-9A85-4B2D-A284-451106EA5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0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6CF31-B51F-444C-96BA-EDBB6A429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330290-9035-4439-BFBD-ACD876645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02ED63-7379-4168-9BFF-0ADF29FDB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4EDC50-5E55-46B1-8840-57D64483C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7511E-A1B7-4165-9FC7-EA7DA426854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10151-61B0-461C-9222-81622FC50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954A6-DDF8-4D0B-AADE-B4A285666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0222-9A85-4B2D-A284-451106EA5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55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2C7C11-26F1-4DE6-A82C-3F1DEEBB8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942BC-E85D-40AB-8E8A-F7F1C15A9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38B25-8C04-45CF-8554-2AF54A48C3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7511E-A1B7-4165-9FC7-EA7DA4268544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7D956-CF8D-470F-B3F2-4E1F818E6C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30C53-2D2D-4DF6-A7FC-6C3D01BE0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B0222-9A85-4B2D-A284-451106EA5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3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5703C7-8F7A-46F9-8A9E-AAC5FC72C163}"/>
              </a:ext>
            </a:extLst>
          </p:cNvPr>
          <p:cNvSpPr txBox="1"/>
          <p:nvPr/>
        </p:nvSpPr>
        <p:spPr>
          <a:xfrm>
            <a:off x="413359" y="663880"/>
            <a:ext cx="1503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/>
              <a:t>স্বাগতম</a:t>
            </a:r>
            <a:endParaRPr lang="en-US" sz="3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53D6C8-F0BA-4B9D-B3D5-CC55A4B294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748" y="1"/>
            <a:ext cx="10388252" cy="6726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051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DAACB5-96F0-4237-B2E1-7D3A8548D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906" y="1628385"/>
            <a:ext cx="2981195" cy="36638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5291BD-8ED1-4631-821F-E0CCC517B5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84" y="1565753"/>
            <a:ext cx="3945699" cy="44717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508B791-8E78-43FA-ABDE-B95B651AED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181" y="2392472"/>
            <a:ext cx="1966585" cy="289977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1F50001-2EBD-4FC6-AA02-F8D9E838FD55}"/>
              </a:ext>
            </a:extLst>
          </p:cNvPr>
          <p:cNvSpPr txBox="1"/>
          <p:nvPr/>
        </p:nvSpPr>
        <p:spPr>
          <a:xfrm>
            <a:off x="4346532" y="1841326"/>
            <a:ext cx="35091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মোসাঃ</a:t>
            </a:r>
            <a:r>
              <a:rPr lang="en-US" sz="2800" dirty="0"/>
              <a:t> </a:t>
            </a:r>
            <a:r>
              <a:rPr lang="en-US" sz="2800" dirty="0" err="1"/>
              <a:t>ইয়াসমীন</a:t>
            </a:r>
            <a:r>
              <a:rPr lang="en-US" sz="2800" dirty="0"/>
              <a:t> </a:t>
            </a:r>
            <a:r>
              <a:rPr lang="en-US" sz="2800" dirty="0" err="1"/>
              <a:t>আখতার</a:t>
            </a:r>
            <a:r>
              <a:rPr lang="en-US" sz="2800" dirty="0"/>
              <a:t> </a:t>
            </a:r>
            <a:r>
              <a:rPr lang="en-US" sz="2800" dirty="0" err="1"/>
              <a:t>বানু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প্রধান</a:t>
            </a:r>
            <a:r>
              <a:rPr lang="en-US" sz="2800" dirty="0"/>
              <a:t>  </a:t>
            </a:r>
            <a:r>
              <a:rPr lang="en-US" sz="2800" dirty="0" err="1"/>
              <a:t>শিক্ষক</a:t>
            </a:r>
            <a:endParaRPr lang="en-US" sz="2800" dirty="0"/>
          </a:p>
          <a:p>
            <a:r>
              <a:rPr lang="en-US" sz="2800" dirty="0" err="1"/>
              <a:t>মধ্য</a:t>
            </a:r>
            <a:r>
              <a:rPr lang="en-US" sz="2800" dirty="0"/>
              <a:t> </a:t>
            </a:r>
            <a:r>
              <a:rPr lang="en-US" sz="2800" dirty="0" err="1"/>
              <a:t>আলিনগর</a:t>
            </a:r>
            <a:r>
              <a:rPr lang="en-US" sz="2800" dirty="0"/>
              <a:t> </a:t>
            </a:r>
            <a:r>
              <a:rPr lang="en-US" sz="2800" dirty="0" err="1"/>
              <a:t>সরকারি</a:t>
            </a:r>
            <a:r>
              <a:rPr lang="en-US" sz="2800" dirty="0"/>
              <a:t> </a:t>
            </a:r>
            <a:r>
              <a:rPr lang="en-US" sz="2800" dirty="0" err="1"/>
              <a:t>প্রাথমিক</a:t>
            </a:r>
            <a:r>
              <a:rPr lang="en-US" sz="2800" dirty="0"/>
              <a:t> </a:t>
            </a:r>
            <a:r>
              <a:rPr lang="en-US" sz="2800" dirty="0" err="1"/>
              <a:t>বিদ্যালয়</a:t>
            </a:r>
            <a:endParaRPr lang="en-US" sz="2800" dirty="0"/>
          </a:p>
          <a:p>
            <a:r>
              <a:rPr lang="en-US" sz="2800" dirty="0" err="1"/>
              <a:t>গোমস্তাপুর</a:t>
            </a:r>
            <a:r>
              <a:rPr lang="en-US" sz="2800" dirty="0"/>
              <a:t> ,</a:t>
            </a:r>
            <a:r>
              <a:rPr lang="en-US" sz="2800" dirty="0" err="1"/>
              <a:t>চাঁপাইনবাবগঞ্জ</a:t>
            </a:r>
            <a:r>
              <a:rPr lang="en-US" sz="2800" dirty="0"/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3189395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642D83-F0BB-4D37-8762-4482382DF7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362" y="1553227"/>
            <a:ext cx="9145276" cy="313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859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51870A-1054-4EA3-B1C5-A29A2D4EC7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733" y="0"/>
            <a:ext cx="12304734" cy="672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752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886C5ED-928A-4B6B-ACF3-B09B7079DE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2" y="87682"/>
            <a:ext cx="12104318" cy="67703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BB0A13-A894-40B3-94BD-4FC1C4DA8D0B}"/>
              </a:ext>
            </a:extLst>
          </p:cNvPr>
          <p:cNvSpPr txBox="1"/>
          <p:nvPr/>
        </p:nvSpPr>
        <p:spPr>
          <a:xfrm>
            <a:off x="4033381" y="651354"/>
            <a:ext cx="5110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/>
              <a:t>পূর্ব</a:t>
            </a:r>
            <a:r>
              <a:rPr lang="en-US" sz="4400" b="1" dirty="0"/>
              <a:t> </a:t>
            </a:r>
            <a:r>
              <a:rPr lang="en-US" sz="4400" b="1" dirty="0" err="1"/>
              <a:t>পাঠ</a:t>
            </a:r>
            <a:r>
              <a:rPr lang="en-US" sz="4400" b="1" dirty="0"/>
              <a:t> </a:t>
            </a:r>
            <a:r>
              <a:rPr lang="en-US" sz="4400" b="1" dirty="0" err="1"/>
              <a:t>আলোচনা</a:t>
            </a:r>
            <a:r>
              <a:rPr lang="en-US" sz="4400" b="1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88675A-609F-4FEC-9742-9F1AD492A9FA}"/>
              </a:ext>
            </a:extLst>
          </p:cNvPr>
          <p:cNvSpPr txBox="1"/>
          <p:nvPr/>
        </p:nvSpPr>
        <p:spPr>
          <a:xfrm>
            <a:off x="1981200" y="1630524"/>
            <a:ext cx="8317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? এ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ছড়ায়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4DF53BE-F1AB-40A9-92DA-F61716B43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7407" y="2548139"/>
            <a:ext cx="7084166" cy="229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683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9F0BCC-FAB5-4834-821E-2377B350A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1999" cy="69568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37AFB5F-2FDC-4053-96EE-1EA3F7A3D67C}"/>
              </a:ext>
            </a:extLst>
          </p:cNvPr>
          <p:cNvSpPr txBox="1"/>
          <p:nvPr/>
        </p:nvSpPr>
        <p:spPr>
          <a:xfrm>
            <a:off x="3782860" y="977030"/>
            <a:ext cx="5736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আজ আমরা পড়ব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826204-FB87-4AA3-909E-57ECF40A19CC}"/>
              </a:ext>
            </a:extLst>
          </p:cNvPr>
          <p:cNvSpPr txBox="1"/>
          <p:nvPr/>
        </p:nvSpPr>
        <p:spPr>
          <a:xfrm>
            <a:off x="4321479" y="2592888"/>
            <a:ext cx="2780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স্বাস্থ্যবিধি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331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FCAC972-A3BC-41B3-94D7-556BDB9648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7682"/>
            <a:ext cx="11987408" cy="749056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39B5817-AFC8-4681-8941-52A64A88A266}"/>
              </a:ext>
            </a:extLst>
          </p:cNvPr>
          <p:cNvSpPr txBox="1"/>
          <p:nvPr/>
        </p:nvSpPr>
        <p:spPr>
          <a:xfrm>
            <a:off x="3369501" y="1866378"/>
            <a:ext cx="5398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প্রশ্নগুলির উত্তর জেনে নিই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C3E6B8-F430-4BA7-A0BB-BD463058BA7C}"/>
              </a:ext>
            </a:extLst>
          </p:cNvPr>
          <p:cNvSpPr txBox="1"/>
          <p:nvPr/>
        </p:nvSpPr>
        <p:spPr>
          <a:xfrm>
            <a:off x="2943616" y="2807265"/>
            <a:ext cx="68642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pPr algn="l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বাহিত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ছড়ায়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  <a:p>
            <a:pPr algn="l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দূষণের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194713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A0B2E3-85B1-4041-8CE1-D743F851D4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104"/>
            <a:ext cx="11949829" cy="68078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AEE801E-7E2B-40C0-9C36-088D1AA09F8F}"/>
              </a:ext>
            </a:extLst>
          </p:cNvPr>
          <p:cNvSpPr txBox="1"/>
          <p:nvPr/>
        </p:nvSpPr>
        <p:spPr>
          <a:xfrm>
            <a:off x="5448822" y="1240077"/>
            <a:ext cx="4146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996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64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14</cp:revision>
  <dcterms:created xsi:type="dcterms:W3CDTF">2021-07-04T10:50:34Z</dcterms:created>
  <dcterms:modified xsi:type="dcterms:W3CDTF">2021-10-14T01:02:43Z</dcterms:modified>
</cp:coreProperties>
</file>