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65" r:id="rId11"/>
    <p:sldId id="269" r:id="rId12"/>
    <p:sldId id="266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9819-9804-46C8-AA9E-AE9EFB0CD44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16BB-4723-4B17-98C4-07C7102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0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4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38CA9-657E-4418-97EC-AF58B14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213" y="870155"/>
            <a:ext cx="747743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82490" y="2081572"/>
            <a:ext cx="7064478" cy="46162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10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6927850"/>
            <a:ext cx="2032000" cy="1143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920240" y="2063931"/>
            <a:ext cx="539495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2383" y="2063931"/>
            <a:ext cx="10253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করাবো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80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916" y="786364"/>
            <a:ext cx="10586884" cy="513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9885" y="871219"/>
            <a:ext cx="2035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9885" y="1618221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7714" y="2517987"/>
            <a:ext cx="196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4914" y="3308670"/>
            <a:ext cx="140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3909" y="4011991"/>
            <a:ext cx="128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73794" y="1080078"/>
            <a:ext cx="3067664" cy="22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22174" y="1852952"/>
            <a:ext cx="3170903" cy="235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73790" y="4299814"/>
            <a:ext cx="3170903" cy="255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173794" y="2735130"/>
            <a:ext cx="3170903" cy="29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173794" y="3581745"/>
            <a:ext cx="3067664" cy="28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7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5826" y="458569"/>
            <a:ext cx="79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2437" y="683478"/>
            <a:ext cx="6527800" cy="125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003300" y="2070100"/>
            <a:ext cx="110109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দল -১</a:t>
            </a:r>
          </a:p>
          <a:p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ক্রমবাচক সংখ্যাগুলো লেখ</a:t>
            </a:r>
          </a:p>
          <a:p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দল-২</a:t>
            </a:r>
          </a:p>
          <a:p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মিলকরণঃ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ছয়                                                      অষ্টম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সাত                                                     নবম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আট                     			        দশম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নয়			                                    সপ্তম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দশ	                                                       ষষ্ঠ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82900" y="4559300"/>
            <a:ext cx="5384800" cy="187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60700" y="4947811"/>
            <a:ext cx="5283200" cy="99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84500" y="4559300"/>
            <a:ext cx="5168900" cy="105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71800" y="5086350"/>
            <a:ext cx="5168900" cy="98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60700" y="66802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60700" y="5578475"/>
            <a:ext cx="5207000" cy="100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13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994844" y="1961536"/>
            <a:ext cx="2066920" cy="1887793"/>
          </a:xfrm>
          <a:prstGeom prst="triangle">
            <a:avLst>
              <a:gd name="adj" fmla="val 5151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33" y="1978759"/>
            <a:ext cx="2011857" cy="1887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46" y="1843926"/>
            <a:ext cx="1947695" cy="200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833" y="1843926"/>
            <a:ext cx="2104402" cy="2022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27" y="1804993"/>
            <a:ext cx="1993565" cy="204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280424"/>
            <a:ext cx="10105103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74" y="4324988"/>
            <a:ext cx="11233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 বাম দিক থেকে অষ্টম ছবিটি রং কর।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ডান দিক থেকে দশম ছবিটি রং কর।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বাম দিক থেকে দশম ছবিটি রং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735" y="2079523"/>
            <a:ext cx="1032388" cy="852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43303" y="2097552"/>
            <a:ext cx="106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ডান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68600" y="0"/>
            <a:ext cx="4432300" cy="158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100" y="2476500"/>
            <a:ext cx="9626600" cy="359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1360034" y="2159000"/>
            <a:ext cx="12192000" cy="403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3" y="2349500"/>
            <a:ext cx="2667000" cy="151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17" y="2349500"/>
            <a:ext cx="2086765" cy="1633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4" y="2266950"/>
            <a:ext cx="2176064" cy="1804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96" y="2476500"/>
            <a:ext cx="1930404" cy="1506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42" y="2547083"/>
            <a:ext cx="2227254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1609725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54796" y="1383545"/>
            <a:ext cx="73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037" y="4744708"/>
            <a:ext cx="1106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।বাম দিক থেকে হাতির অবসথান কত লেখ।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২।ডান দিক 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বিড়ালের অবস্থান কত লেখ।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৩।বাম দিক থেকে হরিণের অবস্থান কত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2657" y="343280"/>
            <a:ext cx="5170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4" y="2031844"/>
            <a:ext cx="6460066" cy="432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2783" y="2669458"/>
            <a:ext cx="8253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028950" algn="l"/>
              </a:tabLst>
            </a:pP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হায়দার আলী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ধুকুরিয়াবেড়া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সিরাজগঞ্জ।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78274" y="1152144"/>
            <a:ext cx="4271963" cy="1343025"/>
            <a:chOff x="4478274" y="1152144"/>
            <a:chExt cx="4271963" cy="1343025"/>
          </a:xfrm>
        </p:grpSpPr>
        <p:sp>
          <p:nvSpPr>
            <p:cNvPr id="7" name="Oval 6"/>
            <p:cNvSpPr/>
            <p:nvPr/>
          </p:nvSpPr>
          <p:spPr>
            <a:xfrm>
              <a:off x="4478274" y="1152144"/>
              <a:ext cx="4271963" cy="134302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91328" y="1638990"/>
              <a:ext cx="2865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0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571500"/>
            <a:ext cx="8521700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300" y="2336800"/>
            <a:ext cx="8661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 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ক্রমবাচক সংখ্যা</a:t>
            </a:r>
          </a:p>
          <a:p>
            <a:r>
              <a:rPr lang="bn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ষষ্ঠ থেকে দশম পর্যন্ত ক্রমবাচক সংখ্যা</a:t>
            </a:r>
          </a:p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 ৪০ মিনিট </a:t>
            </a:r>
            <a:endParaRPr lang="bn-IN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457200"/>
            <a:ext cx="11176000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998218" y="2286000"/>
            <a:ext cx="9669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৮.১.১ ষষ্ঠ থেকে দশম পর্যন্ত ক্রমবাচক সংখ্যাগুলো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৮.১.২ ষষ্ঠ থেকে দশম পর্যন্ত ক্রমবাচক সংখ্যাগুলা পড়তে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৮.১.৩ ষষ্ঠ থেকে দশম পর্যন্ত ক্রমবাচক সংখ্যাগুলো লিখতে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৮.১.৪ ষষ্ঠ থেকে দশম পর্যন্ত ক্রমবাচক সংখ্যাগুলো ব্যবহার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19019" y="1237608"/>
            <a:ext cx="9271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02266" y="1199960"/>
            <a:ext cx="965200" cy="96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4997" y="12884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047" y="1250522"/>
            <a:ext cx="926672" cy="926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250" y="1288408"/>
            <a:ext cx="926672" cy="926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5538" y="406400"/>
            <a:ext cx="100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9388" y="406400"/>
            <a:ext cx="117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দুই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047" y="406399"/>
            <a:ext cx="114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8472" y="406400"/>
            <a:ext cx="76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05128" y="374134"/>
            <a:ext cx="80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পাঁচ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6119" y="2565400"/>
            <a:ext cx="113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5501" y="2276689"/>
            <a:ext cx="1141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666194" y="2297372"/>
            <a:ext cx="115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4321" y="2297371"/>
            <a:ext cx="134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8066" y="2242234"/>
            <a:ext cx="92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90037" y="2276604"/>
            <a:ext cx="1103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31393" y="2629973"/>
            <a:ext cx="378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u="sng"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46156" y="942975"/>
            <a:ext cx="4166662" cy="1443764"/>
            <a:chOff x="2500313" y="1057275"/>
            <a:chExt cx="4543425" cy="1114425"/>
          </a:xfrm>
        </p:grpSpPr>
        <p:sp>
          <p:nvSpPr>
            <p:cNvPr id="5" name="Oval 4"/>
            <p:cNvSpPr/>
            <p:nvPr/>
          </p:nvSpPr>
          <p:spPr>
            <a:xfrm>
              <a:off x="2500313" y="1057275"/>
              <a:ext cx="4543425" cy="11144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300163"/>
              <a:ext cx="2790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 </a:t>
              </a:r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0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" y="1907182"/>
            <a:ext cx="974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জন শিক্ষাথী লাইনে দাঁড় করিয়ে বুঝিয়ে দেব             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414710"/>
            <a:ext cx="47632" cy="2857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1357859"/>
            <a:ext cx="1714500" cy="4778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1234" y="274320"/>
            <a:ext cx="566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7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56" y="611308"/>
            <a:ext cx="4176088" cy="5711607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 flipH="1">
            <a:off x="6194323" y="611308"/>
            <a:ext cx="15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পিছনে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4464" y="1578077"/>
            <a:ext cx="4734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সামনে থেকে কে  অষ্টম?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পিছনে থেকে কে নবম?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সামনে থেকে কে দশম?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54996" y="-111968"/>
            <a:ext cx="599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6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শিখি</a:t>
            </a:r>
            <a:endParaRPr lang="en-US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7277" y="5663380"/>
            <a:ext cx="1145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8CA9-657E-4418-97EC-AF58B146F958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1" y="162232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81" y="2901123"/>
            <a:ext cx="6858000" cy="3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318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DHUKURIABERA GPS</cp:lastModifiedBy>
  <cp:revision>95</cp:revision>
  <dcterms:created xsi:type="dcterms:W3CDTF">2020-02-14T16:02:58Z</dcterms:created>
  <dcterms:modified xsi:type="dcterms:W3CDTF">2021-10-14T16:37:36Z</dcterms:modified>
</cp:coreProperties>
</file>