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3" r:id="rId4"/>
    <p:sldId id="265" r:id="rId5"/>
    <p:sldId id="264" r:id="rId6"/>
    <p:sldId id="271" r:id="rId7"/>
    <p:sldId id="257" r:id="rId8"/>
    <p:sldId id="256" r:id="rId9"/>
    <p:sldId id="258" r:id="rId10"/>
    <p:sldId id="259" r:id="rId11"/>
    <p:sldId id="261" r:id="rId12"/>
    <p:sldId id="260" r:id="rId13"/>
    <p:sldId id="272" r:id="rId14"/>
    <p:sldId id="270" r:id="rId15"/>
    <p:sldId id="268" r:id="rId16"/>
    <p:sldId id="26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4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81000" y="990600"/>
            <a:ext cx="8610600" cy="1371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143000" y="2667000"/>
            <a:ext cx="7315200" cy="3962400"/>
          </a:xfrm>
          <a:prstGeom prst="star32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19200"/>
            <a:ext cx="3920613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19600" y="1219200"/>
            <a:ext cx="4419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ডাইঅক্সাইড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590800"/>
            <a:ext cx="81534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495800"/>
            <a:ext cx="82296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228600"/>
            <a:ext cx="61722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819400"/>
            <a:ext cx="36576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2819400"/>
            <a:ext cx="31242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6019800"/>
            <a:ext cx="26670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715000" y="6019800"/>
            <a:ext cx="30480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L kabir\1107_COSPP_Electric-power-distrib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2919540" cy="1905000"/>
          </a:xfrm>
          <a:prstGeom prst="rect">
            <a:avLst/>
          </a:prstGeom>
          <a:noFill/>
        </p:spPr>
      </p:pic>
      <p:pic>
        <p:nvPicPr>
          <p:cNvPr id="1027" name="Picture 3" descr="E:\picture\L kabir\12-11-2010_6688_l_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3048000" cy="2105025"/>
          </a:xfrm>
          <a:prstGeom prst="rect">
            <a:avLst/>
          </a:prstGeom>
          <a:noFill/>
        </p:spPr>
      </p:pic>
      <p:pic>
        <p:nvPicPr>
          <p:cNvPr id="1028" name="Picture 4" descr="E:\picture\L kabir\Coal-power-plant-cloudy-skies-smoke-source-imago-Westend61-e1455703369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762000"/>
            <a:ext cx="3048000" cy="2028825"/>
          </a:xfrm>
          <a:prstGeom prst="rect">
            <a:avLst/>
          </a:prstGeom>
          <a:noFill/>
        </p:spPr>
      </p:pic>
      <p:pic>
        <p:nvPicPr>
          <p:cNvPr id="1029" name="Picture 5" descr="E:\picture\L kabir\naturalgasbur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3175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px-Everest_North_Face_toward_Base_Camp_Tibet_Luca_Galuzzi_2006_edi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5410200" cy="2514600"/>
          </a:xfrm>
          <a:prstGeom prst="rect">
            <a:avLst/>
          </a:prstGeom>
        </p:spPr>
      </p:pic>
      <p:pic>
        <p:nvPicPr>
          <p:cNvPr id="3" name="Picture 2" descr="cropped-nun-bann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"/>
            <a:ext cx="74676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819400"/>
            <a:ext cx="7467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পর্বতমালার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(১৯২১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6096000"/>
            <a:ext cx="7315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পর্বতমালার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(২০০৯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84450" y="3086100"/>
          <a:ext cx="3975100" cy="685800"/>
        </p:xfrm>
        <a:graphic>
          <a:graphicData uri="http://schemas.openxmlformats.org/presentationml/2006/ole">
            <p:oleObj spid="_x0000_s1026" name="Packager Shell Object" showAsIcon="1" r:id="rId3" imgW="39758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219200" y="1066800"/>
            <a:ext cx="6477000" cy="4267200"/>
          </a:xfrm>
          <a:prstGeom prst="flowChartPreparation">
            <a:avLst/>
          </a:prstGeom>
          <a:solidFill>
            <a:schemeClr val="bg2"/>
          </a:solidFill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endParaRPr lang="en-US" sz="6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219200"/>
            <a:ext cx="68580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133600"/>
            <a:ext cx="6934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3581400"/>
            <a:ext cx="6934200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105400"/>
            <a:ext cx="69342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381000"/>
            <a:ext cx="4724400" cy="609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3505200" cy="358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2362200"/>
            <a:ext cx="3505200" cy="358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00200"/>
            <a:ext cx="1752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1752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762000" y="1066800"/>
            <a:ext cx="7696200" cy="50292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3657600" y="0"/>
            <a:ext cx="5257800" cy="6705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লুৎফুল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বানিয়াপাড়া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\L kabir\IMG20170501165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90700"/>
            <a:ext cx="3009514" cy="3505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00200" y="152400"/>
            <a:ext cx="5791200" cy="9906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581400" y="1371600"/>
            <a:ext cx="5334000" cy="510540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অধ্যায়ঃ১২(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ocuments\Desktop\IMG_20170723_115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257550" cy="42529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hou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9" y="226059"/>
            <a:ext cx="8509261" cy="640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447800" y="533400"/>
            <a:ext cx="6248400" cy="1219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00200" y="2286000"/>
            <a:ext cx="6019800" cy="2819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7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3581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981200"/>
            <a:ext cx="6553200" cy="3657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১৪.১.২-জলবায়ু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কর্মকাণ্ডের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40_3586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4876800" cy="304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3505200"/>
            <a:ext cx="33528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191000"/>
            <a:ext cx="8001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5486400"/>
            <a:ext cx="80010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শীতেও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house-Effect-diagram-1024x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705600" cy="4980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5715000"/>
            <a:ext cx="4572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990600"/>
            <a:ext cx="7848600" cy="4495800"/>
          </a:xfrm>
          <a:prstGeom prst="roundRect">
            <a:avLst/>
          </a:prstGeom>
          <a:solidFill>
            <a:srgbClr val="16D45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বেলায়ও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পৃ্থিবী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262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36</cp:revision>
  <dcterms:created xsi:type="dcterms:W3CDTF">2006-08-16T00:00:00Z</dcterms:created>
  <dcterms:modified xsi:type="dcterms:W3CDTF">2021-10-14T16:31:45Z</dcterms:modified>
</cp:coreProperties>
</file>