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57" r:id="rId6"/>
    <p:sldId id="258" r:id="rId7"/>
    <p:sldId id="261" r:id="rId8"/>
    <p:sldId id="262" r:id="rId9"/>
    <p:sldId id="263" r:id="rId10"/>
    <p:sldId id="264" r:id="rId11"/>
    <p:sldId id="277" r:id="rId12"/>
    <p:sldId id="259" r:id="rId13"/>
    <p:sldId id="265" r:id="rId14"/>
    <p:sldId id="26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20" y="-31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3EF4-6DC7-46EC-931F-B7C9F060C31C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08E0-E3AA-4333-9231-EAF208C7B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08E0-E3AA-4333-9231-EAF208C7BB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D734-1444-45A5-BD39-1F4B94188741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F86F-4459-4AC6-AEE5-B4C40656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457200"/>
            <a:ext cx="8077200" cy="5334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5412" y="5232737"/>
            <a:ext cx="76962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055812" y="457200"/>
            <a:ext cx="7162800" cy="1066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7812" y="1676400"/>
            <a:ext cx="1981200" cy="1066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হাতেখড়ি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99212" y="1828800"/>
            <a:ext cx="2133600" cy="762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7812" y="2895600"/>
            <a:ext cx="1981200" cy="1066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817812" y="4038600"/>
            <a:ext cx="1981200" cy="1066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41612" y="5334000"/>
            <a:ext cx="1981200" cy="1066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399212" y="2971800"/>
            <a:ext cx="2133600" cy="762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561012" y="5410200"/>
            <a:ext cx="5715000" cy="762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সার্টিফিকেট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323012" y="4191000"/>
            <a:ext cx="4343400" cy="7620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884612" y="533400"/>
            <a:ext cx="4114800" cy="1143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612" y="3094911"/>
            <a:ext cx="1447800" cy="7150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612" y="4153614"/>
            <a:ext cx="15240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612" y="5144214"/>
            <a:ext cx="15240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812" y="3120866"/>
            <a:ext cx="8229600" cy="6129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কৃতিত্বের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পিএসসি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012" y="4153614"/>
            <a:ext cx="81534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ছেলেটিকে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4012" y="5144214"/>
            <a:ext cx="81534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812" y="2133600"/>
            <a:ext cx="8229600" cy="71508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হাতেখড়ির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5212" y="2104311"/>
            <a:ext cx="1600200" cy="71508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হাতেখড়ি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2985293" y="609600"/>
            <a:ext cx="5852319" cy="99060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One Word 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812" y="2971800"/>
            <a:ext cx="79248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সার্টিফিকেট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2" y="2971800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0012" y="4466511"/>
            <a:ext cx="95250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১৮৭৮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কৃতিত্বের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508919" y="596503"/>
            <a:ext cx="8686800" cy="851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প্রমিত উচ্চার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412" y="1752600"/>
            <a:ext cx="10058400" cy="4343400"/>
          </a:xfrm>
          <a:prstGeom prst="round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3" name="Picture 2" descr="j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2286000"/>
            <a:ext cx="29718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creenshot 2021-10-08 1925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7" y="2133600"/>
            <a:ext cx="7496175" cy="4191000"/>
          </a:xfrm>
          <a:prstGeom prst="rect">
            <a:avLst/>
          </a:prstGeom>
        </p:spPr>
      </p:pic>
      <p:pic>
        <p:nvPicPr>
          <p:cNvPr id="6" name="Picture 5" descr="Screenshot 2021-10-08 192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12" y="533401"/>
            <a:ext cx="3827318" cy="12910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2412" y="457200"/>
            <a:ext cx="8749507" cy="1295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6" y="1752600"/>
            <a:ext cx="1981200" cy="7831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507" y="2744093"/>
            <a:ext cx="2055812" cy="78319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507" y="3832086"/>
            <a:ext cx="2132012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ক্তা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212" y="4953000"/>
            <a:ext cx="2133600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719" y="1828800"/>
            <a:ext cx="1524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719" y="3832087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719" y="2757845"/>
            <a:ext cx="152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719" y="4945559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2119" y="1676400"/>
            <a:ext cx="8382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7719" y="1745099"/>
            <a:ext cx="685800" cy="769501"/>
          </a:xfrm>
          <a:prstGeom prst="round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719" y="1676400"/>
            <a:ext cx="9144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2119" y="3805178"/>
            <a:ext cx="8382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7719" y="3878699"/>
            <a:ext cx="685800" cy="769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119" y="4871978"/>
            <a:ext cx="8382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7719" y="4945499"/>
            <a:ext cx="685800" cy="7695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4719" y="4876800"/>
            <a:ext cx="9144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2119" y="2738378"/>
            <a:ext cx="8382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7719" y="2819400"/>
            <a:ext cx="685800" cy="7695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4719" y="2743200"/>
            <a:ext cx="9144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4025" y="1850886"/>
            <a:ext cx="1461293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7519" y="2873514"/>
            <a:ext cx="152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7519" y="3886200"/>
            <a:ext cx="152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3719" y="5007114"/>
            <a:ext cx="1447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4719" y="3810000"/>
            <a:ext cx="9144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Horizontal Scroll 2"/>
          <p:cNvSpPr/>
          <p:nvPr/>
        </p:nvSpPr>
        <p:spPr>
          <a:xfrm>
            <a:off x="3337719" y="304800"/>
            <a:ext cx="5029200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012" y="1524000"/>
            <a:ext cx="10287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2438400"/>
            <a:ext cx="10134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175919" y="228600"/>
            <a:ext cx="3518693" cy="129540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894012" y="5105400"/>
            <a:ext cx="1524000" cy="990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2894012" y="3276600"/>
            <a:ext cx="1600200" cy="990600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800px-Nymphaea_cv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4876800"/>
            <a:ext cx="1886309" cy="1362532"/>
          </a:xfrm>
          <a:prstGeom prst="pent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Dodecagon 8"/>
          <p:cNvSpPr/>
          <p:nvPr/>
        </p:nvSpPr>
        <p:spPr>
          <a:xfrm>
            <a:off x="2665412" y="1676400"/>
            <a:ext cx="1600200" cy="10668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op-hd-red-rose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562" y="1676400"/>
            <a:ext cx="1568450" cy="990600"/>
          </a:xfrm>
          <a:prstGeom prst="hex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12" y="3276600"/>
            <a:ext cx="1828800" cy="12215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4646612" y="1905000"/>
            <a:ext cx="6934200" cy="6469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স্ক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”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612" y="3429000"/>
            <a:ext cx="6934200" cy="64698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”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812" y="5220414"/>
            <a:ext cx="6934200" cy="64698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”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rou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612" y="416514"/>
            <a:ext cx="1371600" cy="1259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718720" y="228600"/>
            <a:ext cx="3505200" cy="91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119" y="474784"/>
            <a:ext cx="2286000" cy="15826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5412" y="1752601"/>
            <a:ext cx="1371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9212" y="32517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612" y="1752600"/>
            <a:ext cx="2057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9212" y="2539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1612" y="31755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412" y="24897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9212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9212" y="4648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9212" y="5206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u="sng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u="sng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1612" y="3886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1612" y="4572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7812" y="518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b="1" u="sng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u="sng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3109119" y="228600"/>
            <a:ext cx="6096000" cy="13716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k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304800"/>
            <a:ext cx="1371600" cy="153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3412" y="3535918"/>
            <a:ext cx="75438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ক.দেশের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3412" y="4145518"/>
            <a:ext cx="75438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.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………।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3412" y="4755118"/>
            <a:ext cx="75438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……………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412" y="5440918"/>
            <a:ext cx="92964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জগৎজোড়া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2665412" y="1601450"/>
            <a:ext cx="65559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2612" y="3505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5612" y="4078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2012" y="4572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3212" y="5334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793331" y="457200"/>
            <a:ext cx="42672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023519" y="2627709"/>
            <a:ext cx="6096000" cy="2553891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আজিজুল হক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আলিনাপাড়া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ZIZUL Tie 10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2667000"/>
            <a:ext cx="2971800" cy="2667000"/>
          </a:xfrm>
          <a:prstGeom prst="hexagon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709319" y="457200"/>
            <a:ext cx="2831305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412" y="2133600"/>
            <a:ext cx="6477000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ক.স্যার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412" y="2907268"/>
            <a:ext cx="6477000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.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412" y="3745468"/>
            <a:ext cx="6477000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.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4450318"/>
            <a:ext cx="6477000" cy="5788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ঘ.কত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412" y="5269468"/>
            <a:ext cx="6477000" cy="5788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 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B76D68-3837-4C85-86F1-4A1140C09D2F}"/>
              </a:ext>
            </a:extLst>
          </p:cNvPr>
          <p:cNvGrpSpPr/>
          <p:nvPr/>
        </p:nvGrpSpPr>
        <p:grpSpPr>
          <a:xfrm>
            <a:off x="2066925" y="640478"/>
            <a:ext cx="7638549" cy="1340722"/>
            <a:chOff x="1739900" y="128247"/>
            <a:chExt cx="8496300" cy="1255707"/>
          </a:xfrm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xmlns="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xmlns="" id="{155A79F7-0B52-40E9-837A-5DA022CEE8AA}"/>
                </a:ext>
              </a:extLst>
            </p:cNvPr>
            <p:cNvGrpSpPr/>
            <p:nvPr/>
          </p:nvGrpSpPr>
          <p:grpSpPr>
            <a:xfrm>
              <a:off x="3555999" y="128247"/>
              <a:ext cx="5232402" cy="1255707"/>
              <a:chOff x="3162302" y="330200"/>
              <a:chExt cx="6083300" cy="1194704"/>
            </a:xfrm>
          </p:grpSpPr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xmlns="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ড়ী</a:t>
                </a:r>
                <a:endParaRPr lang="en-US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xmlns="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4400" b="1" dirty="0" smtClean="0"/>
                  <a:t> </a:t>
                </a:r>
                <a:endParaRPr lang="en-US" sz="4400" b="1" dirty="0"/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xmlns="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xmlns="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xmlns="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endParaRPr lang="en-US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1" name="Picture 20" descr="h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93" y="3048000"/>
            <a:ext cx="1356519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Flowchart: Alternate Process 21"/>
          <p:cNvSpPr/>
          <p:nvPr/>
        </p:nvSpPr>
        <p:spPr>
          <a:xfrm>
            <a:off x="2284412" y="3048000"/>
            <a:ext cx="8534400" cy="160043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যেকোন একজন বিখ্যাত ব্যক্তি সম্পর্কে ১০টি বাক্য লিখে আনবে</a:t>
            </a:r>
            <a:r>
              <a:rPr lang="bn-BD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B98EA7-391A-405A-B3F9-70D08DAD924F}"/>
              </a:ext>
            </a:extLst>
          </p:cNvPr>
          <p:cNvSpPr/>
          <p:nvPr/>
        </p:nvSpPr>
        <p:spPr>
          <a:xfrm>
            <a:off x="531812" y="323801"/>
            <a:ext cx="112014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3E324D1-62FB-4D03-8E0B-8B4694473934}"/>
              </a:ext>
            </a:extLst>
          </p:cNvPr>
          <p:cNvGrpSpPr/>
          <p:nvPr/>
        </p:nvGrpSpPr>
        <p:grpSpPr>
          <a:xfrm>
            <a:off x="912812" y="202528"/>
            <a:ext cx="2055812" cy="5006944"/>
            <a:chOff x="1553886" y="306899"/>
            <a:chExt cx="2113934" cy="5894337"/>
          </a:xfrm>
        </p:grpSpPr>
        <p:sp>
          <p:nvSpPr>
            <p:cNvPr id="6" name="Freeform: Shape 71">
              <a:extLst>
                <a:ext uri="{FF2B5EF4-FFF2-40B4-BE49-F238E27FC236}">
                  <a16:creationId xmlns="" xmlns:a16="http://schemas.microsoft.com/office/drawing/2014/main" id="{3E0E2851-DF86-4407-9233-6A5553777622}"/>
                </a:ext>
              </a:extLst>
            </p:cNvPr>
            <p:cNvSpPr/>
            <p:nvPr/>
          </p:nvSpPr>
          <p:spPr>
            <a:xfrm>
              <a:off x="1865669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72">
              <a:extLst>
                <a:ext uri="{FF2B5EF4-FFF2-40B4-BE49-F238E27FC236}">
                  <a16:creationId xmlns="" xmlns:a16="http://schemas.microsoft.com/office/drawing/2014/main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ircle: Hollow 73">
              <a:extLst>
                <a:ext uri="{FF2B5EF4-FFF2-40B4-BE49-F238E27FC236}">
                  <a16:creationId xmlns="" xmlns:a16="http://schemas.microsoft.com/office/drawing/2014/main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487409"/>
              <a:ext cx="1279043" cy="3713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1" i="0" u="none" strike="noStrike" kern="1200" normalizeH="0" baseline="0" noProof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" name="Group 75">
              <a:extLst>
                <a:ext uri="{FF2B5EF4-FFF2-40B4-BE49-F238E27FC236}">
                  <a16:creationId xmlns="" xmlns:a16="http://schemas.microsoft.com/office/drawing/2014/main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="" xmlns:a16="http://schemas.microsoft.com/office/drawing/2014/main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="" xmlns:a16="http://schemas.microsoft.com/office/drawing/2014/main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="" xmlns:a16="http://schemas.microsoft.com/office/drawing/2014/main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="" xmlns:a16="http://schemas.microsoft.com/office/drawing/2014/main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="" xmlns:a16="http://schemas.microsoft.com/office/drawing/2014/main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="" xmlns:a16="http://schemas.microsoft.com/office/drawing/2014/main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270AF48-8016-4478-A7DE-4E9D9646CCBF}"/>
              </a:ext>
            </a:extLst>
          </p:cNvPr>
          <p:cNvGrpSpPr/>
          <p:nvPr/>
        </p:nvGrpSpPr>
        <p:grpSpPr>
          <a:xfrm>
            <a:off x="3732212" y="171402"/>
            <a:ext cx="1981721" cy="5238798"/>
            <a:chOff x="1515907" y="401959"/>
            <a:chExt cx="1617955" cy="6194809"/>
          </a:xfrm>
        </p:grpSpPr>
        <p:sp>
          <p:nvSpPr>
            <p:cNvPr id="18" name="Freeform: Shape 83">
              <a:extLst>
                <a:ext uri="{FF2B5EF4-FFF2-40B4-BE49-F238E27FC236}">
                  <a16:creationId xmlns="" xmlns:a16="http://schemas.microsoft.com/office/drawing/2014/main" id="{7528E305-8EE5-4924-9882-60C8DEA0F37C}"/>
                </a:ext>
              </a:extLst>
            </p:cNvPr>
            <p:cNvSpPr/>
            <p:nvPr/>
          </p:nvSpPr>
          <p:spPr>
            <a:xfrm>
              <a:off x="1904885" y="401959"/>
              <a:ext cx="539602" cy="1045663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84">
              <a:extLst>
                <a:ext uri="{FF2B5EF4-FFF2-40B4-BE49-F238E27FC236}">
                  <a16:creationId xmlns="" xmlns:a16="http://schemas.microsoft.com/office/drawing/2014/main" id="{0048191D-33A3-4D0F-AF02-03431AF691EB}"/>
                </a:ext>
              </a:extLst>
            </p:cNvPr>
            <p:cNvSpPr/>
            <p:nvPr/>
          </p:nvSpPr>
          <p:spPr>
            <a:xfrm rot="2832847">
              <a:off x="1000197" y="3865019"/>
              <a:ext cx="2649375" cy="161795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85">
              <a:extLst>
                <a:ext uri="{FF2B5EF4-FFF2-40B4-BE49-F238E27FC236}">
                  <a16:creationId xmlns="" xmlns:a16="http://schemas.microsoft.com/office/drawing/2014/main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715572" y="3294757"/>
              <a:ext cx="1279044" cy="33020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normalizeH="0" baseline="0" noProof="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22" name="Group 87">
              <a:extLst>
                <a:ext uri="{FF2B5EF4-FFF2-40B4-BE49-F238E27FC236}">
                  <a16:creationId xmlns="" xmlns:a16="http://schemas.microsoft.com/office/drawing/2014/main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="" xmlns:a16="http://schemas.microsoft.com/office/drawing/2014/main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="" xmlns:a16="http://schemas.microsoft.com/office/drawing/2014/main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="" xmlns:a16="http://schemas.microsoft.com/office/drawing/2014/main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="" xmlns:a16="http://schemas.microsoft.com/office/drawing/2014/main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="" xmlns:a16="http://schemas.microsoft.com/office/drawing/2014/main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49F4A8B-CA6E-4FA7-AC0B-0D20796F47FC}"/>
              </a:ext>
            </a:extLst>
          </p:cNvPr>
          <p:cNvGrpSpPr/>
          <p:nvPr/>
        </p:nvGrpSpPr>
        <p:grpSpPr>
          <a:xfrm>
            <a:off x="6094412" y="76201"/>
            <a:ext cx="2341312" cy="5791200"/>
            <a:chOff x="1432564" y="-54757"/>
            <a:chExt cx="1939410" cy="7123948"/>
          </a:xfrm>
        </p:grpSpPr>
        <p:sp>
          <p:nvSpPr>
            <p:cNvPr id="30" name="Freeform: Shape 95">
              <a:extLst>
                <a:ext uri="{FF2B5EF4-FFF2-40B4-BE49-F238E27FC236}">
                  <a16:creationId xmlns="" xmlns:a16="http://schemas.microsoft.com/office/drawing/2014/main" id="{EC620498-0AD6-4337-B0E2-AFE16E15E8AE}"/>
                </a:ext>
              </a:extLst>
            </p:cNvPr>
            <p:cNvSpPr/>
            <p:nvPr/>
          </p:nvSpPr>
          <p:spPr>
            <a:xfrm>
              <a:off x="1904884" y="-54757"/>
              <a:ext cx="822959" cy="1043126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96">
              <a:extLst>
                <a:ext uri="{FF2B5EF4-FFF2-40B4-BE49-F238E27FC236}">
                  <a16:creationId xmlns="" xmlns:a16="http://schemas.microsoft.com/office/drawing/2014/main" id="{F6C15133-6DA2-4B75-8FB1-BCDCE010C6A5}"/>
                </a:ext>
              </a:extLst>
            </p:cNvPr>
            <p:cNvSpPr/>
            <p:nvPr/>
          </p:nvSpPr>
          <p:spPr>
            <a:xfrm rot="17727487">
              <a:off x="1211598" y="3674439"/>
              <a:ext cx="2811200" cy="1396685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89000"/>
                  </a:schemeClr>
                </a:gs>
                <a:gs pos="100000">
                  <a:schemeClr val="accent2">
                    <a:lumMod val="89000"/>
                  </a:schemeClr>
                </a:gs>
                <a:gs pos="0">
                  <a:srgbClr val="FF0000"/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ircle: Hollow 97">
              <a:extLst>
                <a:ext uri="{FF2B5EF4-FFF2-40B4-BE49-F238E27FC236}">
                  <a16:creationId xmlns="" xmlns:a16="http://schemas.microsoft.com/office/drawing/2014/main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610E3F0-E9E6-4CC5-929C-D0577C97B1EC}"/>
                </a:ext>
              </a:extLst>
            </p:cNvPr>
            <p:cNvSpPr txBox="1"/>
            <p:nvPr/>
          </p:nvSpPr>
          <p:spPr>
            <a:xfrm rot="20572357">
              <a:off x="1432564" y="900575"/>
              <a:ext cx="1939410" cy="6168616"/>
            </a:xfrm>
            <a:prstGeom prst="heptagon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34" name="Group 99">
              <a:extLst>
                <a:ext uri="{FF2B5EF4-FFF2-40B4-BE49-F238E27FC236}">
                  <a16:creationId xmlns="" xmlns:a16="http://schemas.microsoft.com/office/drawing/2014/main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5" name="Flowchart: Connector 34">
                <a:extLst>
                  <a:ext uri="{FF2B5EF4-FFF2-40B4-BE49-F238E27FC236}">
                    <a16:creationId xmlns="" xmlns:a16="http://schemas.microsoft.com/office/drawing/2014/main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="" xmlns:a16="http://schemas.microsoft.com/office/drawing/2014/main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="" xmlns:a16="http://schemas.microsoft.com/office/drawing/2014/main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="" xmlns:a16="http://schemas.microsoft.com/office/drawing/2014/main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="" xmlns:a16="http://schemas.microsoft.com/office/drawing/2014/main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="" xmlns:a16="http://schemas.microsoft.com/office/drawing/2014/main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77D7C1D-464E-44C7-92D2-DAB93A0DFD9A}"/>
              </a:ext>
            </a:extLst>
          </p:cNvPr>
          <p:cNvGrpSpPr/>
          <p:nvPr/>
        </p:nvGrpSpPr>
        <p:grpSpPr>
          <a:xfrm>
            <a:off x="9308305" y="152400"/>
            <a:ext cx="2076709" cy="5215429"/>
            <a:chOff x="1329626" y="258771"/>
            <a:chExt cx="1745815" cy="5215429"/>
          </a:xfrm>
        </p:grpSpPr>
        <p:sp>
          <p:nvSpPr>
            <p:cNvPr id="42" name="Freeform: Shape 107">
              <a:extLst>
                <a:ext uri="{FF2B5EF4-FFF2-40B4-BE49-F238E27FC236}">
                  <a16:creationId xmlns="" xmlns:a16="http://schemas.microsoft.com/office/drawing/2014/main" id="{CA46B0D0-6B67-407A-9C2A-C2494C9F878B}"/>
                </a:ext>
              </a:extLst>
            </p:cNvPr>
            <p:cNvSpPr/>
            <p:nvPr/>
          </p:nvSpPr>
          <p:spPr>
            <a:xfrm>
              <a:off x="2022928" y="258771"/>
              <a:ext cx="640586" cy="871088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108">
              <a:extLst>
                <a:ext uri="{FF2B5EF4-FFF2-40B4-BE49-F238E27FC236}">
                  <a16:creationId xmlns="" xmlns:a16="http://schemas.microsoft.com/office/drawing/2014/main" id="{F6112E14-F20E-4DAC-9926-7BF52BB5E38A}"/>
                </a:ext>
              </a:extLst>
            </p:cNvPr>
            <p:cNvSpPr/>
            <p:nvPr/>
          </p:nvSpPr>
          <p:spPr>
            <a:xfrm rot="13580898">
              <a:off x="1234152" y="3016644"/>
              <a:ext cx="1936764" cy="174581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ircle: Hollow 109">
              <a:extLst>
                <a:ext uri="{FF2B5EF4-FFF2-40B4-BE49-F238E27FC236}">
                  <a16:creationId xmlns="" xmlns:a16="http://schemas.microsoft.com/office/drawing/2014/main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573021" y="2319490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</a:p>
          </p:txBody>
        </p:sp>
        <p:grpSp>
          <p:nvGrpSpPr>
            <p:cNvPr id="46" name="Group 111">
              <a:extLst>
                <a:ext uri="{FF2B5EF4-FFF2-40B4-BE49-F238E27FC236}">
                  <a16:creationId xmlns="" xmlns:a16="http://schemas.microsoft.com/office/drawing/2014/main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7" name="Flowchart: Connector 46">
                <a:extLst>
                  <a:ext uri="{FF2B5EF4-FFF2-40B4-BE49-F238E27FC236}">
                    <a16:creationId xmlns="" xmlns:a16="http://schemas.microsoft.com/office/drawing/2014/main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="" xmlns:a16="http://schemas.microsoft.com/office/drawing/2014/main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="" xmlns:a16="http://schemas.microsoft.com/office/drawing/2014/main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="" xmlns:a16="http://schemas.microsoft.com/office/drawing/2014/main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="" xmlns:a16="http://schemas.microsoft.com/office/drawing/2014/main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 descr="koly fu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4191000"/>
            <a:ext cx="1565672" cy="2362200"/>
          </a:xfrm>
          <a:prstGeom prst="rect">
            <a:avLst/>
          </a:prstGeom>
        </p:spPr>
      </p:pic>
      <p:pic>
        <p:nvPicPr>
          <p:cNvPr id="54" name="Picture 53" descr="ko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12" y="4343400"/>
            <a:ext cx="1476191" cy="2209800"/>
          </a:xfrm>
          <a:prstGeom prst="rect">
            <a:avLst/>
          </a:prstGeom>
        </p:spPr>
      </p:pic>
      <p:pic>
        <p:nvPicPr>
          <p:cNvPr id="55" name="Picture 54" descr="ko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021" y="4343400"/>
            <a:ext cx="1476191" cy="2209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931128" y="381000"/>
            <a:ext cx="5754084" cy="1447800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113212" y="2024301"/>
            <a:ext cx="7252493" cy="4120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2১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</a:t>
            </a:r>
          </a:p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৪০মিনিট </a:t>
            </a:r>
          </a:p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0" y="2438400"/>
            <a:ext cx="3496209" cy="335280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3012" y="138178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13012" y="2008909"/>
            <a:ext cx="1066800" cy="60960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9812" y="2008909"/>
            <a:ext cx="7086600" cy="762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2">
            <a:extLst>
              <a:ext uri="{FF2B5EF4-FFF2-40B4-BE49-F238E27FC236}">
                <a16:creationId xmlns:a16="http://schemas.microsoft.com/office/drawing/2014/main" xmlns="" id="{E9390AE8-01F9-4E27-9BDD-4E679597E306}"/>
              </a:ext>
            </a:extLst>
          </p:cNvPr>
          <p:cNvSpPr/>
          <p:nvPr/>
        </p:nvSpPr>
        <p:spPr>
          <a:xfrm>
            <a:off x="2436812" y="3228109"/>
            <a:ext cx="1066799" cy="76200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D6EAEA-F660-415D-8573-549AC0F83DAB}"/>
              </a:ext>
            </a:extLst>
          </p:cNvPr>
          <p:cNvSpPr txBox="1"/>
          <p:nvPr/>
        </p:nvSpPr>
        <p:spPr>
          <a:xfrm>
            <a:off x="3503612" y="3075709"/>
            <a:ext cx="7162800" cy="119181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2">
            <a:extLst>
              <a:ext uri="{FF2B5EF4-FFF2-40B4-BE49-F238E27FC236}">
                <a16:creationId xmlns:a16="http://schemas.microsoft.com/office/drawing/2014/main" xmlns="" id="{16DBEEDD-6EE8-41FD-B970-9926017E9CDE}"/>
              </a:ext>
            </a:extLst>
          </p:cNvPr>
          <p:cNvSpPr/>
          <p:nvPr/>
        </p:nvSpPr>
        <p:spPr>
          <a:xfrm>
            <a:off x="2436812" y="4447309"/>
            <a:ext cx="990600" cy="685800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7412" y="4371109"/>
            <a:ext cx="7315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360612" y="5666509"/>
            <a:ext cx="1143000" cy="60960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3612" y="5514109"/>
            <a:ext cx="72390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১.৫.২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পাঠবহির্ভূত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53" y="1399309"/>
            <a:ext cx="1049559" cy="685800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BAD798C1-9B24-4061-B47B-029C08A0F66A}"/>
              </a:ext>
            </a:extLst>
          </p:cNvPr>
          <p:cNvSpPr/>
          <p:nvPr/>
        </p:nvSpPr>
        <p:spPr>
          <a:xfrm>
            <a:off x="4552670" y="374034"/>
            <a:ext cx="942796" cy="921366"/>
          </a:xfrm>
          <a:prstGeom prst="plaqu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31890603-93BF-4324-8195-0A97E7606F21}"/>
              </a:ext>
            </a:extLst>
          </p:cNvPr>
          <p:cNvSpPr/>
          <p:nvPr/>
        </p:nvSpPr>
        <p:spPr>
          <a:xfrm>
            <a:off x="3600053" y="373321"/>
            <a:ext cx="942796" cy="921366"/>
          </a:xfrm>
          <a:prstGeom prst="plaqu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xmlns="" id="{BD489FF2-B7D3-43BD-9D7A-8D8D0AB1C92A}"/>
              </a:ext>
            </a:extLst>
          </p:cNvPr>
          <p:cNvSpPr/>
          <p:nvPr/>
        </p:nvSpPr>
        <p:spPr>
          <a:xfrm>
            <a:off x="7361416" y="373321"/>
            <a:ext cx="942796" cy="921366"/>
          </a:xfrm>
          <a:prstGeom prst="plaqu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xmlns="" id="{EEE6063C-3F8B-4519-9C75-4A8FA9381458}"/>
              </a:ext>
            </a:extLst>
          </p:cNvPr>
          <p:cNvSpPr/>
          <p:nvPr/>
        </p:nvSpPr>
        <p:spPr>
          <a:xfrm>
            <a:off x="5515107" y="373321"/>
            <a:ext cx="942796" cy="921366"/>
          </a:xfrm>
          <a:prstGeom prst="plaqu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xmlns="" id="{2FD869A7-ECB2-4824-8691-366ADDE1B684}"/>
              </a:ext>
            </a:extLst>
          </p:cNvPr>
          <p:cNvSpPr/>
          <p:nvPr/>
        </p:nvSpPr>
        <p:spPr>
          <a:xfrm>
            <a:off x="6438262" y="353291"/>
            <a:ext cx="942796" cy="921366"/>
          </a:xfrm>
          <a:prstGeom prst="plaqu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718719" y="304800"/>
            <a:ext cx="4509292" cy="10668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9304" y="1828800"/>
            <a:ext cx="8610600" cy="57888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304" y="3200400"/>
            <a:ext cx="6324600" cy="6469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হাতেখড়ি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504" y="4648201"/>
            <a:ext cx="397589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3104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বিক্রমপুরের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রাঢ়িখাল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104" y="4048780"/>
            <a:ext cx="707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5504" y="5334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84612" y="685800"/>
            <a:ext cx="4419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65812" y="19812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7" name="Picture 6" descr="15254-600x35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2" y="2057400"/>
            <a:ext cx="41910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4412" y="3048000"/>
            <a:ext cx="5105400" cy="6469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3812" y="3897868"/>
            <a:ext cx="6477000" cy="64698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2" y="4800600"/>
            <a:ext cx="6858000" cy="6469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সেদিনকার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পরবর্তীকালের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8612" y="5486400"/>
            <a:ext cx="5105400" cy="1161633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519" y="300335"/>
            <a:ext cx="4038600" cy="1528465"/>
          </a:xfrm>
          <a:prstGeom prst="leftRight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0012" y="3200400"/>
            <a:ext cx="4267200" cy="182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 rot="21415128">
            <a:off x="5942012" y="1701037"/>
            <a:ext cx="4876800" cy="4572000"/>
          </a:xfrm>
          <a:prstGeom prst="star7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ভাবুক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119" y="502444"/>
            <a:ext cx="4800600" cy="10215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acher 3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12" y="1828800"/>
            <a:ext cx="6733947" cy="449580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lowchart: Alternate Process 5"/>
          <p:cNvSpPr/>
          <p:nvPr/>
        </p:nvSpPr>
        <p:spPr>
          <a:xfrm>
            <a:off x="7085012" y="1600200"/>
            <a:ext cx="4787107" cy="47244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৮৪  </a:t>
            </a:r>
            <a:r>
              <a:rPr lang="bn-IN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শোনাচ্ছি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bn-IN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3" name="Picture 2" descr="Screenshot 2021-10-08 192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609600"/>
            <a:ext cx="301942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Screenshot 2021-10-08 1925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12" y="1524000"/>
            <a:ext cx="6629400" cy="4648200"/>
          </a:xfrm>
          <a:prstGeom prst="rect">
            <a:avLst/>
          </a:prstGeom>
        </p:spPr>
      </p:pic>
      <p:pic>
        <p:nvPicPr>
          <p:cNvPr id="6" name="Picture 5" descr="Screenshot 2021-10-08 2137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81" y="1524000"/>
            <a:ext cx="3793331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619</Words>
  <Application>Microsoft Office PowerPoint</Application>
  <PresentationFormat>Custom</PresentationFormat>
  <Paragraphs>143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96</cp:revision>
  <dcterms:created xsi:type="dcterms:W3CDTF">2021-10-05T14:18:41Z</dcterms:created>
  <dcterms:modified xsi:type="dcterms:W3CDTF">2021-10-14T07:27:02Z</dcterms:modified>
</cp:coreProperties>
</file>