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7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6B694-E686-47DA-84EF-55FFC93F78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E3642-3BDF-4A2C-89CF-DF519CBA3B51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(১)</a:t>
          </a:r>
        </a:p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বিশেষজ্ঞসুলভ নেতৃত্ব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F78232-91B6-4AD9-98FB-EE342CB389A7}" type="parTrans" cxnId="{11685644-A1B7-496A-AA19-4764B14E5723}">
      <dgm:prSet/>
      <dgm:spPr/>
      <dgm:t>
        <a:bodyPr/>
        <a:lstStyle/>
        <a:p>
          <a:endParaRPr lang="en-US"/>
        </a:p>
      </dgm:t>
    </dgm:pt>
    <dgm:pt modelId="{AEEBCDC8-721B-400C-9E8A-BC1CC04E808B}" type="sibTrans" cxnId="{11685644-A1B7-496A-AA19-4764B14E5723}">
      <dgm:prSet/>
      <dgm:spPr/>
      <dgm:t>
        <a:bodyPr/>
        <a:lstStyle/>
        <a:p>
          <a:endParaRPr lang="en-US"/>
        </a:p>
      </dgm:t>
    </dgm:pt>
    <dgm:pt modelId="{6FAD1B8C-FFDF-43CD-894B-E2210AFA4750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(২)</a:t>
          </a:r>
        </a:p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রাজনৈতিক </a:t>
          </a:r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নেতৃত্ব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44DBC-B359-4496-94C9-32CDAFFE1A0C}" type="parTrans" cxnId="{5FF2D464-294D-4358-8249-9CAAB13E2A42}">
      <dgm:prSet/>
      <dgm:spPr/>
      <dgm:t>
        <a:bodyPr/>
        <a:lstStyle/>
        <a:p>
          <a:endParaRPr lang="en-US"/>
        </a:p>
      </dgm:t>
    </dgm:pt>
    <dgm:pt modelId="{C7426216-56A1-4096-9A56-7629E1BF90F6}" type="sibTrans" cxnId="{5FF2D464-294D-4358-8249-9CAAB13E2A42}">
      <dgm:prSet/>
      <dgm:spPr/>
      <dgm:t>
        <a:bodyPr/>
        <a:lstStyle/>
        <a:p>
          <a:endParaRPr lang="en-US"/>
        </a:p>
      </dgm:t>
    </dgm:pt>
    <dgm:pt modelId="{24E21D74-6F4F-4133-BEAD-7CEB6C03FDC2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(৩)</a:t>
          </a:r>
        </a:p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সম্মোহনী </a:t>
          </a:r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নেতৃত্ব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4DA632-9445-4AB9-9CF9-A6E4BF192787}" type="parTrans" cxnId="{81C917BE-2923-4DB5-9074-7B696586DF32}">
      <dgm:prSet/>
      <dgm:spPr/>
      <dgm:t>
        <a:bodyPr/>
        <a:lstStyle/>
        <a:p>
          <a:endParaRPr lang="en-US"/>
        </a:p>
      </dgm:t>
    </dgm:pt>
    <dgm:pt modelId="{AF183B2E-AD85-46EB-9092-003D6A8EF79E}" type="sibTrans" cxnId="{81C917BE-2923-4DB5-9074-7B696586DF32}">
      <dgm:prSet/>
      <dgm:spPr/>
      <dgm:t>
        <a:bodyPr/>
        <a:lstStyle/>
        <a:p>
          <a:endParaRPr lang="en-US"/>
        </a:p>
      </dgm:t>
    </dgm:pt>
    <dgm:pt modelId="{CE3A5111-2A66-4756-8AAC-ECE8FB347BC5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(৪)</a:t>
          </a:r>
        </a:p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প্রশাসনিক বা ব্যবস্থাপকের </a:t>
          </a:r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নেতৃত্ব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6B306-B0E9-4D33-9788-6B905E4B50AD}" type="parTrans" cxnId="{9AB0160A-02D1-448D-8720-9D8CBCF6BA82}">
      <dgm:prSet/>
      <dgm:spPr/>
      <dgm:t>
        <a:bodyPr/>
        <a:lstStyle/>
        <a:p>
          <a:endParaRPr lang="en-US"/>
        </a:p>
      </dgm:t>
    </dgm:pt>
    <dgm:pt modelId="{BB5A42B4-F343-4FCD-AA88-29B2D370F716}" type="sibTrans" cxnId="{9AB0160A-02D1-448D-8720-9D8CBCF6BA82}">
      <dgm:prSet/>
      <dgm:spPr/>
      <dgm:t>
        <a:bodyPr/>
        <a:lstStyle/>
        <a:p>
          <a:endParaRPr lang="en-US"/>
        </a:p>
      </dgm:t>
    </dgm:pt>
    <dgm:pt modelId="{0CCC8FD2-6913-4FC7-A955-08F0488FAA90}" type="pres">
      <dgm:prSet presAssocID="{6206B694-E686-47DA-84EF-55FFC93F78A4}" presName="matrix" presStyleCnt="0">
        <dgm:presLayoutVars>
          <dgm:chMax val="1"/>
          <dgm:dir/>
          <dgm:resizeHandles val="exact"/>
        </dgm:presLayoutVars>
      </dgm:prSet>
      <dgm:spPr/>
    </dgm:pt>
    <dgm:pt modelId="{61574C64-C7D2-4F2C-A225-34EAD48AEA5F}" type="pres">
      <dgm:prSet presAssocID="{6206B694-E686-47DA-84EF-55FFC93F78A4}" presName="diamond" presStyleLbl="bgShp" presStyleIdx="0" presStyleCnt="1"/>
      <dgm:spPr/>
    </dgm:pt>
    <dgm:pt modelId="{19B42F18-783C-4915-AED0-47F517D66B3B}" type="pres">
      <dgm:prSet presAssocID="{6206B694-E686-47DA-84EF-55FFC93F78A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DF113-744E-4FC8-863F-E00447903B39}" type="pres">
      <dgm:prSet presAssocID="{6206B694-E686-47DA-84EF-55FFC93F78A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8B5A6-3FA3-4DF5-8A97-3B7BD5862536}" type="pres">
      <dgm:prSet presAssocID="{6206B694-E686-47DA-84EF-55FFC93F78A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97FA8-671F-4203-9E53-943631C7928C}" type="pres">
      <dgm:prSet presAssocID="{6206B694-E686-47DA-84EF-55FFC93F78A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2D464-294D-4358-8249-9CAAB13E2A42}" srcId="{6206B694-E686-47DA-84EF-55FFC93F78A4}" destId="{6FAD1B8C-FFDF-43CD-894B-E2210AFA4750}" srcOrd="1" destOrd="0" parTransId="{15544DBC-B359-4496-94C9-32CDAFFE1A0C}" sibTransId="{C7426216-56A1-4096-9A56-7629E1BF90F6}"/>
    <dgm:cxn modelId="{978EA646-06BE-4307-B3FE-4FE3D514F2A4}" type="presOf" srcId="{6206B694-E686-47DA-84EF-55FFC93F78A4}" destId="{0CCC8FD2-6913-4FC7-A955-08F0488FAA90}" srcOrd="0" destOrd="0" presId="urn:microsoft.com/office/officeart/2005/8/layout/matrix3"/>
    <dgm:cxn modelId="{85AC76E3-758E-47AB-B2ED-817DC6B3E649}" type="presOf" srcId="{6FAD1B8C-FFDF-43CD-894B-E2210AFA4750}" destId="{784DF113-744E-4FC8-863F-E00447903B39}" srcOrd="0" destOrd="0" presId="urn:microsoft.com/office/officeart/2005/8/layout/matrix3"/>
    <dgm:cxn modelId="{9AB0160A-02D1-448D-8720-9D8CBCF6BA82}" srcId="{6206B694-E686-47DA-84EF-55FFC93F78A4}" destId="{CE3A5111-2A66-4756-8AAC-ECE8FB347BC5}" srcOrd="3" destOrd="0" parTransId="{E856B306-B0E9-4D33-9788-6B905E4B50AD}" sibTransId="{BB5A42B4-F343-4FCD-AA88-29B2D370F716}"/>
    <dgm:cxn modelId="{027F727D-7F73-498A-ABB1-2BBE1AAEEED0}" type="presOf" srcId="{CE3A5111-2A66-4756-8AAC-ECE8FB347BC5}" destId="{C9897FA8-671F-4203-9E53-943631C7928C}" srcOrd="0" destOrd="0" presId="urn:microsoft.com/office/officeart/2005/8/layout/matrix3"/>
    <dgm:cxn modelId="{AB883F46-D41B-4D25-9CCE-A7EE32D702BE}" type="presOf" srcId="{24E21D74-6F4F-4133-BEAD-7CEB6C03FDC2}" destId="{9638B5A6-3FA3-4DF5-8A97-3B7BD5862536}" srcOrd="0" destOrd="0" presId="urn:microsoft.com/office/officeart/2005/8/layout/matrix3"/>
    <dgm:cxn modelId="{81C917BE-2923-4DB5-9074-7B696586DF32}" srcId="{6206B694-E686-47DA-84EF-55FFC93F78A4}" destId="{24E21D74-6F4F-4133-BEAD-7CEB6C03FDC2}" srcOrd="2" destOrd="0" parTransId="{3A4DA632-9445-4AB9-9CF9-A6E4BF192787}" sibTransId="{AF183B2E-AD85-46EB-9092-003D6A8EF79E}"/>
    <dgm:cxn modelId="{9F48F8E5-E3AE-42A6-826F-54945096C4F2}" type="presOf" srcId="{F01E3642-3BDF-4A2C-89CF-DF519CBA3B51}" destId="{19B42F18-783C-4915-AED0-47F517D66B3B}" srcOrd="0" destOrd="0" presId="urn:microsoft.com/office/officeart/2005/8/layout/matrix3"/>
    <dgm:cxn modelId="{11685644-A1B7-496A-AA19-4764B14E5723}" srcId="{6206B694-E686-47DA-84EF-55FFC93F78A4}" destId="{F01E3642-3BDF-4A2C-89CF-DF519CBA3B51}" srcOrd="0" destOrd="0" parTransId="{53F78232-91B6-4AD9-98FB-EE342CB389A7}" sibTransId="{AEEBCDC8-721B-400C-9E8A-BC1CC04E808B}"/>
    <dgm:cxn modelId="{F6128EA4-C563-4796-94CC-7469891751B5}" type="presParOf" srcId="{0CCC8FD2-6913-4FC7-A955-08F0488FAA90}" destId="{61574C64-C7D2-4F2C-A225-34EAD48AEA5F}" srcOrd="0" destOrd="0" presId="urn:microsoft.com/office/officeart/2005/8/layout/matrix3"/>
    <dgm:cxn modelId="{2F7CB2F2-3C19-434C-8D4D-457007E9DDF3}" type="presParOf" srcId="{0CCC8FD2-6913-4FC7-A955-08F0488FAA90}" destId="{19B42F18-783C-4915-AED0-47F517D66B3B}" srcOrd="1" destOrd="0" presId="urn:microsoft.com/office/officeart/2005/8/layout/matrix3"/>
    <dgm:cxn modelId="{0BAFD3B3-E855-4D8C-9D99-2CB7903F8E2A}" type="presParOf" srcId="{0CCC8FD2-6913-4FC7-A955-08F0488FAA90}" destId="{784DF113-744E-4FC8-863F-E00447903B39}" srcOrd="2" destOrd="0" presId="urn:microsoft.com/office/officeart/2005/8/layout/matrix3"/>
    <dgm:cxn modelId="{976C990A-6671-46B9-9AAD-8555AAFE4D12}" type="presParOf" srcId="{0CCC8FD2-6913-4FC7-A955-08F0488FAA90}" destId="{9638B5A6-3FA3-4DF5-8A97-3B7BD5862536}" srcOrd="3" destOrd="0" presId="urn:microsoft.com/office/officeart/2005/8/layout/matrix3"/>
    <dgm:cxn modelId="{8F1E96EB-B003-4335-B6CF-705AEF64F3D0}" type="presParOf" srcId="{0CCC8FD2-6913-4FC7-A955-08F0488FAA90}" destId="{C9897FA8-671F-4203-9E53-943631C7928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74C64-C7D2-4F2C-A225-34EAD48AEA5F}">
      <dsp:nvSpPr>
        <dsp:cNvPr id="0" name=""/>
        <dsp:cNvSpPr/>
      </dsp:nvSpPr>
      <dsp:spPr>
        <a:xfrm>
          <a:off x="1644384" y="0"/>
          <a:ext cx="5004917" cy="500491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2F18-783C-4915-AED0-47F517D66B3B}">
      <dsp:nvSpPr>
        <dsp:cNvPr id="0" name=""/>
        <dsp:cNvSpPr/>
      </dsp:nvSpPr>
      <dsp:spPr>
        <a:xfrm>
          <a:off x="2119851" y="475467"/>
          <a:ext cx="1951917" cy="1951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(১)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বিশেষজ্ঞসুলভ নেতৃত্ব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5136" y="570752"/>
        <a:ext cx="1761347" cy="1761347"/>
      </dsp:txXfrm>
    </dsp:sp>
    <dsp:sp modelId="{784DF113-744E-4FC8-863F-E00447903B39}">
      <dsp:nvSpPr>
        <dsp:cNvPr id="0" name=""/>
        <dsp:cNvSpPr/>
      </dsp:nvSpPr>
      <dsp:spPr>
        <a:xfrm>
          <a:off x="4221916" y="475467"/>
          <a:ext cx="1951917" cy="1951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(২)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রাজনৈতিক </a:t>
          </a: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নেতৃত্ব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7201" y="570752"/>
        <a:ext cx="1761347" cy="1761347"/>
      </dsp:txXfrm>
    </dsp:sp>
    <dsp:sp modelId="{9638B5A6-3FA3-4DF5-8A97-3B7BD5862536}">
      <dsp:nvSpPr>
        <dsp:cNvPr id="0" name=""/>
        <dsp:cNvSpPr/>
      </dsp:nvSpPr>
      <dsp:spPr>
        <a:xfrm>
          <a:off x="2119851" y="2577532"/>
          <a:ext cx="1951917" cy="1951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(৩)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সম্মোহনী </a:t>
          </a: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নেতৃত্ব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5136" y="2672817"/>
        <a:ext cx="1761347" cy="1761347"/>
      </dsp:txXfrm>
    </dsp:sp>
    <dsp:sp modelId="{C9897FA8-671F-4203-9E53-943631C7928C}">
      <dsp:nvSpPr>
        <dsp:cNvPr id="0" name=""/>
        <dsp:cNvSpPr/>
      </dsp:nvSpPr>
      <dsp:spPr>
        <a:xfrm>
          <a:off x="4221916" y="2577532"/>
          <a:ext cx="1951917" cy="1951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(৪)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প্রশাসনিক বা ব্যবস্থাপকের </a:t>
          </a: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নেতৃত্ব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7201" y="2672817"/>
        <a:ext cx="1761347" cy="1761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6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7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878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2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72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064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4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57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4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2BE6-E438-4094-A543-4E4D69AB3A7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550C-03DA-4508-97FB-6B92C7AAF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1446329" y="6341417"/>
            <a:ext cx="1144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মোঃ</a:t>
            </a:r>
            <a:r>
              <a:rPr lang="bn-IN" sz="2400" baseline="0" dirty="0" smtClean="0"/>
              <a:t> </a:t>
            </a:r>
            <a:r>
              <a:rPr lang="en-US" sz="2400" dirty="0" err="1" smtClean="0"/>
              <a:t>হেলাল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উদ্দিন</a:t>
            </a:r>
            <a:r>
              <a:rPr lang="en-US" sz="2400" dirty="0" smtClean="0"/>
              <a:t>,</a:t>
            </a:r>
            <a:r>
              <a:rPr lang="bn-IN" sz="2400" dirty="0" smtClean="0"/>
              <a:t> প্রভাষক</a:t>
            </a:r>
            <a:r>
              <a:rPr lang="bn-IN" sz="2400" baseline="0" dirty="0" smtClean="0"/>
              <a:t> (রাষ্ট্রবিজ্ঞান), সরকারি ফজলুল হক কলেজ, চাখার, বরিশাল।</a:t>
            </a:r>
            <a:r>
              <a:rPr lang="en-US" sz="2400" baseline="0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0"/>
            <a:ext cx="57912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7563" y="281354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4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326" y="492369"/>
            <a:ext cx="284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945" y="2391507"/>
            <a:ext cx="79763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পৌরনীতি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১ম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পত্র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একাদশ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দ্বাদশ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ষষ্ঠ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4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0948" y="422031"/>
            <a:ext cx="285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8972" y="2208628"/>
            <a:ext cx="7891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</a:t>
            </a:r>
          </a:p>
          <a:p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নেতৃত্বের ধারণা ব্যাখ্যা করতে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নেতৃত্বের প্রকারভেদ বর্ণনা করতে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নেতৃত্বের প্রয়োজনীয় গুণাবলি ব্যাখ্যা করতে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 প্রতিষ্ঠায় নেতৃত্বের ভূমিকা বিশ্লেষণ করতে পারবে।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6714" y="464233"/>
            <a:ext cx="331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নেতৃত্বের ধারণা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6" y="1500835"/>
            <a:ext cx="977883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6721" y="422031"/>
            <a:ext cx="414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নেতৃত্বের প্রকারভেদ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49285380"/>
              </p:ext>
            </p:extLst>
          </p:nvPr>
        </p:nvGraphicFramePr>
        <p:xfrm>
          <a:off x="554892" y="1006806"/>
          <a:ext cx="8293686" cy="5004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7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2202" y="548640"/>
            <a:ext cx="452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নেতৃত্বের প্রয়োজনীয় গুণাবলি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0" y="1373524"/>
            <a:ext cx="8571719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9102" y="520505"/>
            <a:ext cx="531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 প্রতিষ্ঠায় নেতৃত্বের ভূমিকা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7" y="1064008"/>
            <a:ext cx="7895004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1003" y="1758462"/>
            <a:ext cx="9031457" cy="27572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 ধন্যবাদ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0A845BBA-79DB-48B1-B20E-7DB1D9224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157</TotalTime>
  <Words>95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Schoolbook</vt:lpstr>
      <vt:lpstr>Corbel</vt:lpstr>
      <vt:lpstr>Vrinda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2021-10-14T12:59:29Z</dcterms:created>
  <dcterms:modified xsi:type="dcterms:W3CDTF">2021-10-14T15:37:35Z</dcterms:modified>
</cp:coreProperties>
</file>