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89" r:id="rId3"/>
    <p:sldId id="272" r:id="rId4"/>
    <p:sldId id="288" r:id="rId5"/>
    <p:sldId id="291" r:id="rId6"/>
    <p:sldId id="259" r:id="rId7"/>
    <p:sldId id="260" r:id="rId8"/>
    <p:sldId id="275" r:id="rId9"/>
    <p:sldId id="261" r:id="rId10"/>
    <p:sldId id="266" r:id="rId11"/>
    <p:sldId id="279" r:id="rId12"/>
    <p:sldId id="267" r:id="rId13"/>
    <p:sldId id="292" r:id="rId14"/>
    <p:sldId id="293" r:id="rId15"/>
    <p:sldId id="271" r:id="rId16"/>
    <p:sldId id="294" r:id="rId17"/>
    <p:sldId id="283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3DD4-F675-4A9F-BB1B-70DC1D1DF75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4DFF3-D627-4BE3-BABA-2C71F0CDC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DFF3-D627-4BE3-BABA-2C71F0CDC2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E0ED-5173-4225-A594-839BC25ADCC2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B2D93-5AAC-4C94-A7B7-C1D9D0EF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2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52562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8001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থাকবোনা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থাকব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002060"/>
                </a:solidFill>
              </a:rPr>
              <a:t>আজকের  ক্লাসে সবাইকে স্বাগতম 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জিবানু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626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হাত ধুয়ে খাবার না খেলে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জিবানু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পেটে গিয়ে অসুখের সৃষ্টি করবে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71867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 যখন তখন মুখে দিলে বাইরের জিবানু শরীরে প্রবেশ করে যা অসুখের কারণ ।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85800"/>
            <a:ext cx="7772400" cy="60324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রোগই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পরোক্ষভাবে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আরেকজন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ছড়াতে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করোনা এরকম একটি ছোঁয়াচে রোগ তাই স্কুল বন্ধ আমরা বাড়িতে আছি।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143000"/>
            <a:ext cx="77724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এসো আমরা পাঠ্য বইয়ের ৪৭ পৃষ্ঠা বের করি ও পড়ি।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73914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85800"/>
            <a:ext cx="7772400" cy="6247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কাজ-</a:t>
            </a:r>
          </a:p>
          <a:p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দল- সংক্রামক রোগ </a:t>
            </a:r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 দল- কয়েকটি সংক্রামক রোগের নাম লেখ?</a:t>
            </a: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86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838200"/>
            <a:ext cx="7620000" cy="4893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r>
              <a:rPr lang="en-US" sz="7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72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সংক্রামক রোগ কি?</a:t>
            </a:r>
          </a:p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বিস্তারলাভ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6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524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070931" y="1981200"/>
            <a:ext cx="29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371600"/>
            <a:ext cx="5638800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 ধুই মাস্ক পরি করোনা থেকে দূরে থাকি। ধন্যবাদ সবাইকে।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m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0" y="0"/>
            <a:ext cx="879998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p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828800"/>
            <a:ext cx="254898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144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6000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41148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সপ্তম স্বাস্থ্যবিধি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(সংক্রামক রোগ)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8144" y="-1208145"/>
            <a:ext cx="6858002" cy="9274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752600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  </a:t>
            </a:r>
          </a:p>
          <a:p>
            <a:r>
              <a:rPr lang="en-US" sz="3200" b="1" u="sng" dirty="0" smtClean="0">
                <a:solidFill>
                  <a:srgbClr val="002060"/>
                </a:solidFill>
              </a:rPr>
              <a:t>এ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পাঠ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শেষে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sz="3200" b="1" u="sng" dirty="0" smtClean="0">
                <a:solidFill>
                  <a:srgbClr val="002060"/>
                </a:solidFill>
              </a:rPr>
              <a:t>-</a:t>
            </a:r>
          </a:p>
          <a:p>
            <a:endParaRPr lang="bn-IN" sz="2400" b="1" dirty="0" smtClean="0"/>
          </a:p>
          <a:p>
            <a:r>
              <a:rPr lang="bn-IN" sz="2800" b="1" dirty="0" smtClean="0">
                <a:solidFill>
                  <a:srgbClr val="7030A0"/>
                </a:solidFill>
              </a:rPr>
              <a:t>১) </a:t>
            </a:r>
            <a:r>
              <a:rPr lang="en-US" sz="2800" b="1" dirty="0" err="1" smtClean="0">
                <a:solidFill>
                  <a:srgbClr val="7030A0"/>
                </a:solidFill>
              </a:rPr>
              <a:t>সংক্রামক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রোগ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কি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তা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জানবে</a:t>
            </a:r>
            <a:r>
              <a:rPr lang="en-US" sz="2800" b="1" dirty="0" smtClean="0">
                <a:solidFill>
                  <a:srgbClr val="7030A0"/>
                </a:solidFill>
              </a:rPr>
              <a:t> ? </a:t>
            </a:r>
          </a:p>
          <a:p>
            <a:r>
              <a:rPr lang="bn-IN" sz="2800" b="1" dirty="0" smtClean="0">
                <a:solidFill>
                  <a:srgbClr val="7030A0"/>
                </a:solidFill>
              </a:rPr>
              <a:t>২) </a:t>
            </a:r>
            <a:r>
              <a:rPr lang="en-US" sz="2800" b="1" dirty="0" err="1" smtClean="0">
                <a:solidFill>
                  <a:srgbClr val="7030A0"/>
                </a:solidFill>
              </a:rPr>
              <a:t>সংক্রামক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রোগ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কিভাবে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বিস্তার</a:t>
            </a:r>
            <a:r>
              <a:rPr lang="bn-IN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লাভ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করে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তা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বলতে</a:t>
            </a:r>
            <a:r>
              <a:rPr lang="en-US" sz="2800" b="1" dirty="0" smtClean="0">
                <a:solidFill>
                  <a:srgbClr val="7030A0"/>
                </a:solidFill>
              </a:rPr>
              <a:t> ও </a:t>
            </a:r>
            <a:r>
              <a:rPr lang="en-US" sz="2800" b="1" dirty="0" err="1" smtClean="0">
                <a:solidFill>
                  <a:srgbClr val="7030A0"/>
                </a:solidFill>
              </a:rPr>
              <a:t>লিখতে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পারবে</a:t>
            </a:r>
            <a:r>
              <a:rPr lang="en-US" sz="2800" b="1" dirty="0" smtClean="0">
                <a:solidFill>
                  <a:srgbClr val="7030A0"/>
                </a:solidFill>
              </a:rPr>
              <a:t>?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524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070931" y="1981200"/>
            <a:ext cx="293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447800"/>
            <a:ext cx="51054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</a:rPr>
              <a:t>প্রিয় শিক্ষার্থীরা তোমরা কি জানো সংক্রামক রোগ কি ? কিভাবে ছড়ায় ? </a:t>
            </a:r>
          </a:p>
          <a:p>
            <a:r>
              <a:rPr lang="bn-IN" sz="4000" b="1" dirty="0" smtClean="0">
                <a:solidFill>
                  <a:srgbClr val="C00000"/>
                </a:solidFill>
              </a:rPr>
              <a:t>এসো আমরা কিছু ছবি দেখি । 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7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35814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জিবানু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"/>
            <a:ext cx="9200099" cy="6816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41145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হাঁচির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জিবানু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ছড়াচ্ছে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8763000" cy="5696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সর্দি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হাঁচিতে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জিবানু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05835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জিবানু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290</Words>
  <Application>Microsoft Office PowerPoint</Application>
  <PresentationFormat>On-screen Show (4:3)</PresentationFormat>
  <Paragraphs>32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</dc:creator>
  <cp:lastModifiedBy>School</cp:lastModifiedBy>
  <cp:revision>41</cp:revision>
  <dcterms:created xsi:type="dcterms:W3CDTF">2020-07-26T14:26:40Z</dcterms:created>
  <dcterms:modified xsi:type="dcterms:W3CDTF">2021-10-15T16:56:27Z</dcterms:modified>
</cp:coreProperties>
</file>