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8" r:id="rId2"/>
    <p:sldId id="257" r:id="rId3"/>
    <p:sldId id="258" r:id="rId4"/>
    <p:sldId id="259" r:id="rId5"/>
    <p:sldId id="265" r:id="rId6"/>
    <p:sldId id="261" r:id="rId7"/>
    <p:sldId id="262" r:id="rId8"/>
    <p:sldId id="260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>
        <p:scale>
          <a:sx n="80" d="100"/>
          <a:sy n="80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68468-7A5F-4523-A19E-4254B8039D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95A078-DF1F-47F2-9E0C-74979B3A9F7D}">
      <dgm:prSet/>
      <dgm:spPr/>
      <dgm:t>
        <a:bodyPr/>
        <a:lstStyle/>
        <a:p>
          <a:r>
            <a:rPr lang="en-US" b="1"/>
            <a:t>Introduction of the Lesson</a:t>
          </a:r>
          <a:endParaRPr lang="en-US"/>
        </a:p>
      </dgm:t>
    </dgm:pt>
    <dgm:pt modelId="{E9C7C309-0522-4F8D-A276-DD25D2F75EE8}" type="parTrans" cxnId="{59FB4430-3460-45A3-A0F6-E48E2960A42E}">
      <dgm:prSet/>
      <dgm:spPr/>
      <dgm:t>
        <a:bodyPr/>
        <a:lstStyle/>
        <a:p>
          <a:endParaRPr lang="en-US"/>
        </a:p>
      </dgm:t>
    </dgm:pt>
    <dgm:pt modelId="{8D7B3441-DCEB-46C7-B499-47307B21B6CF}" type="sibTrans" cxnId="{59FB4430-3460-45A3-A0F6-E48E2960A42E}">
      <dgm:prSet/>
      <dgm:spPr/>
      <dgm:t>
        <a:bodyPr/>
        <a:lstStyle/>
        <a:p>
          <a:endParaRPr lang="en-US"/>
        </a:p>
      </dgm:t>
    </dgm:pt>
    <dgm:pt modelId="{D218B9E6-3643-47F3-9FBC-B17A55B2A4AB}">
      <dgm:prSet/>
      <dgm:spPr/>
      <dgm:t>
        <a:bodyPr/>
        <a:lstStyle/>
        <a:p>
          <a:r>
            <a:rPr lang="en-US"/>
            <a:t>Class:- Four</a:t>
          </a:r>
        </a:p>
      </dgm:t>
    </dgm:pt>
    <dgm:pt modelId="{946E4E4C-6C07-4E73-9D03-2DD4C9F021A9}" type="parTrans" cxnId="{8FCA878D-4439-4CBD-80A4-1EE2E30F2D53}">
      <dgm:prSet/>
      <dgm:spPr/>
      <dgm:t>
        <a:bodyPr/>
        <a:lstStyle/>
        <a:p>
          <a:endParaRPr lang="en-US"/>
        </a:p>
      </dgm:t>
    </dgm:pt>
    <dgm:pt modelId="{3D60197D-F356-4438-B127-541CBEA2B84B}" type="sibTrans" cxnId="{8FCA878D-4439-4CBD-80A4-1EE2E30F2D53}">
      <dgm:prSet/>
      <dgm:spPr/>
      <dgm:t>
        <a:bodyPr/>
        <a:lstStyle/>
        <a:p>
          <a:endParaRPr lang="en-US"/>
        </a:p>
      </dgm:t>
    </dgm:pt>
    <dgm:pt modelId="{3EC451D2-0229-44EE-96C2-2D00CCE31537}">
      <dgm:prSet/>
      <dgm:spPr/>
      <dgm:t>
        <a:bodyPr/>
        <a:lstStyle/>
        <a:p>
          <a:r>
            <a:rPr lang="en-US"/>
            <a:t>Unite:- 4</a:t>
          </a:r>
        </a:p>
      </dgm:t>
    </dgm:pt>
    <dgm:pt modelId="{A3281F29-9872-4D7C-B4F8-2D1D79AD41E6}" type="parTrans" cxnId="{B055E3C7-43B8-4535-A5B3-D5F8AC84103E}">
      <dgm:prSet/>
      <dgm:spPr/>
      <dgm:t>
        <a:bodyPr/>
        <a:lstStyle/>
        <a:p>
          <a:endParaRPr lang="en-US"/>
        </a:p>
      </dgm:t>
    </dgm:pt>
    <dgm:pt modelId="{6AC0C59F-3333-4B9C-AD43-377AC3086043}" type="sibTrans" cxnId="{B055E3C7-43B8-4535-A5B3-D5F8AC84103E}">
      <dgm:prSet/>
      <dgm:spPr/>
      <dgm:t>
        <a:bodyPr/>
        <a:lstStyle/>
        <a:p>
          <a:endParaRPr lang="en-US"/>
        </a:p>
      </dgm:t>
    </dgm:pt>
    <dgm:pt modelId="{F1CE0DBA-3A7E-4B70-BEE2-9D433A5BE8DB}">
      <dgm:prSet/>
      <dgm:spPr/>
      <dgm:t>
        <a:bodyPr/>
        <a:lstStyle/>
        <a:p>
          <a:r>
            <a:rPr lang="en-US"/>
            <a:t>Lesson:- 3-4</a:t>
          </a:r>
        </a:p>
      </dgm:t>
    </dgm:pt>
    <dgm:pt modelId="{7E7E65F7-0930-47FF-AF06-6EA20ED48212}" type="parTrans" cxnId="{ED295DE3-7B79-4C01-A1A2-F0A3D55A1842}">
      <dgm:prSet/>
      <dgm:spPr/>
      <dgm:t>
        <a:bodyPr/>
        <a:lstStyle/>
        <a:p>
          <a:endParaRPr lang="en-US"/>
        </a:p>
      </dgm:t>
    </dgm:pt>
    <dgm:pt modelId="{D45A20A2-2732-456D-A4F8-6D631B3C9F4A}" type="sibTrans" cxnId="{ED295DE3-7B79-4C01-A1A2-F0A3D55A1842}">
      <dgm:prSet/>
      <dgm:spPr/>
      <dgm:t>
        <a:bodyPr/>
        <a:lstStyle/>
        <a:p>
          <a:endParaRPr lang="en-US"/>
        </a:p>
      </dgm:t>
    </dgm:pt>
    <dgm:pt modelId="{A39C1D92-1EDB-456B-BCAD-5786ADAFB137}">
      <dgm:prSet/>
      <dgm:spPr/>
      <dgm:t>
        <a:bodyPr/>
        <a:lstStyle/>
        <a:p>
          <a:r>
            <a:rPr lang="en-US" dirty="0"/>
            <a:t>Lesson Title:-Write Word With Picture</a:t>
          </a:r>
        </a:p>
      </dgm:t>
    </dgm:pt>
    <dgm:pt modelId="{363B858C-3E7F-49D3-9826-B150C297D3E2}" type="parTrans" cxnId="{A4B765FE-01B1-40EE-B79A-31AF0A938CA6}">
      <dgm:prSet/>
      <dgm:spPr/>
      <dgm:t>
        <a:bodyPr/>
        <a:lstStyle/>
        <a:p>
          <a:endParaRPr lang="en-US"/>
        </a:p>
      </dgm:t>
    </dgm:pt>
    <dgm:pt modelId="{CBBEC6D4-E80A-46C2-BF0B-E54B0ED3BF46}" type="sibTrans" cxnId="{A4B765FE-01B1-40EE-B79A-31AF0A938CA6}">
      <dgm:prSet/>
      <dgm:spPr/>
      <dgm:t>
        <a:bodyPr/>
        <a:lstStyle/>
        <a:p>
          <a:endParaRPr lang="en-US"/>
        </a:p>
      </dgm:t>
    </dgm:pt>
    <dgm:pt modelId="{ECE737C4-2B91-4999-83AC-5099FFFBFCB8}">
      <dgm:prSet/>
      <dgm:spPr/>
      <dgm:t>
        <a:bodyPr/>
        <a:lstStyle/>
        <a:p>
          <a:r>
            <a:rPr lang="en-US"/>
            <a:t>Part:-C (Read) </a:t>
          </a:r>
        </a:p>
      </dgm:t>
    </dgm:pt>
    <dgm:pt modelId="{EB7EB362-F597-4CF8-B2CD-2BD897FA6B3F}" type="parTrans" cxnId="{CD3588B3-9C6E-4AB7-8319-AB65DB8586BA}">
      <dgm:prSet/>
      <dgm:spPr/>
      <dgm:t>
        <a:bodyPr/>
        <a:lstStyle/>
        <a:p>
          <a:endParaRPr lang="en-US"/>
        </a:p>
      </dgm:t>
    </dgm:pt>
    <dgm:pt modelId="{64C9F33C-E6CD-4546-9AA0-6D193AEE5FA9}" type="sibTrans" cxnId="{CD3588B3-9C6E-4AB7-8319-AB65DB8586BA}">
      <dgm:prSet/>
      <dgm:spPr/>
      <dgm:t>
        <a:bodyPr/>
        <a:lstStyle/>
        <a:p>
          <a:endParaRPr lang="en-US"/>
        </a:p>
      </dgm:t>
    </dgm:pt>
    <dgm:pt modelId="{F6C4B461-B0A2-4ECB-A1F2-BC5AF29903AC}" type="pres">
      <dgm:prSet presAssocID="{62468468-7A5F-4523-A19E-4254B8039D48}" presName="linear" presStyleCnt="0">
        <dgm:presLayoutVars>
          <dgm:animLvl val="lvl"/>
          <dgm:resizeHandles val="exact"/>
        </dgm:presLayoutVars>
      </dgm:prSet>
      <dgm:spPr/>
    </dgm:pt>
    <dgm:pt modelId="{C16EDA72-4116-432F-95AF-038E7FE364EF}" type="pres">
      <dgm:prSet presAssocID="{1095A078-DF1F-47F2-9E0C-74979B3A9F7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83EED66-89D9-48E0-AC8F-43D178CF02B5}" type="pres">
      <dgm:prSet presAssocID="{8D7B3441-DCEB-46C7-B499-47307B21B6CF}" presName="spacer" presStyleCnt="0"/>
      <dgm:spPr/>
    </dgm:pt>
    <dgm:pt modelId="{BC1944DB-C20A-4614-81B3-ED8EF4FA1503}" type="pres">
      <dgm:prSet presAssocID="{D218B9E6-3643-47F3-9FBC-B17A55B2A4A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50AB1FD-1B16-450F-BA77-AFC852C37C32}" type="pres">
      <dgm:prSet presAssocID="{3D60197D-F356-4438-B127-541CBEA2B84B}" presName="spacer" presStyleCnt="0"/>
      <dgm:spPr/>
    </dgm:pt>
    <dgm:pt modelId="{9B34AE0E-F53B-4454-A70A-6FC0A0AB5316}" type="pres">
      <dgm:prSet presAssocID="{3EC451D2-0229-44EE-96C2-2D00CCE3153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72B20CB-8D1D-431C-82A0-2B2B7AEE0E00}" type="pres">
      <dgm:prSet presAssocID="{6AC0C59F-3333-4B9C-AD43-377AC3086043}" presName="spacer" presStyleCnt="0"/>
      <dgm:spPr/>
    </dgm:pt>
    <dgm:pt modelId="{F44F9E9D-667D-40D4-9E38-EA58D20368FB}" type="pres">
      <dgm:prSet presAssocID="{F1CE0DBA-3A7E-4B70-BEE2-9D433A5BE8D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CF3D125-A723-498E-8662-D37716410E58}" type="pres">
      <dgm:prSet presAssocID="{D45A20A2-2732-456D-A4F8-6D631B3C9F4A}" presName="spacer" presStyleCnt="0"/>
      <dgm:spPr/>
    </dgm:pt>
    <dgm:pt modelId="{B89151E0-61A2-4058-A8DA-0ED8BD4F4CD1}" type="pres">
      <dgm:prSet presAssocID="{A39C1D92-1EDB-456B-BCAD-5786ADAFB13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026753E-A0DC-4948-A0E6-F3D078A3B6FC}" type="pres">
      <dgm:prSet presAssocID="{CBBEC6D4-E80A-46C2-BF0B-E54B0ED3BF46}" presName="spacer" presStyleCnt="0"/>
      <dgm:spPr/>
    </dgm:pt>
    <dgm:pt modelId="{4C633D37-D4B5-4DDD-8584-9B8BFF5714F0}" type="pres">
      <dgm:prSet presAssocID="{ECE737C4-2B91-4999-83AC-5099FFFBFCB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F199E05-3DD4-4528-9C91-FA2DFB4EACAA}" type="presOf" srcId="{3EC451D2-0229-44EE-96C2-2D00CCE31537}" destId="{9B34AE0E-F53B-4454-A70A-6FC0A0AB5316}" srcOrd="0" destOrd="0" presId="urn:microsoft.com/office/officeart/2005/8/layout/vList2"/>
    <dgm:cxn modelId="{237DA916-B432-44A6-8FEF-A9F079B3088F}" type="presOf" srcId="{D218B9E6-3643-47F3-9FBC-B17A55B2A4AB}" destId="{BC1944DB-C20A-4614-81B3-ED8EF4FA1503}" srcOrd="0" destOrd="0" presId="urn:microsoft.com/office/officeart/2005/8/layout/vList2"/>
    <dgm:cxn modelId="{37D8E627-B33A-4D07-B6B7-98BE1695C070}" type="presOf" srcId="{ECE737C4-2B91-4999-83AC-5099FFFBFCB8}" destId="{4C633D37-D4B5-4DDD-8584-9B8BFF5714F0}" srcOrd="0" destOrd="0" presId="urn:microsoft.com/office/officeart/2005/8/layout/vList2"/>
    <dgm:cxn modelId="{59FB4430-3460-45A3-A0F6-E48E2960A42E}" srcId="{62468468-7A5F-4523-A19E-4254B8039D48}" destId="{1095A078-DF1F-47F2-9E0C-74979B3A9F7D}" srcOrd="0" destOrd="0" parTransId="{E9C7C309-0522-4F8D-A276-DD25D2F75EE8}" sibTransId="{8D7B3441-DCEB-46C7-B499-47307B21B6CF}"/>
    <dgm:cxn modelId="{9926F45C-18A2-4068-A1E2-212ABCF0EB04}" type="presOf" srcId="{1095A078-DF1F-47F2-9E0C-74979B3A9F7D}" destId="{C16EDA72-4116-432F-95AF-038E7FE364EF}" srcOrd="0" destOrd="0" presId="urn:microsoft.com/office/officeart/2005/8/layout/vList2"/>
    <dgm:cxn modelId="{7B5E1E5D-0D7A-4761-8392-CD90D7D9F898}" type="presOf" srcId="{A39C1D92-1EDB-456B-BCAD-5786ADAFB137}" destId="{B89151E0-61A2-4058-A8DA-0ED8BD4F4CD1}" srcOrd="0" destOrd="0" presId="urn:microsoft.com/office/officeart/2005/8/layout/vList2"/>
    <dgm:cxn modelId="{8FCA878D-4439-4CBD-80A4-1EE2E30F2D53}" srcId="{62468468-7A5F-4523-A19E-4254B8039D48}" destId="{D218B9E6-3643-47F3-9FBC-B17A55B2A4AB}" srcOrd="1" destOrd="0" parTransId="{946E4E4C-6C07-4E73-9D03-2DD4C9F021A9}" sibTransId="{3D60197D-F356-4438-B127-541CBEA2B84B}"/>
    <dgm:cxn modelId="{62363B95-F2A3-49D4-A276-D7F0AFFF0BCC}" type="presOf" srcId="{F1CE0DBA-3A7E-4B70-BEE2-9D433A5BE8DB}" destId="{F44F9E9D-667D-40D4-9E38-EA58D20368FB}" srcOrd="0" destOrd="0" presId="urn:microsoft.com/office/officeart/2005/8/layout/vList2"/>
    <dgm:cxn modelId="{CD3588B3-9C6E-4AB7-8319-AB65DB8586BA}" srcId="{62468468-7A5F-4523-A19E-4254B8039D48}" destId="{ECE737C4-2B91-4999-83AC-5099FFFBFCB8}" srcOrd="5" destOrd="0" parTransId="{EB7EB362-F597-4CF8-B2CD-2BD897FA6B3F}" sibTransId="{64C9F33C-E6CD-4546-9AA0-6D193AEE5FA9}"/>
    <dgm:cxn modelId="{B055E3C7-43B8-4535-A5B3-D5F8AC84103E}" srcId="{62468468-7A5F-4523-A19E-4254B8039D48}" destId="{3EC451D2-0229-44EE-96C2-2D00CCE31537}" srcOrd="2" destOrd="0" parTransId="{A3281F29-9872-4D7C-B4F8-2D1D79AD41E6}" sibTransId="{6AC0C59F-3333-4B9C-AD43-377AC3086043}"/>
    <dgm:cxn modelId="{3A9918D0-85FB-47B3-9965-B3382A1C599B}" type="presOf" srcId="{62468468-7A5F-4523-A19E-4254B8039D48}" destId="{F6C4B461-B0A2-4ECB-A1F2-BC5AF29903AC}" srcOrd="0" destOrd="0" presId="urn:microsoft.com/office/officeart/2005/8/layout/vList2"/>
    <dgm:cxn modelId="{ED295DE3-7B79-4C01-A1A2-F0A3D55A1842}" srcId="{62468468-7A5F-4523-A19E-4254B8039D48}" destId="{F1CE0DBA-3A7E-4B70-BEE2-9D433A5BE8DB}" srcOrd="3" destOrd="0" parTransId="{7E7E65F7-0930-47FF-AF06-6EA20ED48212}" sibTransId="{D45A20A2-2732-456D-A4F8-6D631B3C9F4A}"/>
    <dgm:cxn modelId="{A4B765FE-01B1-40EE-B79A-31AF0A938CA6}" srcId="{62468468-7A5F-4523-A19E-4254B8039D48}" destId="{A39C1D92-1EDB-456B-BCAD-5786ADAFB137}" srcOrd="4" destOrd="0" parTransId="{363B858C-3E7F-49D3-9826-B150C297D3E2}" sibTransId="{CBBEC6D4-E80A-46C2-BF0B-E54B0ED3BF46}"/>
    <dgm:cxn modelId="{AF5E228E-0F4A-419E-826D-34A058D4F014}" type="presParOf" srcId="{F6C4B461-B0A2-4ECB-A1F2-BC5AF29903AC}" destId="{C16EDA72-4116-432F-95AF-038E7FE364EF}" srcOrd="0" destOrd="0" presId="urn:microsoft.com/office/officeart/2005/8/layout/vList2"/>
    <dgm:cxn modelId="{E0E62B83-5C2B-4F2D-881C-54CC4E136EA2}" type="presParOf" srcId="{F6C4B461-B0A2-4ECB-A1F2-BC5AF29903AC}" destId="{F83EED66-89D9-48E0-AC8F-43D178CF02B5}" srcOrd="1" destOrd="0" presId="urn:microsoft.com/office/officeart/2005/8/layout/vList2"/>
    <dgm:cxn modelId="{DCCC9139-70E8-430F-BE89-F6C95D226F8A}" type="presParOf" srcId="{F6C4B461-B0A2-4ECB-A1F2-BC5AF29903AC}" destId="{BC1944DB-C20A-4614-81B3-ED8EF4FA1503}" srcOrd="2" destOrd="0" presId="urn:microsoft.com/office/officeart/2005/8/layout/vList2"/>
    <dgm:cxn modelId="{CF2A5F84-E253-4A63-84E3-F30A5E54BF0A}" type="presParOf" srcId="{F6C4B461-B0A2-4ECB-A1F2-BC5AF29903AC}" destId="{750AB1FD-1B16-450F-BA77-AFC852C37C32}" srcOrd="3" destOrd="0" presId="urn:microsoft.com/office/officeart/2005/8/layout/vList2"/>
    <dgm:cxn modelId="{4121DF2F-B58C-4F10-B250-D42257F49413}" type="presParOf" srcId="{F6C4B461-B0A2-4ECB-A1F2-BC5AF29903AC}" destId="{9B34AE0E-F53B-4454-A70A-6FC0A0AB5316}" srcOrd="4" destOrd="0" presId="urn:microsoft.com/office/officeart/2005/8/layout/vList2"/>
    <dgm:cxn modelId="{48DB2B0A-E9C1-4B3D-BC35-F64BB66E90E2}" type="presParOf" srcId="{F6C4B461-B0A2-4ECB-A1F2-BC5AF29903AC}" destId="{272B20CB-8D1D-431C-82A0-2B2B7AEE0E00}" srcOrd="5" destOrd="0" presId="urn:microsoft.com/office/officeart/2005/8/layout/vList2"/>
    <dgm:cxn modelId="{561467CE-9498-4ABC-B740-7F2BFF34FB83}" type="presParOf" srcId="{F6C4B461-B0A2-4ECB-A1F2-BC5AF29903AC}" destId="{F44F9E9D-667D-40D4-9E38-EA58D20368FB}" srcOrd="6" destOrd="0" presId="urn:microsoft.com/office/officeart/2005/8/layout/vList2"/>
    <dgm:cxn modelId="{FD5FB4BF-1699-4012-94A4-3570FF41DC49}" type="presParOf" srcId="{F6C4B461-B0A2-4ECB-A1F2-BC5AF29903AC}" destId="{8CF3D125-A723-498E-8662-D37716410E58}" srcOrd="7" destOrd="0" presId="urn:microsoft.com/office/officeart/2005/8/layout/vList2"/>
    <dgm:cxn modelId="{C54A1279-84DB-496A-8A08-9F6850148521}" type="presParOf" srcId="{F6C4B461-B0A2-4ECB-A1F2-BC5AF29903AC}" destId="{B89151E0-61A2-4058-A8DA-0ED8BD4F4CD1}" srcOrd="8" destOrd="0" presId="urn:microsoft.com/office/officeart/2005/8/layout/vList2"/>
    <dgm:cxn modelId="{CFC6B499-1666-49AF-8190-99B4A04339EB}" type="presParOf" srcId="{F6C4B461-B0A2-4ECB-A1F2-BC5AF29903AC}" destId="{D026753E-A0DC-4948-A0E6-F3D078A3B6FC}" srcOrd="9" destOrd="0" presId="urn:microsoft.com/office/officeart/2005/8/layout/vList2"/>
    <dgm:cxn modelId="{4ACDDCB5-3EFB-4D88-99D5-80411A1C8E9A}" type="presParOf" srcId="{F6C4B461-B0A2-4ECB-A1F2-BC5AF29903AC}" destId="{4C633D37-D4B5-4DDD-8584-9B8BFF5714F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DD050-5523-4E98-93D2-723EC0A435B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2B0B3B-B67E-4EBB-8D73-156617EBC7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>
              <a:solidFill>
                <a:srgbClr val="FF0000"/>
              </a:solidFill>
            </a:rPr>
            <a:t>Learning outcomes: </a:t>
          </a:r>
          <a:endParaRPr lang="en-US" sz="2800" dirty="0">
            <a:solidFill>
              <a:srgbClr val="FF0000"/>
            </a:solidFill>
          </a:endParaRPr>
        </a:p>
      </dgm:t>
    </dgm:pt>
    <dgm:pt modelId="{E4C7993B-1F33-483C-879F-A7285B66A177}" type="parTrans" cxnId="{B038091C-CE90-41D5-95D5-3E7FEC24425A}">
      <dgm:prSet/>
      <dgm:spPr/>
      <dgm:t>
        <a:bodyPr/>
        <a:lstStyle/>
        <a:p>
          <a:endParaRPr lang="en-US" sz="1800"/>
        </a:p>
      </dgm:t>
    </dgm:pt>
    <dgm:pt modelId="{EFB3AAFD-CFD1-4C65-9477-643B0988839D}" type="sibTrans" cxnId="{B038091C-CE90-41D5-95D5-3E7FEC24425A}">
      <dgm:prSet/>
      <dgm:spPr/>
      <dgm:t>
        <a:bodyPr/>
        <a:lstStyle/>
        <a:p>
          <a:endParaRPr lang="en-US" sz="1800"/>
        </a:p>
      </dgm:t>
    </dgm:pt>
    <dgm:pt modelId="{905E55E7-5DED-4C48-A7BF-5433AE6EC5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Listening: </a:t>
          </a:r>
          <a:r>
            <a:rPr lang="en-US" sz="1600"/>
            <a:t>1.1.1.Recognize sound difference in the context of words</a:t>
          </a:r>
        </a:p>
      </dgm:t>
    </dgm:pt>
    <dgm:pt modelId="{A54D3E09-08AB-435A-8926-35A4D8C3CF15}" type="parTrans" cxnId="{E70DA9B0-CEEB-4AD3-ACEB-A3DF0F25D496}">
      <dgm:prSet/>
      <dgm:spPr/>
      <dgm:t>
        <a:bodyPr/>
        <a:lstStyle/>
        <a:p>
          <a:endParaRPr lang="en-US" sz="1800"/>
        </a:p>
      </dgm:t>
    </dgm:pt>
    <dgm:pt modelId="{54D1CF59-9543-446D-8C2F-8E352000B88B}" type="sibTrans" cxnId="{E70DA9B0-CEEB-4AD3-ACEB-A3DF0F25D496}">
      <dgm:prSet/>
      <dgm:spPr/>
      <dgm:t>
        <a:bodyPr/>
        <a:lstStyle/>
        <a:p>
          <a:endParaRPr lang="en-US" sz="1800"/>
        </a:p>
      </dgm:t>
    </dgm:pt>
    <dgm:pt modelId="{AEEB5927-4E3C-4AB3-AA1C-EF2DA75891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1.2.1.Recognize which syllable in a word is stress.</a:t>
          </a:r>
        </a:p>
      </dgm:t>
    </dgm:pt>
    <dgm:pt modelId="{8A446320-F5CD-4A27-A189-379A6778D127}" type="parTrans" cxnId="{19E9B4AB-BCFC-447D-9BAB-3C5C17B70268}">
      <dgm:prSet/>
      <dgm:spPr/>
      <dgm:t>
        <a:bodyPr/>
        <a:lstStyle/>
        <a:p>
          <a:endParaRPr lang="en-US" sz="1800"/>
        </a:p>
      </dgm:t>
    </dgm:pt>
    <dgm:pt modelId="{E2F0F925-EEAC-496C-BCEA-23688AA1DF1A}" type="sibTrans" cxnId="{19E9B4AB-BCFC-447D-9BAB-3C5C17B70268}">
      <dgm:prSet/>
      <dgm:spPr/>
      <dgm:t>
        <a:bodyPr/>
        <a:lstStyle/>
        <a:p>
          <a:endParaRPr lang="en-US" sz="1800"/>
        </a:p>
      </dgm:t>
    </dgm:pt>
    <dgm:pt modelId="{61127042-04B9-4C81-BEF0-F810C95359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Speaking: </a:t>
          </a:r>
          <a:r>
            <a:rPr lang="en-US" sz="1600"/>
            <a:t>1.1.1.Repeat after the teacher and say words, phrases and</a:t>
          </a:r>
        </a:p>
      </dgm:t>
    </dgm:pt>
    <dgm:pt modelId="{656B5B8A-4BBD-4B71-AB89-84E40EDFAF14}" type="parTrans" cxnId="{ECE6B627-E272-46D7-9C45-A67B4F0872BA}">
      <dgm:prSet/>
      <dgm:spPr/>
      <dgm:t>
        <a:bodyPr/>
        <a:lstStyle/>
        <a:p>
          <a:endParaRPr lang="en-US" sz="1800"/>
        </a:p>
      </dgm:t>
    </dgm:pt>
    <dgm:pt modelId="{F9D4126C-074B-4F36-9211-1F092BE99EB0}" type="sibTrans" cxnId="{ECE6B627-E272-46D7-9C45-A67B4F0872BA}">
      <dgm:prSet/>
      <dgm:spPr/>
      <dgm:t>
        <a:bodyPr/>
        <a:lstStyle/>
        <a:p>
          <a:endParaRPr lang="en-US" sz="1800"/>
        </a:p>
      </dgm:t>
    </dgm:pt>
    <dgm:pt modelId="{87CA7696-D4EF-44F1-BFB7-D6E7B6AB54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sentence with proper sounds stress and intonation. </a:t>
          </a:r>
        </a:p>
      </dgm:t>
    </dgm:pt>
    <dgm:pt modelId="{C258955D-F7C4-4787-A6A7-7E302555A894}" type="parTrans" cxnId="{6073BB06-16D8-4AA6-8EBC-8D31B6E519F0}">
      <dgm:prSet/>
      <dgm:spPr/>
      <dgm:t>
        <a:bodyPr/>
        <a:lstStyle/>
        <a:p>
          <a:endParaRPr lang="en-US" sz="1800"/>
        </a:p>
      </dgm:t>
    </dgm:pt>
    <dgm:pt modelId="{CA1A4B1B-4100-4ACB-ABF2-AEBD195D0D64}" type="sibTrans" cxnId="{6073BB06-16D8-4AA6-8EBC-8D31B6E519F0}">
      <dgm:prSet/>
      <dgm:spPr/>
      <dgm:t>
        <a:bodyPr/>
        <a:lstStyle/>
        <a:p>
          <a:endParaRPr lang="en-US" sz="1800"/>
        </a:p>
      </dgm:t>
    </dgm:pt>
    <dgm:pt modelId="{DA31B7BA-3342-4CAF-B81A-2CE6C07BC7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Reading:  </a:t>
          </a:r>
          <a:r>
            <a:rPr lang="en-US" sz="1600"/>
            <a:t>1.4.1.Read words, phrases and sentence in the text.</a:t>
          </a:r>
        </a:p>
      </dgm:t>
    </dgm:pt>
    <dgm:pt modelId="{52CA6A80-6279-43ED-A350-B447080C2103}" type="parTrans" cxnId="{5FF7D5A9-615E-4DCF-B806-E80C47E2D4A8}">
      <dgm:prSet/>
      <dgm:spPr/>
      <dgm:t>
        <a:bodyPr/>
        <a:lstStyle/>
        <a:p>
          <a:endParaRPr lang="en-US" sz="1800"/>
        </a:p>
      </dgm:t>
    </dgm:pt>
    <dgm:pt modelId="{BCF6BF77-2699-4F35-931C-08FD0DAECC7B}" type="sibTrans" cxnId="{5FF7D5A9-615E-4DCF-B806-E80C47E2D4A8}">
      <dgm:prSet/>
      <dgm:spPr/>
      <dgm:t>
        <a:bodyPr/>
        <a:lstStyle/>
        <a:p>
          <a:endParaRPr lang="en-US" sz="1800"/>
        </a:p>
      </dgm:t>
    </dgm:pt>
    <dgm:pt modelId="{97BAEF25-8D14-48B7-87D8-ECC38F8C46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Writing:   </a:t>
          </a:r>
          <a:r>
            <a:rPr lang="en-US" sz="1600"/>
            <a:t>3.1.1.Write words, phrases and sentence using non-cursive</a:t>
          </a:r>
        </a:p>
      </dgm:t>
    </dgm:pt>
    <dgm:pt modelId="{BE523AF4-61CF-4A27-9D61-EA8680AC674A}" type="parTrans" cxnId="{6135F7E4-BEE9-452F-A95C-40DC70A8D800}">
      <dgm:prSet/>
      <dgm:spPr/>
      <dgm:t>
        <a:bodyPr/>
        <a:lstStyle/>
        <a:p>
          <a:endParaRPr lang="en-US" sz="1800"/>
        </a:p>
      </dgm:t>
    </dgm:pt>
    <dgm:pt modelId="{82F778FA-75A4-47F1-9656-C2ED46E9C338}" type="sibTrans" cxnId="{6135F7E4-BEE9-452F-A95C-40DC70A8D800}">
      <dgm:prSet/>
      <dgm:spPr/>
      <dgm:t>
        <a:bodyPr/>
        <a:lstStyle/>
        <a:p>
          <a:endParaRPr lang="en-US" sz="1800"/>
        </a:p>
      </dgm:t>
    </dgm:pt>
    <dgm:pt modelId="{DF8F75A9-824E-4069-B6E1-61641015F8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capital and small letters.</a:t>
          </a:r>
        </a:p>
      </dgm:t>
    </dgm:pt>
    <dgm:pt modelId="{B6CD53FB-4CC6-4AD5-A018-297F5BF79A84}" type="parTrans" cxnId="{593DD7F2-93AD-4B64-A8C1-E65274A09817}">
      <dgm:prSet/>
      <dgm:spPr/>
      <dgm:t>
        <a:bodyPr/>
        <a:lstStyle/>
        <a:p>
          <a:endParaRPr lang="en-US" sz="1800"/>
        </a:p>
      </dgm:t>
    </dgm:pt>
    <dgm:pt modelId="{622B5838-47B3-45F6-BC44-801CAE3DF55F}" type="sibTrans" cxnId="{593DD7F2-93AD-4B64-A8C1-E65274A09817}">
      <dgm:prSet/>
      <dgm:spPr/>
      <dgm:t>
        <a:bodyPr/>
        <a:lstStyle/>
        <a:p>
          <a:endParaRPr lang="en-US" sz="1800"/>
        </a:p>
      </dgm:t>
    </dgm:pt>
    <dgm:pt modelId="{E9488DA8-5DAF-40EA-803A-8A8DBB35BD00}" type="pres">
      <dgm:prSet presAssocID="{523DD050-5523-4E98-93D2-723EC0A435BC}" presName="root" presStyleCnt="0">
        <dgm:presLayoutVars>
          <dgm:dir/>
          <dgm:resizeHandles val="exact"/>
        </dgm:presLayoutVars>
      </dgm:prSet>
      <dgm:spPr/>
    </dgm:pt>
    <dgm:pt modelId="{92130EBC-BFBD-407A-8759-4FFEE32824D1}" type="pres">
      <dgm:prSet presAssocID="{1C2B0B3B-B67E-4EBB-8D73-156617EBC706}" presName="compNode" presStyleCnt="0"/>
      <dgm:spPr/>
    </dgm:pt>
    <dgm:pt modelId="{862388E0-F561-4667-856F-8075A5245139}" type="pres">
      <dgm:prSet presAssocID="{1C2B0B3B-B67E-4EBB-8D73-156617EBC706}" presName="bgRect" presStyleLbl="bgShp" presStyleIdx="0" presStyleCnt="7"/>
      <dgm:spPr/>
    </dgm:pt>
    <dgm:pt modelId="{E6061857-1FAF-4198-819B-4353AE4BDCC1}" type="pres">
      <dgm:prSet presAssocID="{1C2B0B3B-B67E-4EBB-8D73-156617EBC70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479C485-F22C-4A65-9E02-29F542786B9B}" type="pres">
      <dgm:prSet presAssocID="{1C2B0B3B-B67E-4EBB-8D73-156617EBC706}" presName="spaceRect" presStyleCnt="0"/>
      <dgm:spPr/>
    </dgm:pt>
    <dgm:pt modelId="{C953E264-B969-4FD9-B741-3671C3F3FBA8}" type="pres">
      <dgm:prSet presAssocID="{1C2B0B3B-B67E-4EBB-8D73-156617EBC706}" presName="parTx" presStyleLbl="revTx" presStyleIdx="0" presStyleCnt="8">
        <dgm:presLayoutVars>
          <dgm:chMax val="0"/>
          <dgm:chPref val="0"/>
        </dgm:presLayoutVars>
      </dgm:prSet>
      <dgm:spPr/>
    </dgm:pt>
    <dgm:pt modelId="{1BDB401D-3468-41A8-BB82-9588FB0AC8CF}" type="pres">
      <dgm:prSet presAssocID="{EFB3AAFD-CFD1-4C65-9477-643B0988839D}" presName="sibTrans" presStyleCnt="0"/>
      <dgm:spPr/>
    </dgm:pt>
    <dgm:pt modelId="{4FF79E62-B381-4F50-AC8B-01ECE66DADED}" type="pres">
      <dgm:prSet presAssocID="{905E55E7-5DED-4C48-A7BF-5433AE6EC519}" presName="compNode" presStyleCnt="0"/>
      <dgm:spPr/>
    </dgm:pt>
    <dgm:pt modelId="{A18E797F-01F8-442B-A173-B53D37F120A2}" type="pres">
      <dgm:prSet presAssocID="{905E55E7-5DED-4C48-A7BF-5433AE6EC519}" presName="bgRect" presStyleLbl="bgShp" presStyleIdx="1" presStyleCnt="7"/>
      <dgm:spPr/>
    </dgm:pt>
    <dgm:pt modelId="{BF39C4A5-D59C-4BE8-9787-6AEB8E4E0D87}" type="pres">
      <dgm:prSet presAssocID="{905E55E7-5DED-4C48-A7BF-5433AE6EC51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6ED08D48-C55B-4DC4-A9ED-F5A37FB1D30E}" type="pres">
      <dgm:prSet presAssocID="{905E55E7-5DED-4C48-A7BF-5433AE6EC519}" presName="spaceRect" presStyleCnt="0"/>
      <dgm:spPr/>
    </dgm:pt>
    <dgm:pt modelId="{EF42D244-4A79-411C-904C-FF0DA720697F}" type="pres">
      <dgm:prSet presAssocID="{905E55E7-5DED-4C48-A7BF-5433AE6EC519}" presName="parTx" presStyleLbl="revTx" presStyleIdx="1" presStyleCnt="8">
        <dgm:presLayoutVars>
          <dgm:chMax val="0"/>
          <dgm:chPref val="0"/>
        </dgm:presLayoutVars>
      </dgm:prSet>
      <dgm:spPr/>
    </dgm:pt>
    <dgm:pt modelId="{81050098-187C-475B-AFA2-2F746892084C}" type="pres">
      <dgm:prSet presAssocID="{905E55E7-5DED-4C48-A7BF-5433AE6EC519}" presName="desTx" presStyleLbl="revTx" presStyleIdx="2" presStyleCnt="8">
        <dgm:presLayoutVars/>
      </dgm:prSet>
      <dgm:spPr/>
    </dgm:pt>
    <dgm:pt modelId="{E95C86B9-A33E-466D-8E62-3D00F254D522}" type="pres">
      <dgm:prSet presAssocID="{54D1CF59-9543-446D-8C2F-8E352000B88B}" presName="sibTrans" presStyleCnt="0"/>
      <dgm:spPr/>
    </dgm:pt>
    <dgm:pt modelId="{4F902F37-DFFF-4909-9F9C-F01103A6B537}" type="pres">
      <dgm:prSet presAssocID="{61127042-04B9-4C81-BEF0-F810C95359EA}" presName="compNode" presStyleCnt="0"/>
      <dgm:spPr/>
    </dgm:pt>
    <dgm:pt modelId="{F1B8920E-D0F8-44B7-B83F-B769004EFAAB}" type="pres">
      <dgm:prSet presAssocID="{61127042-04B9-4C81-BEF0-F810C95359EA}" presName="bgRect" presStyleLbl="bgShp" presStyleIdx="2" presStyleCnt="7"/>
      <dgm:spPr/>
    </dgm:pt>
    <dgm:pt modelId="{9B53305E-6CAB-4253-92C9-CD323601F762}" type="pres">
      <dgm:prSet presAssocID="{61127042-04B9-4C81-BEF0-F810C95359EA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79C6D19-82B5-4619-853C-B3A0DF9BEF16}" type="pres">
      <dgm:prSet presAssocID="{61127042-04B9-4C81-BEF0-F810C95359EA}" presName="spaceRect" presStyleCnt="0"/>
      <dgm:spPr/>
    </dgm:pt>
    <dgm:pt modelId="{FD34692C-2F37-4339-B873-35CD9F04CA59}" type="pres">
      <dgm:prSet presAssocID="{61127042-04B9-4C81-BEF0-F810C95359EA}" presName="parTx" presStyleLbl="revTx" presStyleIdx="3" presStyleCnt="8">
        <dgm:presLayoutVars>
          <dgm:chMax val="0"/>
          <dgm:chPref val="0"/>
        </dgm:presLayoutVars>
      </dgm:prSet>
      <dgm:spPr/>
    </dgm:pt>
    <dgm:pt modelId="{F8A23AC5-9058-4263-AE2C-1538A0351300}" type="pres">
      <dgm:prSet presAssocID="{F9D4126C-074B-4F36-9211-1F092BE99EB0}" presName="sibTrans" presStyleCnt="0"/>
      <dgm:spPr/>
    </dgm:pt>
    <dgm:pt modelId="{1083341A-78ED-444D-A4F6-DA8DAD17F57E}" type="pres">
      <dgm:prSet presAssocID="{87CA7696-D4EF-44F1-BFB7-D6E7B6AB546F}" presName="compNode" presStyleCnt="0"/>
      <dgm:spPr/>
    </dgm:pt>
    <dgm:pt modelId="{A709ED0C-3E44-4A9E-9511-BD6052E19C67}" type="pres">
      <dgm:prSet presAssocID="{87CA7696-D4EF-44F1-BFB7-D6E7B6AB546F}" presName="bgRect" presStyleLbl="bgShp" presStyleIdx="3" presStyleCnt="7"/>
      <dgm:spPr/>
    </dgm:pt>
    <dgm:pt modelId="{3D95381F-F93E-465D-96F9-386430F2AF40}" type="pres">
      <dgm:prSet presAssocID="{87CA7696-D4EF-44F1-BFB7-D6E7B6AB546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B3ADBE2-AB95-4751-B3BB-71143471A58F}" type="pres">
      <dgm:prSet presAssocID="{87CA7696-D4EF-44F1-BFB7-D6E7B6AB546F}" presName="spaceRect" presStyleCnt="0"/>
      <dgm:spPr/>
    </dgm:pt>
    <dgm:pt modelId="{5CA95352-884C-43D7-B17A-2CAE64FC8AA6}" type="pres">
      <dgm:prSet presAssocID="{87CA7696-D4EF-44F1-BFB7-D6E7B6AB546F}" presName="parTx" presStyleLbl="revTx" presStyleIdx="4" presStyleCnt="8">
        <dgm:presLayoutVars>
          <dgm:chMax val="0"/>
          <dgm:chPref val="0"/>
        </dgm:presLayoutVars>
      </dgm:prSet>
      <dgm:spPr/>
    </dgm:pt>
    <dgm:pt modelId="{5FA9AA97-6A61-4553-9241-3A1BE664A1E5}" type="pres">
      <dgm:prSet presAssocID="{CA1A4B1B-4100-4ACB-ABF2-AEBD195D0D64}" presName="sibTrans" presStyleCnt="0"/>
      <dgm:spPr/>
    </dgm:pt>
    <dgm:pt modelId="{C3612D6B-3C9B-43BA-94F6-B57AB82EA7AF}" type="pres">
      <dgm:prSet presAssocID="{DA31B7BA-3342-4CAF-B81A-2CE6C07BC72D}" presName="compNode" presStyleCnt="0"/>
      <dgm:spPr/>
    </dgm:pt>
    <dgm:pt modelId="{FA43C1A3-0BCC-4448-A698-1E4A73B55BCB}" type="pres">
      <dgm:prSet presAssocID="{DA31B7BA-3342-4CAF-B81A-2CE6C07BC72D}" presName="bgRect" presStyleLbl="bgShp" presStyleIdx="4" presStyleCnt="7"/>
      <dgm:spPr/>
    </dgm:pt>
    <dgm:pt modelId="{90A4945A-9B89-44BC-8EFE-E7EF95F65E84}" type="pres">
      <dgm:prSet presAssocID="{DA31B7BA-3342-4CAF-B81A-2CE6C07BC72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9FC26EBB-1F52-49A6-A900-BE37F863C4F6}" type="pres">
      <dgm:prSet presAssocID="{DA31B7BA-3342-4CAF-B81A-2CE6C07BC72D}" presName="spaceRect" presStyleCnt="0"/>
      <dgm:spPr/>
    </dgm:pt>
    <dgm:pt modelId="{05C91805-7019-475E-BD0C-A63F72A1EA93}" type="pres">
      <dgm:prSet presAssocID="{DA31B7BA-3342-4CAF-B81A-2CE6C07BC72D}" presName="parTx" presStyleLbl="revTx" presStyleIdx="5" presStyleCnt="8">
        <dgm:presLayoutVars>
          <dgm:chMax val="0"/>
          <dgm:chPref val="0"/>
        </dgm:presLayoutVars>
      </dgm:prSet>
      <dgm:spPr/>
    </dgm:pt>
    <dgm:pt modelId="{59731D5A-731E-4922-8E25-4138E5E38981}" type="pres">
      <dgm:prSet presAssocID="{BCF6BF77-2699-4F35-931C-08FD0DAECC7B}" presName="sibTrans" presStyleCnt="0"/>
      <dgm:spPr/>
    </dgm:pt>
    <dgm:pt modelId="{C27F1FDC-6C16-4F64-BDF1-5E8A88A87DF4}" type="pres">
      <dgm:prSet presAssocID="{97BAEF25-8D14-48B7-87D8-ECC38F8C46C7}" presName="compNode" presStyleCnt="0"/>
      <dgm:spPr/>
    </dgm:pt>
    <dgm:pt modelId="{938525FB-F4E0-4F15-8BD7-AD39A7DA7697}" type="pres">
      <dgm:prSet presAssocID="{97BAEF25-8D14-48B7-87D8-ECC38F8C46C7}" presName="bgRect" presStyleLbl="bgShp" presStyleIdx="5" presStyleCnt="7"/>
      <dgm:spPr/>
    </dgm:pt>
    <dgm:pt modelId="{EA577FE9-38E0-4A27-83D4-1BB26EFBC4E8}" type="pres">
      <dgm:prSet presAssocID="{97BAEF25-8D14-48B7-87D8-ECC38F8C46C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DF303BBB-D828-4CA6-A4D2-0725E16593C2}" type="pres">
      <dgm:prSet presAssocID="{97BAEF25-8D14-48B7-87D8-ECC38F8C46C7}" presName="spaceRect" presStyleCnt="0"/>
      <dgm:spPr/>
    </dgm:pt>
    <dgm:pt modelId="{F4C47571-9B0A-4F72-BAB3-F0FA3B0675EB}" type="pres">
      <dgm:prSet presAssocID="{97BAEF25-8D14-48B7-87D8-ECC38F8C46C7}" presName="parTx" presStyleLbl="revTx" presStyleIdx="6" presStyleCnt="8">
        <dgm:presLayoutVars>
          <dgm:chMax val="0"/>
          <dgm:chPref val="0"/>
        </dgm:presLayoutVars>
      </dgm:prSet>
      <dgm:spPr/>
    </dgm:pt>
    <dgm:pt modelId="{F1AF7304-D90F-4FCA-BE3A-AFDD54646B97}" type="pres">
      <dgm:prSet presAssocID="{82F778FA-75A4-47F1-9656-C2ED46E9C338}" presName="sibTrans" presStyleCnt="0"/>
      <dgm:spPr/>
    </dgm:pt>
    <dgm:pt modelId="{F32947C3-0508-4533-BCAC-FC078B84F1EA}" type="pres">
      <dgm:prSet presAssocID="{DF8F75A9-824E-4069-B6E1-61641015F826}" presName="compNode" presStyleCnt="0"/>
      <dgm:spPr/>
    </dgm:pt>
    <dgm:pt modelId="{2F0476E2-8B9E-44B0-8F42-59BA52D099A6}" type="pres">
      <dgm:prSet presAssocID="{DF8F75A9-824E-4069-B6E1-61641015F826}" presName="bgRect" presStyleLbl="bgShp" presStyleIdx="6" presStyleCnt="7"/>
      <dgm:spPr/>
    </dgm:pt>
    <dgm:pt modelId="{9F6C3F8C-7F8E-4135-9FF3-761CD8E7BD05}" type="pres">
      <dgm:prSet presAssocID="{DF8F75A9-824E-4069-B6E1-61641015F82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ilbox"/>
        </a:ext>
      </dgm:extLst>
    </dgm:pt>
    <dgm:pt modelId="{684EAE46-4F3A-4848-AADE-761AC50A60C2}" type="pres">
      <dgm:prSet presAssocID="{DF8F75A9-824E-4069-B6E1-61641015F826}" presName="spaceRect" presStyleCnt="0"/>
      <dgm:spPr/>
    </dgm:pt>
    <dgm:pt modelId="{C2CB042D-76D7-4787-A4D0-741FDA803184}" type="pres">
      <dgm:prSet presAssocID="{DF8F75A9-824E-4069-B6E1-61641015F826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6073BB06-16D8-4AA6-8EBC-8D31B6E519F0}" srcId="{523DD050-5523-4E98-93D2-723EC0A435BC}" destId="{87CA7696-D4EF-44F1-BFB7-D6E7B6AB546F}" srcOrd="3" destOrd="0" parTransId="{C258955D-F7C4-4787-A6A7-7E302555A894}" sibTransId="{CA1A4B1B-4100-4ACB-ABF2-AEBD195D0D64}"/>
    <dgm:cxn modelId="{B038091C-CE90-41D5-95D5-3E7FEC24425A}" srcId="{523DD050-5523-4E98-93D2-723EC0A435BC}" destId="{1C2B0B3B-B67E-4EBB-8D73-156617EBC706}" srcOrd="0" destOrd="0" parTransId="{E4C7993B-1F33-483C-879F-A7285B66A177}" sibTransId="{EFB3AAFD-CFD1-4C65-9477-643B0988839D}"/>
    <dgm:cxn modelId="{00724E24-007A-4E10-AA12-6524556A0F22}" type="presOf" srcId="{DF8F75A9-824E-4069-B6E1-61641015F826}" destId="{C2CB042D-76D7-4787-A4D0-741FDA803184}" srcOrd="0" destOrd="0" presId="urn:microsoft.com/office/officeart/2018/2/layout/IconVerticalSolidList"/>
    <dgm:cxn modelId="{ECE6B627-E272-46D7-9C45-A67B4F0872BA}" srcId="{523DD050-5523-4E98-93D2-723EC0A435BC}" destId="{61127042-04B9-4C81-BEF0-F810C95359EA}" srcOrd="2" destOrd="0" parTransId="{656B5B8A-4BBD-4B71-AB89-84E40EDFAF14}" sibTransId="{F9D4126C-074B-4F36-9211-1F092BE99EB0}"/>
    <dgm:cxn modelId="{5CD9BC61-0675-4A9E-ADE1-D200A6371F26}" type="presOf" srcId="{905E55E7-5DED-4C48-A7BF-5433AE6EC519}" destId="{EF42D244-4A79-411C-904C-FF0DA720697F}" srcOrd="0" destOrd="0" presId="urn:microsoft.com/office/officeart/2018/2/layout/IconVerticalSolidList"/>
    <dgm:cxn modelId="{91B12F68-852B-4F2D-B745-55AAC73657AF}" type="presOf" srcId="{523DD050-5523-4E98-93D2-723EC0A435BC}" destId="{E9488DA8-5DAF-40EA-803A-8A8DBB35BD00}" srcOrd="0" destOrd="0" presId="urn:microsoft.com/office/officeart/2018/2/layout/IconVerticalSolidList"/>
    <dgm:cxn modelId="{AB4DDA6E-4777-4D2A-AB8F-D6DA3A91A73D}" type="presOf" srcId="{AEEB5927-4E3C-4AB3-AA1C-EF2DA758912A}" destId="{81050098-187C-475B-AFA2-2F746892084C}" srcOrd="0" destOrd="0" presId="urn:microsoft.com/office/officeart/2018/2/layout/IconVerticalSolidList"/>
    <dgm:cxn modelId="{00E3577E-0E17-44F4-98CE-E6568F208289}" type="presOf" srcId="{97BAEF25-8D14-48B7-87D8-ECC38F8C46C7}" destId="{F4C47571-9B0A-4F72-BAB3-F0FA3B0675EB}" srcOrd="0" destOrd="0" presId="urn:microsoft.com/office/officeart/2018/2/layout/IconVerticalSolidList"/>
    <dgm:cxn modelId="{A8D69C84-0FBD-41ED-88BF-4104D8D1499B}" type="presOf" srcId="{61127042-04B9-4C81-BEF0-F810C95359EA}" destId="{FD34692C-2F37-4339-B873-35CD9F04CA59}" srcOrd="0" destOrd="0" presId="urn:microsoft.com/office/officeart/2018/2/layout/IconVerticalSolidList"/>
    <dgm:cxn modelId="{5FF7D5A9-615E-4DCF-B806-E80C47E2D4A8}" srcId="{523DD050-5523-4E98-93D2-723EC0A435BC}" destId="{DA31B7BA-3342-4CAF-B81A-2CE6C07BC72D}" srcOrd="4" destOrd="0" parTransId="{52CA6A80-6279-43ED-A350-B447080C2103}" sibTransId="{BCF6BF77-2699-4F35-931C-08FD0DAECC7B}"/>
    <dgm:cxn modelId="{19E9B4AB-BCFC-447D-9BAB-3C5C17B70268}" srcId="{905E55E7-5DED-4C48-A7BF-5433AE6EC519}" destId="{AEEB5927-4E3C-4AB3-AA1C-EF2DA758912A}" srcOrd="0" destOrd="0" parTransId="{8A446320-F5CD-4A27-A189-379A6778D127}" sibTransId="{E2F0F925-EEAC-496C-BCEA-23688AA1DF1A}"/>
    <dgm:cxn modelId="{52DE4BAF-C00A-473E-BE1F-2FAD176F2C04}" type="presOf" srcId="{1C2B0B3B-B67E-4EBB-8D73-156617EBC706}" destId="{C953E264-B969-4FD9-B741-3671C3F3FBA8}" srcOrd="0" destOrd="0" presId="urn:microsoft.com/office/officeart/2018/2/layout/IconVerticalSolidList"/>
    <dgm:cxn modelId="{E70DA9B0-CEEB-4AD3-ACEB-A3DF0F25D496}" srcId="{523DD050-5523-4E98-93D2-723EC0A435BC}" destId="{905E55E7-5DED-4C48-A7BF-5433AE6EC519}" srcOrd="1" destOrd="0" parTransId="{A54D3E09-08AB-435A-8926-35A4D8C3CF15}" sibTransId="{54D1CF59-9543-446D-8C2F-8E352000B88B}"/>
    <dgm:cxn modelId="{8FAC17B1-DD70-4AAE-A4B1-D6AEDD70CB7B}" type="presOf" srcId="{87CA7696-D4EF-44F1-BFB7-D6E7B6AB546F}" destId="{5CA95352-884C-43D7-B17A-2CAE64FC8AA6}" srcOrd="0" destOrd="0" presId="urn:microsoft.com/office/officeart/2018/2/layout/IconVerticalSolidList"/>
    <dgm:cxn modelId="{0F6422E1-9E18-4885-AC7C-9988BD805D20}" type="presOf" srcId="{DA31B7BA-3342-4CAF-B81A-2CE6C07BC72D}" destId="{05C91805-7019-475E-BD0C-A63F72A1EA93}" srcOrd="0" destOrd="0" presId="urn:microsoft.com/office/officeart/2018/2/layout/IconVerticalSolidList"/>
    <dgm:cxn modelId="{6135F7E4-BEE9-452F-A95C-40DC70A8D800}" srcId="{523DD050-5523-4E98-93D2-723EC0A435BC}" destId="{97BAEF25-8D14-48B7-87D8-ECC38F8C46C7}" srcOrd="5" destOrd="0" parTransId="{BE523AF4-61CF-4A27-9D61-EA8680AC674A}" sibTransId="{82F778FA-75A4-47F1-9656-C2ED46E9C338}"/>
    <dgm:cxn modelId="{593DD7F2-93AD-4B64-A8C1-E65274A09817}" srcId="{523DD050-5523-4E98-93D2-723EC0A435BC}" destId="{DF8F75A9-824E-4069-B6E1-61641015F826}" srcOrd="6" destOrd="0" parTransId="{B6CD53FB-4CC6-4AD5-A018-297F5BF79A84}" sibTransId="{622B5838-47B3-45F6-BC44-801CAE3DF55F}"/>
    <dgm:cxn modelId="{4DC30615-5D34-4E77-82BD-34AFAA4412F8}" type="presParOf" srcId="{E9488DA8-5DAF-40EA-803A-8A8DBB35BD00}" destId="{92130EBC-BFBD-407A-8759-4FFEE32824D1}" srcOrd="0" destOrd="0" presId="urn:microsoft.com/office/officeart/2018/2/layout/IconVerticalSolidList"/>
    <dgm:cxn modelId="{510D9741-DC56-4E40-9C7E-AF1553FAB25A}" type="presParOf" srcId="{92130EBC-BFBD-407A-8759-4FFEE32824D1}" destId="{862388E0-F561-4667-856F-8075A5245139}" srcOrd="0" destOrd="0" presId="urn:microsoft.com/office/officeart/2018/2/layout/IconVerticalSolidList"/>
    <dgm:cxn modelId="{63C6B43A-F054-45D1-B03A-3BCE9022E0F0}" type="presParOf" srcId="{92130EBC-BFBD-407A-8759-4FFEE32824D1}" destId="{E6061857-1FAF-4198-819B-4353AE4BDCC1}" srcOrd="1" destOrd="0" presId="urn:microsoft.com/office/officeart/2018/2/layout/IconVerticalSolidList"/>
    <dgm:cxn modelId="{925E9FD2-0431-464C-9199-DCB849A1C8F4}" type="presParOf" srcId="{92130EBC-BFBD-407A-8759-4FFEE32824D1}" destId="{3479C485-F22C-4A65-9E02-29F542786B9B}" srcOrd="2" destOrd="0" presId="urn:microsoft.com/office/officeart/2018/2/layout/IconVerticalSolidList"/>
    <dgm:cxn modelId="{071D7211-DE81-4FA1-9E7B-66CB15AEFC45}" type="presParOf" srcId="{92130EBC-BFBD-407A-8759-4FFEE32824D1}" destId="{C953E264-B969-4FD9-B741-3671C3F3FBA8}" srcOrd="3" destOrd="0" presId="urn:microsoft.com/office/officeart/2018/2/layout/IconVerticalSolidList"/>
    <dgm:cxn modelId="{31E4F72E-9FFE-46E8-B7BB-CD99355B2C38}" type="presParOf" srcId="{E9488DA8-5DAF-40EA-803A-8A8DBB35BD00}" destId="{1BDB401D-3468-41A8-BB82-9588FB0AC8CF}" srcOrd="1" destOrd="0" presId="urn:microsoft.com/office/officeart/2018/2/layout/IconVerticalSolidList"/>
    <dgm:cxn modelId="{86B53EDC-C7EF-48B7-8723-C43C02060CA4}" type="presParOf" srcId="{E9488DA8-5DAF-40EA-803A-8A8DBB35BD00}" destId="{4FF79E62-B381-4F50-AC8B-01ECE66DADED}" srcOrd="2" destOrd="0" presId="urn:microsoft.com/office/officeart/2018/2/layout/IconVerticalSolidList"/>
    <dgm:cxn modelId="{C2C4252C-EECF-4300-9132-3DF37EC9EF7F}" type="presParOf" srcId="{4FF79E62-B381-4F50-AC8B-01ECE66DADED}" destId="{A18E797F-01F8-442B-A173-B53D37F120A2}" srcOrd="0" destOrd="0" presId="urn:microsoft.com/office/officeart/2018/2/layout/IconVerticalSolidList"/>
    <dgm:cxn modelId="{AAC04148-31C5-4B29-B5A9-AA66E6B68A50}" type="presParOf" srcId="{4FF79E62-B381-4F50-AC8B-01ECE66DADED}" destId="{BF39C4A5-D59C-4BE8-9787-6AEB8E4E0D87}" srcOrd="1" destOrd="0" presId="urn:microsoft.com/office/officeart/2018/2/layout/IconVerticalSolidList"/>
    <dgm:cxn modelId="{5D7394F7-42A1-478D-9887-BBEE99632F3D}" type="presParOf" srcId="{4FF79E62-B381-4F50-AC8B-01ECE66DADED}" destId="{6ED08D48-C55B-4DC4-A9ED-F5A37FB1D30E}" srcOrd="2" destOrd="0" presId="urn:microsoft.com/office/officeart/2018/2/layout/IconVerticalSolidList"/>
    <dgm:cxn modelId="{95DC18A4-E5E7-4D5A-BBBA-681D395847C6}" type="presParOf" srcId="{4FF79E62-B381-4F50-AC8B-01ECE66DADED}" destId="{EF42D244-4A79-411C-904C-FF0DA720697F}" srcOrd="3" destOrd="0" presId="urn:microsoft.com/office/officeart/2018/2/layout/IconVerticalSolidList"/>
    <dgm:cxn modelId="{D32CB3C8-4542-425E-AE66-255C2B5ECF84}" type="presParOf" srcId="{4FF79E62-B381-4F50-AC8B-01ECE66DADED}" destId="{81050098-187C-475B-AFA2-2F746892084C}" srcOrd="4" destOrd="0" presId="urn:microsoft.com/office/officeart/2018/2/layout/IconVerticalSolidList"/>
    <dgm:cxn modelId="{9A20BDDA-260B-4B22-AF51-C013200077B0}" type="presParOf" srcId="{E9488DA8-5DAF-40EA-803A-8A8DBB35BD00}" destId="{E95C86B9-A33E-466D-8E62-3D00F254D522}" srcOrd="3" destOrd="0" presId="urn:microsoft.com/office/officeart/2018/2/layout/IconVerticalSolidList"/>
    <dgm:cxn modelId="{63E2B02B-8BEB-4410-850F-CB44F75355D7}" type="presParOf" srcId="{E9488DA8-5DAF-40EA-803A-8A8DBB35BD00}" destId="{4F902F37-DFFF-4909-9F9C-F01103A6B537}" srcOrd="4" destOrd="0" presId="urn:microsoft.com/office/officeart/2018/2/layout/IconVerticalSolidList"/>
    <dgm:cxn modelId="{0632C584-567F-4DDF-B641-417DDD7D9504}" type="presParOf" srcId="{4F902F37-DFFF-4909-9F9C-F01103A6B537}" destId="{F1B8920E-D0F8-44B7-B83F-B769004EFAAB}" srcOrd="0" destOrd="0" presId="urn:microsoft.com/office/officeart/2018/2/layout/IconVerticalSolidList"/>
    <dgm:cxn modelId="{9CCC5DE8-46DE-436E-AE47-41D14A2BC155}" type="presParOf" srcId="{4F902F37-DFFF-4909-9F9C-F01103A6B537}" destId="{9B53305E-6CAB-4253-92C9-CD323601F762}" srcOrd="1" destOrd="0" presId="urn:microsoft.com/office/officeart/2018/2/layout/IconVerticalSolidList"/>
    <dgm:cxn modelId="{FC754B22-4E68-4CD5-BA2C-35AED242B3EE}" type="presParOf" srcId="{4F902F37-DFFF-4909-9F9C-F01103A6B537}" destId="{279C6D19-82B5-4619-853C-B3A0DF9BEF16}" srcOrd="2" destOrd="0" presId="urn:microsoft.com/office/officeart/2018/2/layout/IconVerticalSolidList"/>
    <dgm:cxn modelId="{DB799CC3-42E1-4F0E-A519-8650B439BEDC}" type="presParOf" srcId="{4F902F37-DFFF-4909-9F9C-F01103A6B537}" destId="{FD34692C-2F37-4339-B873-35CD9F04CA59}" srcOrd="3" destOrd="0" presId="urn:microsoft.com/office/officeart/2018/2/layout/IconVerticalSolidList"/>
    <dgm:cxn modelId="{133B8F54-BBE6-4ACF-A8FC-B7D2EC2590D9}" type="presParOf" srcId="{E9488DA8-5DAF-40EA-803A-8A8DBB35BD00}" destId="{F8A23AC5-9058-4263-AE2C-1538A0351300}" srcOrd="5" destOrd="0" presId="urn:microsoft.com/office/officeart/2018/2/layout/IconVerticalSolidList"/>
    <dgm:cxn modelId="{1D45B987-50EE-46DD-B5BA-E6D9BCF99C85}" type="presParOf" srcId="{E9488DA8-5DAF-40EA-803A-8A8DBB35BD00}" destId="{1083341A-78ED-444D-A4F6-DA8DAD17F57E}" srcOrd="6" destOrd="0" presId="urn:microsoft.com/office/officeart/2018/2/layout/IconVerticalSolidList"/>
    <dgm:cxn modelId="{28909A70-2B48-47B8-BC0F-7D8C587E21DD}" type="presParOf" srcId="{1083341A-78ED-444D-A4F6-DA8DAD17F57E}" destId="{A709ED0C-3E44-4A9E-9511-BD6052E19C67}" srcOrd="0" destOrd="0" presId="urn:microsoft.com/office/officeart/2018/2/layout/IconVerticalSolidList"/>
    <dgm:cxn modelId="{35525EC0-0F00-4AC8-A923-648A326F6B43}" type="presParOf" srcId="{1083341A-78ED-444D-A4F6-DA8DAD17F57E}" destId="{3D95381F-F93E-465D-96F9-386430F2AF40}" srcOrd="1" destOrd="0" presId="urn:microsoft.com/office/officeart/2018/2/layout/IconVerticalSolidList"/>
    <dgm:cxn modelId="{4D6DA4DF-5E50-405F-AE8C-EB324214FE53}" type="presParOf" srcId="{1083341A-78ED-444D-A4F6-DA8DAD17F57E}" destId="{2B3ADBE2-AB95-4751-B3BB-71143471A58F}" srcOrd="2" destOrd="0" presId="urn:microsoft.com/office/officeart/2018/2/layout/IconVerticalSolidList"/>
    <dgm:cxn modelId="{A4588889-DEFF-42A4-832C-24781C0F4074}" type="presParOf" srcId="{1083341A-78ED-444D-A4F6-DA8DAD17F57E}" destId="{5CA95352-884C-43D7-B17A-2CAE64FC8AA6}" srcOrd="3" destOrd="0" presId="urn:microsoft.com/office/officeart/2018/2/layout/IconVerticalSolidList"/>
    <dgm:cxn modelId="{3C009095-76FC-409F-AD01-75533F1DEF66}" type="presParOf" srcId="{E9488DA8-5DAF-40EA-803A-8A8DBB35BD00}" destId="{5FA9AA97-6A61-4553-9241-3A1BE664A1E5}" srcOrd="7" destOrd="0" presId="urn:microsoft.com/office/officeart/2018/2/layout/IconVerticalSolidList"/>
    <dgm:cxn modelId="{A6739E1E-FA0A-4592-9A4B-61AED24E3AC8}" type="presParOf" srcId="{E9488DA8-5DAF-40EA-803A-8A8DBB35BD00}" destId="{C3612D6B-3C9B-43BA-94F6-B57AB82EA7AF}" srcOrd="8" destOrd="0" presId="urn:microsoft.com/office/officeart/2018/2/layout/IconVerticalSolidList"/>
    <dgm:cxn modelId="{09890F15-2F07-4D8C-A0B9-9F7F88E81EF6}" type="presParOf" srcId="{C3612D6B-3C9B-43BA-94F6-B57AB82EA7AF}" destId="{FA43C1A3-0BCC-4448-A698-1E4A73B55BCB}" srcOrd="0" destOrd="0" presId="urn:microsoft.com/office/officeart/2018/2/layout/IconVerticalSolidList"/>
    <dgm:cxn modelId="{C890C6C0-2693-4B69-BBF3-97F87ACB6DF9}" type="presParOf" srcId="{C3612D6B-3C9B-43BA-94F6-B57AB82EA7AF}" destId="{90A4945A-9B89-44BC-8EFE-E7EF95F65E84}" srcOrd="1" destOrd="0" presId="urn:microsoft.com/office/officeart/2018/2/layout/IconVerticalSolidList"/>
    <dgm:cxn modelId="{1C3747EB-2771-42C0-A76F-642B36107ACD}" type="presParOf" srcId="{C3612D6B-3C9B-43BA-94F6-B57AB82EA7AF}" destId="{9FC26EBB-1F52-49A6-A900-BE37F863C4F6}" srcOrd="2" destOrd="0" presId="urn:microsoft.com/office/officeart/2018/2/layout/IconVerticalSolidList"/>
    <dgm:cxn modelId="{F2226B2A-AE76-4269-83BC-0E34E5DD1F2E}" type="presParOf" srcId="{C3612D6B-3C9B-43BA-94F6-B57AB82EA7AF}" destId="{05C91805-7019-475E-BD0C-A63F72A1EA93}" srcOrd="3" destOrd="0" presId="urn:microsoft.com/office/officeart/2018/2/layout/IconVerticalSolidList"/>
    <dgm:cxn modelId="{1AE5A4A5-F9B2-46D1-9DF3-0B7809B6AF6F}" type="presParOf" srcId="{E9488DA8-5DAF-40EA-803A-8A8DBB35BD00}" destId="{59731D5A-731E-4922-8E25-4138E5E38981}" srcOrd="9" destOrd="0" presId="urn:microsoft.com/office/officeart/2018/2/layout/IconVerticalSolidList"/>
    <dgm:cxn modelId="{EA56B7E5-29CB-4634-BA6E-06910A70FD69}" type="presParOf" srcId="{E9488DA8-5DAF-40EA-803A-8A8DBB35BD00}" destId="{C27F1FDC-6C16-4F64-BDF1-5E8A88A87DF4}" srcOrd="10" destOrd="0" presId="urn:microsoft.com/office/officeart/2018/2/layout/IconVerticalSolidList"/>
    <dgm:cxn modelId="{FE14725B-D12D-4FFC-8283-3E386BC43F19}" type="presParOf" srcId="{C27F1FDC-6C16-4F64-BDF1-5E8A88A87DF4}" destId="{938525FB-F4E0-4F15-8BD7-AD39A7DA7697}" srcOrd="0" destOrd="0" presId="urn:microsoft.com/office/officeart/2018/2/layout/IconVerticalSolidList"/>
    <dgm:cxn modelId="{E6BE1B9F-14B2-4AE8-BD28-8E68F56DFD32}" type="presParOf" srcId="{C27F1FDC-6C16-4F64-BDF1-5E8A88A87DF4}" destId="{EA577FE9-38E0-4A27-83D4-1BB26EFBC4E8}" srcOrd="1" destOrd="0" presId="urn:microsoft.com/office/officeart/2018/2/layout/IconVerticalSolidList"/>
    <dgm:cxn modelId="{8D20F4F8-A632-4B1D-AB57-86DD6D08A94E}" type="presParOf" srcId="{C27F1FDC-6C16-4F64-BDF1-5E8A88A87DF4}" destId="{DF303BBB-D828-4CA6-A4D2-0725E16593C2}" srcOrd="2" destOrd="0" presId="urn:microsoft.com/office/officeart/2018/2/layout/IconVerticalSolidList"/>
    <dgm:cxn modelId="{FB0D6579-DEEC-4015-B67F-4F7F9BF7C510}" type="presParOf" srcId="{C27F1FDC-6C16-4F64-BDF1-5E8A88A87DF4}" destId="{F4C47571-9B0A-4F72-BAB3-F0FA3B0675EB}" srcOrd="3" destOrd="0" presId="urn:microsoft.com/office/officeart/2018/2/layout/IconVerticalSolidList"/>
    <dgm:cxn modelId="{540EAAA1-DDE8-4604-A091-D109CE3E0B00}" type="presParOf" srcId="{E9488DA8-5DAF-40EA-803A-8A8DBB35BD00}" destId="{F1AF7304-D90F-4FCA-BE3A-AFDD54646B97}" srcOrd="11" destOrd="0" presId="urn:microsoft.com/office/officeart/2018/2/layout/IconVerticalSolidList"/>
    <dgm:cxn modelId="{D53ED67C-95F6-488F-9DA0-8C70320E77D5}" type="presParOf" srcId="{E9488DA8-5DAF-40EA-803A-8A8DBB35BD00}" destId="{F32947C3-0508-4533-BCAC-FC078B84F1EA}" srcOrd="12" destOrd="0" presId="urn:microsoft.com/office/officeart/2018/2/layout/IconVerticalSolidList"/>
    <dgm:cxn modelId="{C1E98E5D-38E9-40D8-BFD5-E1E6A71D891A}" type="presParOf" srcId="{F32947C3-0508-4533-BCAC-FC078B84F1EA}" destId="{2F0476E2-8B9E-44B0-8F42-59BA52D099A6}" srcOrd="0" destOrd="0" presId="urn:microsoft.com/office/officeart/2018/2/layout/IconVerticalSolidList"/>
    <dgm:cxn modelId="{61A969C5-1326-4148-A0A8-D93D9F5DBF3A}" type="presParOf" srcId="{F32947C3-0508-4533-BCAC-FC078B84F1EA}" destId="{9F6C3F8C-7F8E-4135-9FF3-761CD8E7BD05}" srcOrd="1" destOrd="0" presId="urn:microsoft.com/office/officeart/2018/2/layout/IconVerticalSolidList"/>
    <dgm:cxn modelId="{D1BEB4C4-F697-4CAB-BF15-DEF0CCA5A8EA}" type="presParOf" srcId="{F32947C3-0508-4533-BCAC-FC078B84F1EA}" destId="{684EAE46-4F3A-4848-AADE-761AC50A60C2}" srcOrd="2" destOrd="0" presId="urn:microsoft.com/office/officeart/2018/2/layout/IconVerticalSolidList"/>
    <dgm:cxn modelId="{C929695B-98D9-4677-8570-7FEFD28200D6}" type="presParOf" srcId="{F32947C3-0508-4533-BCAC-FC078B84F1EA}" destId="{C2CB042D-76D7-4787-A4D0-741FDA8031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EDA72-4116-432F-95AF-038E7FE364EF}">
      <dsp:nvSpPr>
        <dsp:cNvPr id="0" name=""/>
        <dsp:cNvSpPr/>
      </dsp:nvSpPr>
      <dsp:spPr>
        <a:xfrm>
          <a:off x="0" y="59805"/>
          <a:ext cx="6891187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Introduction of the Lesson</a:t>
          </a:r>
          <a:endParaRPr lang="en-US" sz="2700" kern="1200"/>
        </a:p>
      </dsp:txBody>
      <dsp:txXfrm>
        <a:off x="31613" y="91418"/>
        <a:ext cx="6827961" cy="584369"/>
      </dsp:txXfrm>
    </dsp:sp>
    <dsp:sp modelId="{BC1944DB-C20A-4614-81B3-ED8EF4FA1503}">
      <dsp:nvSpPr>
        <dsp:cNvPr id="0" name=""/>
        <dsp:cNvSpPr/>
      </dsp:nvSpPr>
      <dsp:spPr>
        <a:xfrm>
          <a:off x="0" y="785160"/>
          <a:ext cx="6891187" cy="647595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Class:- Four</a:t>
          </a:r>
        </a:p>
      </dsp:txBody>
      <dsp:txXfrm>
        <a:off x="31613" y="816773"/>
        <a:ext cx="6827961" cy="584369"/>
      </dsp:txXfrm>
    </dsp:sp>
    <dsp:sp modelId="{9B34AE0E-F53B-4454-A70A-6FC0A0AB5316}">
      <dsp:nvSpPr>
        <dsp:cNvPr id="0" name=""/>
        <dsp:cNvSpPr/>
      </dsp:nvSpPr>
      <dsp:spPr>
        <a:xfrm>
          <a:off x="0" y="1510516"/>
          <a:ext cx="6891187" cy="647595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Unite:- 4</a:t>
          </a:r>
        </a:p>
      </dsp:txBody>
      <dsp:txXfrm>
        <a:off x="31613" y="1542129"/>
        <a:ext cx="6827961" cy="584369"/>
      </dsp:txXfrm>
    </dsp:sp>
    <dsp:sp modelId="{F44F9E9D-667D-40D4-9E38-EA58D20368FB}">
      <dsp:nvSpPr>
        <dsp:cNvPr id="0" name=""/>
        <dsp:cNvSpPr/>
      </dsp:nvSpPr>
      <dsp:spPr>
        <a:xfrm>
          <a:off x="0" y="2235871"/>
          <a:ext cx="6891187" cy="647595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Lesson:- 3-4</a:t>
          </a:r>
        </a:p>
      </dsp:txBody>
      <dsp:txXfrm>
        <a:off x="31613" y="2267484"/>
        <a:ext cx="6827961" cy="584369"/>
      </dsp:txXfrm>
    </dsp:sp>
    <dsp:sp modelId="{B89151E0-61A2-4058-A8DA-0ED8BD4F4CD1}">
      <dsp:nvSpPr>
        <dsp:cNvPr id="0" name=""/>
        <dsp:cNvSpPr/>
      </dsp:nvSpPr>
      <dsp:spPr>
        <a:xfrm>
          <a:off x="0" y="2961226"/>
          <a:ext cx="6891187" cy="647595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Lesson Title:-Write Word With Picture</a:t>
          </a:r>
        </a:p>
      </dsp:txBody>
      <dsp:txXfrm>
        <a:off x="31613" y="2992839"/>
        <a:ext cx="6827961" cy="584369"/>
      </dsp:txXfrm>
    </dsp:sp>
    <dsp:sp modelId="{4C633D37-D4B5-4DDD-8584-9B8BFF5714F0}">
      <dsp:nvSpPr>
        <dsp:cNvPr id="0" name=""/>
        <dsp:cNvSpPr/>
      </dsp:nvSpPr>
      <dsp:spPr>
        <a:xfrm>
          <a:off x="0" y="3686581"/>
          <a:ext cx="6891187" cy="6475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Part:-C (Read) </a:t>
          </a:r>
        </a:p>
      </dsp:txBody>
      <dsp:txXfrm>
        <a:off x="31613" y="3718194"/>
        <a:ext cx="6827961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388E0-F561-4667-856F-8075A5245139}">
      <dsp:nvSpPr>
        <dsp:cNvPr id="0" name=""/>
        <dsp:cNvSpPr/>
      </dsp:nvSpPr>
      <dsp:spPr>
        <a:xfrm>
          <a:off x="0" y="481"/>
          <a:ext cx="10515600" cy="662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1857-1FAF-4198-819B-4353AE4BDCC1}">
      <dsp:nvSpPr>
        <dsp:cNvPr id="0" name=""/>
        <dsp:cNvSpPr/>
      </dsp:nvSpPr>
      <dsp:spPr>
        <a:xfrm>
          <a:off x="200463" y="149586"/>
          <a:ext cx="364478" cy="3644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3E264-B969-4FD9-B741-3671C3F3FBA8}">
      <dsp:nvSpPr>
        <dsp:cNvPr id="0" name=""/>
        <dsp:cNvSpPr/>
      </dsp:nvSpPr>
      <dsp:spPr>
        <a:xfrm>
          <a:off x="765405" y="481"/>
          <a:ext cx="9750194" cy="66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5" tIns="70135" rIns="70135" bIns="7013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</a:rPr>
            <a:t>Learning outcomes: 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765405" y="481"/>
        <a:ext cx="9750194" cy="662688"/>
      </dsp:txXfrm>
    </dsp:sp>
    <dsp:sp modelId="{A18E797F-01F8-442B-A173-B53D37F120A2}">
      <dsp:nvSpPr>
        <dsp:cNvPr id="0" name=""/>
        <dsp:cNvSpPr/>
      </dsp:nvSpPr>
      <dsp:spPr>
        <a:xfrm>
          <a:off x="0" y="828842"/>
          <a:ext cx="10515600" cy="662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9C4A5-D59C-4BE8-9787-6AEB8E4E0D87}">
      <dsp:nvSpPr>
        <dsp:cNvPr id="0" name=""/>
        <dsp:cNvSpPr/>
      </dsp:nvSpPr>
      <dsp:spPr>
        <a:xfrm>
          <a:off x="200463" y="977947"/>
          <a:ext cx="364478" cy="3644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2D244-4A79-411C-904C-FF0DA720697F}">
      <dsp:nvSpPr>
        <dsp:cNvPr id="0" name=""/>
        <dsp:cNvSpPr/>
      </dsp:nvSpPr>
      <dsp:spPr>
        <a:xfrm>
          <a:off x="765405" y="828842"/>
          <a:ext cx="4732020" cy="66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5" tIns="70135" rIns="70135" bIns="7013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Listening: </a:t>
          </a:r>
          <a:r>
            <a:rPr lang="en-US" sz="1600" kern="1200"/>
            <a:t>1.1.1.Recognize sound difference in the context of words</a:t>
          </a:r>
        </a:p>
      </dsp:txBody>
      <dsp:txXfrm>
        <a:off x="765405" y="828842"/>
        <a:ext cx="4732020" cy="662688"/>
      </dsp:txXfrm>
    </dsp:sp>
    <dsp:sp modelId="{81050098-187C-475B-AFA2-2F746892084C}">
      <dsp:nvSpPr>
        <dsp:cNvPr id="0" name=""/>
        <dsp:cNvSpPr/>
      </dsp:nvSpPr>
      <dsp:spPr>
        <a:xfrm>
          <a:off x="5497425" y="828842"/>
          <a:ext cx="5018174" cy="66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5" tIns="70135" rIns="70135" bIns="701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1.2.1.Recognize which syllable in a word is stress.</a:t>
          </a:r>
        </a:p>
      </dsp:txBody>
      <dsp:txXfrm>
        <a:off x="5497425" y="828842"/>
        <a:ext cx="5018174" cy="662688"/>
      </dsp:txXfrm>
    </dsp:sp>
    <dsp:sp modelId="{F1B8920E-D0F8-44B7-B83F-B769004EFAAB}">
      <dsp:nvSpPr>
        <dsp:cNvPr id="0" name=""/>
        <dsp:cNvSpPr/>
      </dsp:nvSpPr>
      <dsp:spPr>
        <a:xfrm>
          <a:off x="0" y="1657202"/>
          <a:ext cx="10515600" cy="662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3305E-6CAB-4253-92C9-CD323601F762}">
      <dsp:nvSpPr>
        <dsp:cNvPr id="0" name=""/>
        <dsp:cNvSpPr/>
      </dsp:nvSpPr>
      <dsp:spPr>
        <a:xfrm>
          <a:off x="200463" y="1806307"/>
          <a:ext cx="364478" cy="3644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4692C-2F37-4339-B873-35CD9F04CA59}">
      <dsp:nvSpPr>
        <dsp:cNvPr id="0" name=""/>
        <dsp:cNvSpPr/>
      </dsp:nvSpPr>
      <dsp:spPr>
        <a:xfrm>
          <a:off x="765405" y="1657202"/>
          <a:ext cx="9750194" cy="66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5" tIns="70135" rIns="70135" bIns="7013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Speaking: </a:t>
          </a:r>
          <a:r>
            <a:rPr lang="en-US" sz="1600" kern="1200"/>
            <a:t>1.1.1.Repeat after the teacher and say words, phrases and</a:t>
          </a:r>
        </a:p>
      </dsp:txBody>
      <dsp:txXfrm>
        <a:off x="765405" y="1657202"/>
        <a:ext cx="9750194" cy="662688"/>
      </dsp:txXfrm>
    </dsp:sp>
    <dsp:sp modelId="{A709ED0C-3E44-4A9E-9511-BD6052E19C67}">
      <dsp:nvSpPr>
        <dsp:cNvPr id="0" name=""/>
        <dsp:cNvSpPr/>
      </dsp:nvSpPr>
      <dsp:spPr>
        <a:xfrm>
          <a:off x="0" y="2485563"/>
          <a:ext cx="10515600" cy="662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5381F-F93E-465D-96F9-386430F2AF40}">
      <dsp:nvSpPr>
        <dsp:cNvPr id="0" name=""/>
        <dsp:cNvSpPr/>
      </dsp:nvSpPr>
      <dsp:spPr>
        <a:xfrm>
          <a:off x="200463" y="2634668"/>
          <a:ext cx="364478" cy="3644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95352-884C-43D7-B17A-2CAE64FC8AA6}">
      <dsp:nvSpPr>
        <dsp:cNvPr id="0" name=""/>
        <dsp:cNvSpPr/>
      </dsp:nvSpPr>
      <dsp:spPr>
        <a:xfrm>
          <a:off x="765405" y="2485563"/>
          <a:ext cx="9750194" cy="66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5" tIns="70135" rIns="70135" bIns="7013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sentence with proper sounds stress and intonation. </a:t>
          </a:r>
        </a:p>
      </dsp:txBody>
      <dsp:txXfrm>
        <a:off x="765405" y="2485563"/>
        <a:ext cx="9750194" cy="662688"/>
      </dsp:txXfrm>
    </dsp:sp>
    <dsp:sp modelId="{FA43C1A3-0BCC-4448-A698-1E4A73B55BCB}">
      <dsp:nvSpPr>
        <dsp:cNvPr id="0" name=""/>
        <dsp:cNvSpPr/>
      </dsp:nvSpPr>
      <dsp:spPr>
        <a:xfrm>
          <a:off x="0" y="3313924"/>
          <a:ext cx="10515600" cy="662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4945A-9B89-44BC-8EFE-E7EF95F65E84}">
      <dsp:nvSpPr>
        <dsp:cNvPr id="0" name=""/>
        <dsp:cNvSpPr/>
      </dsp:nvSpPr>
      <dsp:spPr>
        <a:xfrm>
          <a:off x="200463" y="3463029"/>
          <a:ext cx="364478" cy="3644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91805-7019-475E-BD0C-A63F72A1EA93}">
      <dsp:nvSpPr>
        <dsp:cNvPr id="0" name=""/>
        <dsp:cNvSpPr/>
      </dsp:nvSpPr>
      <dsp:spPr>
        <a:xfrm>
          <a:off x="765405" y="3313924"/>
          <a:ext cx="9750194" cy="66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5" tIns="70135" rIns="70135" bIns="7013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Reading:  </a:t>
          </a:r>
          <a:r>
            <a:rPr lang="en-US" sz="1600" kern="1200"/>
            <a:t>1.4.1.Read words, phrases and sentence in the text.</a:t>
          </a:r>
        </a:p>
      </dsp:txBody>
      <dsp:txXfrm>
        <a:off x="765405" y="3313924"/>
        <a:ext cx="9750194" cy="662688"/>
      </dsp:txXfrm>
    </dsp:sp>
    <dsp:sp modelId="{938525FB-F4E0-4F15-8BD7-AD39A7DA7697}">
      <dsp:nvSpPr>
        <dsp:cNvPr id="0" name=""/>
        <dsp:cNvSpPr/>
      </dsp:nvSpPr>
      <dsp:spPr>
        <a:xfrm>
          <a:off x="0" y="4142285"/>
          <a:ext cx="10515600" cy="662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77FE9-38E0-4A27-83D4-1BB26EFBC4E8}">
      <dsp:nvSpPr>
        <dsp:cNvPr id="0" name=""/>
        <dsp:cNvSpPr/>
      </dsp:nvSpPr>
      <dsp:spPr>
        <a:xfrm>
          <a:off x="200463" y="4291390"/>
          <a:ext cx="364478" cy="3644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47571-9B0A-4F72-BAB3-F0FA3B0675EB}">
      <dsp:nvSpPr>
        <dsp:cNvPr id="0" name=""/>
        <dsp:cNvSpPr/>
      </dsp:nvSpPr>
      <dsp:spPr>
        <a:xfrm>
          <a:off x="765405" y="4142285"/>
          <a:ext cx="9750194" cy="66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5" tIns="70135" rIns="70135" bIns="7013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Writing:   </a:t>
          </a:r>
          <a:r>
            <a:rPr lang="en-US" sz="1600" kern="1200"/>
            <a:t>3.1.1.Write words, phrases and sentence using non-cursive</a:t>
          </a:r>
        </a:p>
      </dsp:txBody>
      <dsp:txXfrm>
        <a:off x="765405" y="4142285"/>
        <a:ext cx="9750194" cy="662688"/>
      </dsp:txXfrm>
    </dsp:sp>
    <dsp:sp modelId="{2F0476E2-8B9E-44B0-8F42-59BA52D099A6}">
      <dsp:nvSpPr>
        <dsp:cNvPr id="0" name=""/>
        <dsp:cNvSpPr/>
      </dsp:nvSpPr>
      <dsp:spPr>
        <a:xfrm>
          <a:off x="0" y="4970645"/>
          <a:ext cx="10515600" cy="6626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C3F8C-7F8E-4135-9FF3-761CD8E7BD05}">
      <dsp:nvSpPr>
        <dsp:cNvPr id="0" name=""/>
        <dsp:cNvSpPr/>
      </dsp:nvSpPr>
      <dsp:spPr>
        <a:xfrm>
          <a:off x="200463" y="5119750"/>
          <a:ext cx="364478" cy="36447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B042D-76D7-4787-A4D0-741FDA803184}">
      <dsp:nvSpPr>
        <dsp:cNvPr id="0" name=""/>
        <dsp:cNvSpPr/>
      </dsp:nvSpPr>
      <dsp:spPr>
        <a:xfrm>
          <a:off x="765405" y="4970645"/>
          <a:ext cx="9750194" cy="66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5" tIns="70135" rIns="70135" bIns="7013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capital and small letters.</a:t>
          </a:r>
        </a:p>
      </dsp:txBody>
      <dsp:txXfrm>
        <a:off x="765405" y="4970645"/>
        <a:ext cx="9750194" cy="662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0693-0F27-4822-90FD-1C4B6774532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CD8D6-F38B-4C0E-90BF-066E911E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63513-8442-4917-97EA-A62CB1ED5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CD8D6-F38B-4C0E-90BF-066E911E7F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1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AF81-00EA-44C2-80A5-5DD877E08F0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CD1B-26A6-479B-8B74-C767157F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AF81-00EA-44C2-80A5-5DD877E08F0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CD1B-26A6-479B-8B74-C767157F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AF81-00EA-44C2-80A5-5DD877E08F0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CD1B-26A6-479B-8B74-C767157F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AF81-00EA-44C2-80A5-5DD877E08F0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CD1B-26A6-479B-8B74-C767157F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AF81-00EA-44C2-80A5-5DD877E08F0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CD1B-26A6-479B-8B74-C767157F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AF81-00EA-44C2-80A5-5DD877E08F0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CD1B-26A6-479B-8B74-C767157F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AF81-00EA-44C2-80A5-5DD877E08F0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CD1B-26A6-479B-8B74-C767157F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AF81-00EA-44C2-80A5-5DD877E08F0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CD1B-26A6-479B-8B74-C767157F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AF81-00EA-44C2-80A5-5DD877E08F0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CD1B-26A6-479B-8B74-C767157F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AF81-00EA-44C2-80A5-5DD877E08F0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CD1B-26A6-479B-8B74-C767157F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AF81-00EA-44C2-80A5-5DD877E08F0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CD1B-26A6-479B-8B74-C767157F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1AF81-00EA-44C2-80A5-5DD877E08F0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4CD1B-26A6-479B-8B74-C767157F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4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Sport-Football-Ball-Leather-Yellow-Color-6547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arpedavid.com/blog/2011/10/16/pens-for-sale.html" TargetMode="Externa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inghumanity.com/2014/08/this-122-year-old-woman-has-the-most-important-secret-to-a-life-of-longevity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64738468@N00/76577278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FF7206-61B9-44B9-B7FB-3DEBD8A5A54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Welcome  everybody,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How are you?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506D2E-A6D3-4D47-9885-32EEE4EB5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0" b="1274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2992" y="2351782"/>
            <a:ext cx="6466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text-book page at 9 and read and say with me.</a:t>
            </a:r>
          </a:p>
        </p:txBody>
      </p:sp>
    </p:spTree>
    <p:extLst>
      <p:ext uri="{BB962C8B-B14F-4D97-AF65-F5344CB8AC3E}">
        <p14:creationId xmlns:p14="http://schemas.microsoft.com/office/powerpoint/2010/main" val="26909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6701" y="2452526"/>
            <a:ext cx="4248318" cy="19529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Write the new words on picture in your note-books</a:t>
            </a: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6626866" y="481797"/>
            <a:ext cx="1667086" cy="1667086"/>
          </a:xfrm>
          <a:prstGeom prst="rect">
            <a:avLst/>
          </a:prstGeom>
        </p:spPr>
      </p:pic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43" y="2726560"/>
            <a:ext cx="2120873" cy="1411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AE3099-A645-4BBD-9B7E-460BC3A27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18480" y="4740295"/>
            <a:ext cx="2083857" cy="16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5651" y="241278"/>
            <a:ext cx="3749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A75CF-D4DA-4355-993E-3B8294142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88" y="1697426"/>
            <a:ext cx="4020449" cy="402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883DC-BDB8-4520-9220-899BA8900995}"/>
              </a:ext>
            </a:extLst>
          </p:cNvPr>
          <p:cNvSpPr txBox="1"/>
          <p:nvPr/>
        </p:nvSpPr>
        <p:spPr>
          <a:xfrm>
            <a:off x="5084400" y="279501"/>
            <a:ext cx="5406888" cy="298543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Rezaul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Hassan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Baropakhia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Rothindrapara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GPS 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Delduar,Tangail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drezaulhassan@gmail.com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C75E3-7526-4420-928D-FB4F47745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35" y="389361"/>
            <a:ext cx="3141111" cy="2985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A person with a beard and a white turban&#10;&#10;Description automatically generated with low confidence">
            <a:extLst>
              <a:ext uri="{FF2B5EF4-FFF2-40B4-BE49-F238E27FC236}">
                <a16:creationId xmlns:a16="http://schemas.microsoft.com/office/drawing/2014/main" id="{65A52CC9-71BE-4C30-ABB3-873CC38F8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825460"/>
            <a:ext cx="949850" cy="9752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18188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A005D7-B280-424A-81F4-C1069B74A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86234BB9-DEDF-4F0A-A51A-A33E101EA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597360"/>
              </p:ext>
            </p:extLst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2878246-844B-44B9-9FCC-011402B8E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6712" y="866274"/>
            <a:ext cx="4155267" cy="55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94E05867-CC96-4E60-9570-1D3E0CDCF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939167"/>
              </p:ext>
            </p:extLst>
          </p:nvPr>
        </p:nvGraphicFramePr>
        <p:xfrm>
          <a:off x="838200" y="543147"/>
          <a:ext cx="10515600" cy="563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1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876" y="543038"/>
            <a:ext cx="3742239" cy="299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61" y="1450941"/>
            <a:ext cx="2428875" cy="1876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3500" y="3347445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4639" y="3434099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3D6252-51AB-4853-A868-1CF3FFD5A5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101428" y="1499950"/>
            <a:ext cx="2619375" cy="18965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EF6240-EE4D-4A5E-A526-A84EAE9B50D5}"/>
              </a:ext>
            </a:extLst>
          </p:cNvPr>
          <p:cNvSpPr txBox="1"/>
          <p:nvPr/>
        </p:nvSpPr>
        <p:spPr>
          <a:xfrm>
            <a:off x="1964515" y="367061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</a:p>
        </p:txBody>
      </p:sp>
    </p:spTree>
    <p:extLst>
      <p:ext uri="{BB962C8B-B14F-4D97-AF65-F5344CB8AC3E}">
        <p14:creationId xmlns:p14="http://schemas.microsoft.com/office/powerpoint/2010/main" val="39930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Write words with Picture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Close up of book pages">
            <a:extLst>
              <a:ext uri="{FF2B5EF4-FFF2-40B4-BE49-F238E27FC236}">
                <a16:creationId xmlns:a16="http://schemas.microsoft.com/office/drawing/2014/main" id="{9094D8F0-96E1-4CD2-A888-EB7684B72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8" r="127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726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0247" y="396815"/>
            <a:ext cx="5971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important new 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546" y="1559833"/>
            <a:ext cx="3130985" cy="2477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15" y="1559834"/>
            <a:ext cx="2466370" cy="2477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3037" y="4562285"/>
            <a:ext cx="1086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0734" y="456404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9846" y="5733739"/>
            <a:ext cx="3130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5730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 the students, What can see in the picture?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18" r="25018"/>
          <a:stretch/>
        </p:blipFill>
        <p:spPr>
          <a:xfrm flipH="1">
            <a:off x="5061749" y="653796"/>
            <a:ext cx="4660851" cy="5550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52C042-9833-41C5-AC53-FD8F95C90FC6}"/>
              </a:ext>
            </a:extLst>
          </p:cNvPr>
          <p:cNvSpPr txBox="1"/>
          <p:nvPr/>
        </p:nvSpPr>
        <p:spPr>
          <a:xfrm>
            <a:off x="9852588" y="3864413"/>
            <a:ext cx="1696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39167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77964" y="1068484"/>
            <a:ext cx="4290823" cy="1059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/>
              <a:t>What is this?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973264"/>
            <a:ext cx="3843907" cy="4879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7994"/>
          <a:stretch/>
        </p:blipFill>
        <p:spPr>
          <a:xfrm>
            <a:off x="6739127" y="3757612"/>
            <a:ext cx="1994538" cy="2201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D9F451-D37A-4738-B5F5-61E6C885BC46}"/>
              </a:ext>
            </a:extLst>
          </p:cNvPr>
          <p:cNvSpPr txBox="1"/>
          <p:nvPr/>
        </p:nvSpPr>
        <p:spPr>
          <a:xfrm>
            <a:off x="3770927" y="5957185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A14C4-4462-44B3-92D8-2B2EE04AEE4B}"/>
              </a:ext>
            </a:extLst>
          </p:cNvPr>
          <p:cNvSpPr txBox="1"/>
          <p:nvPr/>
        </p:nvSpPr>
        <p:spPr>
          <a:xfrm>
            <a:off x="7128892" y="5957185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195</Words>
  <Application>Microsoft Office PowerPoint</Application>
  <PresentationFormat>Widescreen</PresentationFormat>
  <Paragraphs>40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Dewan Rezaul Hassan</cp:lastModifiedBy>
  <cp:revision>8</cp:revision>
  <dcterms:created xsi:type="dcterms:W3CDTF">2020-11-19T06:45:34Z</dcterms:created>
  <dcterms:modified xsi:type="dcterms:W3CDTF">2021-10-15T03:59:09Z</dcterms:modified>
</cp:coreProperties>
</file>