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DD67E-1635-47E3-B739-1C505FA954F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ECA8F-0A37-4FC4-BF9C-CCE657C5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5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ECA8F-0A37-4FC4-BF9C-CCE657C576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9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4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7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3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E41D-240C-4BED-804C-7C1F81E501EF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909" y="27297"/>
            <a:ext cx="2664183" cy="926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20133"/>
            <a:ext cx="12192000" cy="522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675" y="129978"/>
            <a:ext cx="3072650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781832"/>
            <a:ext cx="12192000" cy="54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565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847" y="5189"/>
            <a:ext cx="3487214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3582"/>
            <a:ext cx="12192000" cy="515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841" y="5189"/>
            <a:ext cx="3304318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46412"/>
            <a:ext cx="12192000" cy="481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965" y="0"/>
            <a:ext cx="3036071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5598"/>
            <a:ext cx="12192000" cy="396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702" y="5190"/>
            <a:ext cx="2816596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25766"/>
            <a:ext cx="12192000" cy="525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833" y="0"/>
            <a:ext cx="2926334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920576"/>
            <a:ext cx="12191999" cy="504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567" y="5190"/>
            <a:ext cx="4096867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87606"/>
            <a:ext cx="12192000" cy="405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354" y="5189"/>
            <a:ext cx="7913294" cy="9205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25766"/>
            <a:ext cx="12192000" cy="529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0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</Words>
  <Application>Microsoft Office PowerPoint</Application>
  <PresentationFormat>Widescreen</PresentationFormat>
  <Paragraphs>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24</cp:revision>
  <dcterms:created xsi:type="dcterms:W3CDTF">2021-10-15T06:24:28Z</dcterms:created>
  <dcterms:modified xsi:type="dcterms:W3CDTF">2021-10-16T04:16:13Z</dcterms:modified>
</cp:coreProperties>
</file>