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72" r:id="rId3"/>
    <p:sldId id="258" r:id="rId4"/>
    <p:sldId id="259" r:id="rId5"/>
    <p:sldId id="273" r:id="rId6"/>
    <p:sldId id="261" r:id="rId7"/>
    <p:sldId id="275" r:id="rId8"/>
    <p:sldId id="262" r:id="rId9"/>
    <p:sldId id="276" r:id="rId10"/>
    <p:sldId id="277" r:id="rId11"/>
    <p:sldId id="278" r:id="rId12"/>
    <p:sldId id="265" r:id="rId13"/>
    <p:sldId id="268" r:id="rId14"/>
    <p:sldId id="270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 snapToGrid="0">
      <p:cViewPr varScale="1">
        <p:scale>
          <a:sx n="64" d="100"/>
          <a:sy n="6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5D64E-41A7-4C95-8407-B933B7447A0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3247-F811-465C-94A2-14C3E44B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43247-F811-465C-94A2-14C3E44B22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C00000"/>
            </a:gs>
            <a:gs pos="10000">
              <a:schemeClr val="accent1">
                <a:lumMod val="45000"/>
                <a:lumOff val="55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54F0-8AF5-4091-9EF8-BAF10A83457B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3C75-ECEA-4032-881C-68BA3F39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90000">
              <a:schemeClr val="bg1">
                <a:lumMod val="95000"/>
              </a:schemeClr>
            </a:gs>
            <a:gs pos="15000">
              <a:schemeClr val="accent6">
                <a:lumMod val="20000"/>
                <a:lumOff val="80000"/>
              </a:schemeClr>
            </a:gs>
            <a:gs pos="69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5788" y="0"/>
            <a:ext cx="12227787" cy="6881742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6" y="1539139"/>
            <a:ext cx="11769213" cy="35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369161" y="5630250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3950" y="300544"/>
            <a:ext cx="663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Let`s see a picture.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1428" y="827487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22158" y="398240"/>
            <a:ext cx="3128306" cy="3124468"/>
            <a:chOff x="3185409" y="554636"/>
            <a:chExt cx="5861154" cy="5861154"/>
          </a:xfrm>
        </p:grpSpPr>
        <p:sp>
          <p:nvSpPr>
            <p:cNvPr id="71" name="Donut 70"/>
            <p:cNvSpPr/>
            <p:nvPr/>
          </p:nvSpPr>
          <p:spPr>
            <a:xfrm>
              <a:off x="318540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38666" y="2428838"/>
              <a:ext cx="909627" cy="2255591"/>
              <a:chOff x="1424064" y="1627997"/>
              <a:chExt cx="639200" cy="3648540"/>
            </a:xfrm>
          </p:grpSpPr>
          <p:sp>
            <p:nvSpPr>
              <p:cNvPr id="96" name="Isosceles Triangle 95"/>
              <p:cNvSpPr/>
              <p:nvPr/>
            </p:nvSpPr>
            <p:spPr>
              <a:xfrm rot="1980000">
                <a:off x="1673519" y="1627997"/>
                <a:ext cx="389745" cy="1933734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921114" y="1837603"/>
              <a:ext cx="397236" cy="3311518"/>
              <a:chOff x="5921114" y="1695197"/>
              <a:chExt cx="397236" cy="3311518"/>
            </a:xfrm>
          </p:grpSpPr>
          <p:sp>
            <p:nvSpPr>
              <p:cNvPr id="94" name="Isosceles Triangle 93"/>
              <p:cNvSpPr/>
              <p:nvPr/>
            </p:nvSpPr>
            <p:spPr>
              <a:xfrm>
                <a:off x="5928606" y="1695197"/>
                <a:ext cx="389744" cy="1663907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054152" y="1513016"/>
              <a:ext cx="136806" cy="3905928"/>
              <a:chOff x="1424064" y="1370609"/>
              <a:chExt cx="431144" cy="3905928"/>
            </a:xfrm>
            <a:solidFill>
              <a:srgbClr val="BF0000"/>
            </a:solidFill>
          </p:grpSpPr>
          <p:sp>
            <p:nvSpPr>
              <p:cNvPr id="92" name="Isosceles Triangle 91"/>
              <p:cNvSpPr/>
              <p:nvPr/>
            </p:nvSpPr>
            <p:spPr>
              <a:xfrm>
                <a:off x="1465467" y="1370609"/>
                <a:ext cx="389741" cy="1933732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5831172" y="3293227"/>
              <a:ext cx="569626" cy="5696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00"/>
          <a:stretch/>
        </p:blipFill>
        <p:spPr>
          <a:xfrm>
            <a:off x="5695920" y="2369661"/>
            <a:ext cx="6203898" cy="3353681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90986" y="3856543"/>
            <a:ext cx="5059653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o’clock.  They’re  at school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5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369161" y="5630250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3950" y="300544"/>
            <a:ext cx="663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Let`s see a picture.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1428" y="827487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2244" y="383268"/>
            <a:ext cx="3128306" cy="3124468"/>
            <a:chOff x="3218399" y="554636"/>
            <a:chExt cx="5861154" cy="5861154"/>
          </a:xfrm>
        </p:grpSpPr>
        <p:sp>
          <p:nvSpPr>
            <p:cNvPr id="43" name="Donut 42"/>
            <p:cNvSpPr/>
            <p:nvPr/>
          </p:nvSpPr>
          <p:spPr>
            <a:xfrm>
              <a:off x="321839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38668" y="3440921"/>
              <a:ext cx="616472" cy="1243500"/>
              <a:chOff x="1424064" y="3265104"/>
              <a:chExt cx="433198" cy="2011433"/>
            </a:xfrm>
          </p:grpSpPr>
          <p:sp>
            <p:nvSpPr>
              <p:cNvPr id="68" name="Isosceles Triangle 67"/>
              <p:cNvSpPr/>
              <p:nvPr/>
            </p:nvSpPr>
            <p:spPr>
              <a:xfrm rot="10800000">
                <a:off x="1467518" y="3265104"/>
                <a:ext cx="389744" cy="1933729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990710" y="1769807"/>
              <a:ext cx="434471" cy="3604125"/>
              <a:chOff x="5990710" y="1627401"/>
              <a:chExt cx="434471" cy="3604125"/>
            </a:xfrm>
          </p:grpSpPr>
          <p:sp>
            <p:nvSpPr>
              <p:cNvPr id="66" name="Isosceles Triangle 65"/>
              <p:cNvSpPr/>
              <p:nvPr/>
            </p:nvSpPr>
            <p:spPr>
              <a:xfrm>
                <a:off x="5990710" y="1627401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flipH="1" flipV="1">
                <a:off x="6035437" y="3567618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054153" y="1491152"/>
              <a:ext cx="216465" cy="3927792"/>
              <a:chOff x="1424064" y="1348745"/>
              <a:chExt cx="682190" cy="3927792"/>
            </a:xfrm>
            <a:solidFill>
              <a:srgbClr val="BF0000"/>
            </a:solidFill>
          </p:grpSpPr>
          <p:sp>
            <p:nvSpPr>
              <p:cNvPr id="64" name="Isosceles Triangle 63"/>
              <p:cNvSpPr/>
              <p:nvPr/>
            </p:nvSpPr>
            <p:spPr>
              <a:xfrm>
                <a:off x="1648794" y="1348745"/>
                <a:ext cx="457460" cy="173357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920745" y="3148902"/>
              <a:ext cx="569627" cy="5696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342274" y="1576058"/>
            <a:ext cx="7590847" cy="3881217"/>
            <a:chOff x="4360474" y="1012157"/>
            <a:chExt cx="7468148" cy="4278268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6" b="100000" l="0" r="99167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18" y="1012157"/>
              <a:ext cx="3429000" cy="4278268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565" l="493" r="10000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7"/>
            <a:stretch/>
          </p:blipFill>
          <p:spPr>
            <a:xfrm>
              <a:off x="8917561" y="1636866"/>
              <a:ext cx="2911061" cy="330988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565" l="493" r="10000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7"/>
            <a:stretch/>
          </p:blipFill>
          <p:spPr>
            <a:xfrm flipH="1">
              <a:off x="4360474" y="1699098"/>
              <a:ext cx="2933963" cy="3247655"/>
            </a:xfrm>
            <a:prstGeom prst="rect">
              <a:avLst/>
            </a:prstGeom>
          </p:spPr>
        </p:pic>
      </p:grpSp>
      <p:sp>
        <p:nvSpPr>
          <p:cNvPr id="103" name="TextBox 102"/>
          <p:cNvSpPr txBox="1"/>
          <p:nvPr/>
        </p:nvSpPr>
        <p:spPr>
          <a:xfrm>
            <a:off x="307168" y="3594223"/>
            <a:ext cx="4150532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o’clock.  They’re  helping their father.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3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989" y="228129"/>
            <a:ext cx="425232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54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1648" y="1093534"/>
            <a:ext cx="59145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four groups. Read part </a:t>
            </a:r>
            <a:r>
              <a:rPr lang="en-US" sz="4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group. The group leader of each group will come forward and read aloud the description below each picture.  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9" y="1593937"/>
            <a:ext cx="6040669" cy="5039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442184" y="251981"/>
            <a:ext cx="4934857" cy="1380227"/>
          </a:xfrm>
          <a:prstGeom prst="flowChartTerminator">
            <a:avLst/>
          </a:prstGeom>
          <a:solidFill>
            <a:srgbClr val="92D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99412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0" y="288940"/>
            <a:ext cx="2078683" cy="1539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5510" y="4674429"/>
            <a:ext cx="11647358" cy="1803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in pair and look at the time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clocks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discuss what you do at that time 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162" y="1995499"/>
            <a:ext cx="1964997" cy="1877066"/>
            <a:chOff x="3185409" y="554636"/>
            <a:chExt cx="5861154" cy="5861154"/>
          </a:xfrm>
        </p:grpSpPr>
        <p:sp>
          <p:nvSpPr>
            <p:cNvPr id="11" name="Donut 10"/>
            <p:cNvSpPr/>
            <p:nvPr/>
          </p:nvSpPr>
          <p:spPr>
            <a:xfrm>
              <a:off x="318540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838669" y="2293496"/>
              <a:ext cx="554634" cy="2390931"/>
              <a:chOff x="1424064" y="1409075"/>
              <a:chExt cx="389744" cy="3867462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1424064" y="1409075"/>
                <a:ext cx="389744" cy="1933731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921114" y="1821305"/>
              <a:ext cx="389744" cy="3327816"/>
              <a:chOff x="5921114" y="1678899"/>
              <a:chExt cx="389744" cy="3327816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5921114" y="1678899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4151" y="1551482"/>
              <a:ext cx="123669" cy="3867462"/>
              <a:chOff x="1424064" y="1409075"/>
              <a:chExt cx="389744" cy="3867462"/>
            </a:xfrm>
            <a:solidFill>
              <a:srgbClr val="BF0000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1424064" y="1409075"/>
                <a:ext cx="389744" cy="193373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5831172" y="3293227"/>
              <a:ext cx="569626" cy="5696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42184" y="1989038"/>
            <a:ext cx="2066438" cy="1858213"/>
            <a:chOff x="3218399" y="554636"/>
            <a:chExt cx="5861154" cy="5861154"/>
          </a:xfrm>
        </p:grpSpPr>
        <p:sp>
          <p:nvSpPr>
            <p:cNvPr id="40" name="Donut 39"/>
            <p:cNvSpPr/>
            <p:nvPr/>
          </p:nvSpPr>
          <p:spPr>
            <a:xfrm>
              <a:off x="321839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000171" y="3382130"/>
              <a:ext cx="1393131" cy="1302293"/>
              <a:chOff x="834848" y="3170004"/>
              <a:chExt cx="978960" cy="2106533"/>
            </a:xfrm>
          </p:grpSpPr>
          <p:sp>
            <p:nvSpPr>
              <p:cNvPr id="65" name="Isosceles Triangle 64"/>
              <p:cNvSpPr/>
              <p:nvPr/>
            </p:nvSpPr>
            <p:spPr>
              <a:xfrm rot="14880000">
                <a:off x="805235" y="3199617"/>
                <a:ext cx="898254" cy="839027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921114" y="1769807"/>
              <a:ext cx="459340" cy="3379314"/>
              <a:chOff x="5921114" y="1627401"/>
              <a:chExt cx="459340" cy="3379314"/>
            </a:xfrm>
          </p:grpSpPr>
          <p:sp>
            <p:nvSpPr>
              <p:cNvPr id="63" name="Isosceles Triangle 62"/>
              <p:cNvSpPr/>
              <p:nvPr/>
            </p:nvSpPr>
            <p:spPr>
              <a:xfrm>
                <a:off x="5990710" y="1627401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054153" y="1491152"/>
              <a:ext cx="216465" cy="3927792"/>
              <a:chOff x="1424064" y="1348745"/>
              <a:chExt cx="682190" cy="3927792"/>
            </a:xfrm>
            <a:solidFill>
              <a:srgbClr val="BF0000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1648794" y="1348745"/>
                <a:ext cx="457460" cy="173357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5920745" y="3148902"/>
              <a:ext cx="569627" cy="5696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271135" y="2046480"/>
            <a:ext cx="1985858" cy="1877066"/>
            <a:chOff x="3185409" y="554636"/>
            <a:chExt cx="5861154" cy="5861154"/>
          </a:xfrm>
        </p:grpSpPr>
        <p:sp>
          <p:nvSpPr>
            <p:cNvPr id="68" name="Donut 67"/>
            <p:cNvSpPr/>
            <p:nvPr/>
          </p:nvSpPr>
          <p:spPr>
            <a:xfrm>
              <a:off x="318540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838666" y="2428838"/>
              <a:ext cx="909627" cy="2255591"/>
              <a:chOff x="1424064" y="1627997"/>
              <a:chExt cx="639200" cy="3648540"/>
            </a:xfrm>
          </p:grpSpPr>
          <p:sp>
            <p:nvSpPr>
              <p:cNvPr id="93" name="Isosceles Triangle 92"/>
              <p:cNvSpPr/>
              <p:nvPr/>
            </p:nvSpPr>
            <p:spPr>
              <a:xfrm rot="1980000">
                <a:off x="1673519" y="1627997"/>
                <a:ext cx="389745" cy="1933734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5921114" y="1837603"/>
              <a:ext cx="397236" cy="3311518"/>
              <a:chOff x="5921114" y="1695197"/>
              <a:chExt cx="397236" cy="3311518"/>
            </a:xfrm>
          </p:grpSpPr>
          <p:sp>
            <p:nvSpPr>
              <p:cNvPr id="91" name="Isosceles Triangle 90"/>
              <p:cNvSpPr/>
              <p:nvPr/>
            </p:nvSpPr>
            <p:spPr>
              <a:xfrm>
                <a:off x="5928606" y="1695197"/>
                <a:ext cx="389744" cy="1663907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054152" y="1513016"/>
              <a:ext cx="136806" cy="3905928"/>
              <a:chOff x="1424064" y="1370609"/>
              <a:chExt cx="431144" cy="3905928"/>
            </a:xfrm>
            <a:solidFill>
              <a:srgbClr val="BF0000"/>
            </a:solidFill>
          </p:grpSpPr>
          <p:sp>
            <p:nvSpPr>
              <p:cNvPr id="89" name="Isosceles Triangle 88"/>
              <p:cNvSpPr/>
              <p:nvPr/>
            </p:nvSpPr>
            <p:spPr>
              <a:xfrm>
                <a:off x="1465467" y="1370609"/>
                <a:ext cx="389741" cy="1933732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5831172" y="3293227"/>
              <a:ext cx="569626" cy="5696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316071" y="1984313"/>
            <a:ext cx="2009700" cy="1835010"/>
            <a:chOff x="3218399" y="554636"/>
            <a:chExt cx="5861154" cy="5861154"/>
          </a:xfrm>
        </p:grpSpPr>
        <p:sp>
          <p:nvSpPr>
            <p:cNvPr id="96" name="Donut 95"/>
            <p:cNvSpPr/>
            <p:nvPr/>
          </p:nvSpPr>
          <p:spPr>
            <a:xfrm>
              <a:off x="321839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838668" y="3440921"/>
              <a:ext cx="616472" cy="1243500"/>
              <a:chOff x="1424064" y="3265104"/>
              <a:chExt cx="433198" cy="2011433"/>
            </a:xfrm>
          </p:grpSpPr>
          <p:sp>
            <p:nvSpPr>
              <p:cNvPr id="121" name="Isosceles Triangle 120"/>
              <p:cNvSpPr/>
              <p:nvPr/>
            </p:nvSpPr>
            <p:spPr>
              <a:xfrm rot="10800000">
                <a:off x="1467518" y="3265104"/>
                <a:ext cx="389744" cy="1933729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990710" y="1769807"/>
              <a:ext cx="434471" cy="3604125"/>
              <a:chOff x="5990710" y="1627401"/>
              <a:chExt cx="434471" cy="3604125"/>
            </a:xfrm>
          </p:grpSpPr>
          <p:sp>
            <p:nvSpPr>
              <p:cNvPr id="119" name="Isosceles Triangle 118"/>
              <p:cNvSpPr/>
              <p:nvPr/>
            </p:nvSpPr>
            <p:spPr>
              <a:xfrm>
                <a:off x="5990710" y="1627401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Isosceles Triangle 119"/>
              <p:cNvSpPr/>
              <p:nvPr/>
            </p:nvSpPr>
            <p:spPr>
              <a:xfrm flipH="1" flipV="1">
                <a:off x="6035437" y="3567618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054153" y="1491152"/>
              <a:ext cx="216465" cy="3927792"/>
              <a:chOff x="1424064" y="1348745"/>
              <a:chExt cx="682190" cy="3927792"/>
            </a:xfrm>
            <a:solidFill>
              <a:srgbClr val="BF0000"/>
            </a:solidFill>
          </p:grpSpPr>
          <p:sp>
            <p:nvSpPr>
              <p:cNvPr id="117" name="Isosceles Triangle 116"/>
              <p:cNvSpPr/>
              <p:nvPr/>
            </p:nvSpPr>
            <p:spPr>
              <a:xfrm>
                <a:off x="1648794" y="1348745"/>
                <a:ext cx="457460" cy="173357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8" name="Isosceles Triangle 117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5920745" y="3148902"/>
              <a:ext cx="569627" cy="5696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2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 rot="10800000">
            <a:off x="696800" y="505878"/>
            <a:ext cx="10798400" cy="2473322"/>
          </a:xfrm>
          <a:prstGeom prst="downArrow">
            <a:avLst>
              <a:gd name="adj1" fmla="val 50000"/>
              <a:gd name="adj2" fmla="val 51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7542" y="1353477"/>
            <a:ext cx="39671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60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04" y="4808095"/>
            <a:ext cx="11282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four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clocks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English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page no 51.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26719" y="-16428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2" y="762860"/>
            <a:ext cx="2878207" cy="269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91" y="2762705"/>
            <a:ext cx="4094921" cy="2479812"/>
          </a:xfrm>
          <a:prstGeom prst="rect">
            <a:avLst/>
          </a:prstGeom>
        </p:spPr>
      </p:pic>
      <p:pic>
        <p:nvPicPr>
          <p:cNvPr id="5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5549" y="362916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70" y="496416"/>
            <a:ext cx="42672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42" y="282511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29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34" y="2225981"/>
            <a:ext cx="2400759" cy="449352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757522" y="246059"/>
            <a:ext cx="636322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 Identity</a:t>
            </a:r>
            <a:endParaRPr lang="en-GB" sz="60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70" y="826504"/>
            <a:ext cx="2340607" cy="2930071"/>
          </a:xfrm>
          <a:prstGeom prst="ellipse">
            <a:avLst/>
          </a:prstGeom>
          <a:ln w="762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6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407553" y="4337020"/>
            <a:ext cx="5512870" cy="23083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 algn="ctr">
              <a:defRPr/>
            </a:pP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Five  Unite :13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Telling the time.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Lesson:2-3,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</a:t>
            </a:r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Page 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51</a:t>
            </a:r>
            <a:endParaRPr lang="en-US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5788" y="0"/>
            <a:ext cx="12227787" cy="6881742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19" y="4337020"/>
            <a:ext cx="5445743" cy="23083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Satyajit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Goswami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Betory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Sadar,Moulvibazar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English-For-Today-Class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170" y="1042871"/>
            <a:ext cx="1972142" cy="27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00"/>
                            </p:stCondLst>
                            <p:childTnLst>
                              <p:par>
                                <p:cTn id="3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0"/>
                            </p:stCondLst>
                            <p:childTnLst>
                              <p:par>
                                <p:cTn id="4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600"/>
                            </p:stCondLst>
                            <p:childTnLst>
                              <p:par>
                                <p:cTn id="5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950"/>
                            </p:stCondLst>
                            <p:childTnLst>
                              <p:par>
                                <p:cTn id="5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150"/>
                            </p:stCondLst>
                            <p:childTnLst>
                              <p:par>
                                <p:cTn id="6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401563" y="3025875"/>
            <a:ext cx="2198474" cy="21263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25158" y="605604"/>
            <a:ext cx="67497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song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Daily routin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75886" y="3429000"/>
            <a:ext cx="1320114" cy="13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5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3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51A142-DC00-4544-8AD1-ED463691BBCF}"/>
              </a:ext>
            </a:extLst>
          </p:cNvPr>
          <p:cNvSpPr/>
          <p:nvPr/>
        </p:nvSpPr>
        <p:spPr>
          <a:xfrm>
            <a:off x="2888343" y="635837"/>
            <a:ext cx="6096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</a:t>
            </a:r>
            <a:r>
              <a:rPr lang="en-US" sz="5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is</a:t>
            </a:r>
            <a:endParaRPr lang="en-US" sz="54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4755" y="1532930"/>
            <a:ext cx="5829588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Telling the time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49" y="2195003"/>
            <a:ext cx="8382000" cy="521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4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21540000" flipV="1">
            <a:off x="215142" y="3449358"/>
            <a:ext cx="314635" cy="220912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8587" y="2613949"/>
            <a:ext cx="8400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words in a sentence are stressed.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1751" y="3770372"/>
            <a:ext cx="840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tell the time.(hours and minutes) and mention a.m./p.m, half past, quarter past, quarter to 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1751" y="5234572"/>
            <a:ext cx="840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endParaRPr lang="en-US" sz="2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3.2.1 read the clock.(hours and minutes) and say a.m./p.m, half past, quarter past, quarter to etc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91" y="249246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3217178" y="474624"/>
            <a:ext cx="5757643" cy="100987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754821" y="2234236"/>
            <a:ext cx="872476" cy="8540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1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1685369" y="3409659"/>
            <a:ext cx="872476" cy="8540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1685369" y="4986344"/>
            <a:ext cx="872476" cy="85406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9742" y="1814087"/>
            <a:ext cx="783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5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0202" y="1317304"/>
            <a:ext cx="4957328" cy="2101775"/>
            <a:chOff x="448872" y="313556"/>
            <a:chExt cx="4957328" cy="2101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3" b="100000" l="469" r="10000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826" y="313556"/>
              <a:ext cx="4003374" cy="2101775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448872" y="750186"/>
              <a:ext cx="1349947" cy="1228516"/>
              <a:chOff x="3185409" y="554636"/>
              <a:chExt cx="5861154" cy="5861154"/>
            </a:xfrm>
          </p:grpSpPr>
          <p:sp>
            <p:nvSpPr>
              <p:cNvPr id="5" name="Donut 4"/>
              <p:cNvSpPr/>
              <p:nvPr/>
            </p:nvSpPr>
            <p:spPr>
              <a:xfrm>
                <a:off x="3185409" y="554636"/>
                <a:ext cx="5861154" cy="5861154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838669" y="2293496"/>
                <a:ext cx="554634" cy="2390931"/>
                <a:chOff x="1424064" y="1409075"/>
                <a:chExt cx="389744" cy="3867462"/>
              </a:xfrm>
            </p:grpSpPr>
            <p:sp>
              <p:nvSpPr>
                <p:cNvPr id="30" name="Isosceles Triangle 29"/>
                <p:cNvSpPr/>
                <p:nvPr/>
              </p:nvSpPr>
              <p:spPr>
                <a:xfrm>
                  <a:off x="1424064" y="1409075"/>
                  <a:ext cx="389744" cy="1933731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921114" y="1821305"/>
                <a:ext cx="389744" cy="3327816"/>
                <a:chOff x="5921114" y="1678899"/>
                <a:chExt cx="389744" cy="3327816"/>
              </a:xfrm>
            </p:grpSpPr>
            <p:sp>
              <p:nvSpPr>
                <p:cNvPr id="28" name="Isosceles Triangle 27"/>
                <p:cNvSpPr/>
                <p:nvPr/>
              </p:nvSpPr>
              <p:spPr>
                <a:xfrm>
                  <a:off x="5921114" y="1678899"/>
                  <a:ext cx="389744" cy="1663908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flipH="1" flipV="1">
                  <a:off x="5921114" y="3342807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054151" y="1551482"/>
                <a:ext cx="123669" cy="3867462"/>
                <a:chOff x="1424064" y="1409075"/>
                <a:chExt cx="389744" cy="3867462"/>
              </a:xfrm>
              <a:solidFill>
                <a:srgbClr val="BF0000"/>
              </a:solidFill>
            </p:grpSpPr>
            <p:sp>
              <p:nvSpPr>
                <p:cNvPr id="26" name="Isosceles Triangle 25"/>
                <p:cNvSpPr/>
                <p:nvPr/>
              </p:nvSpPr>
              <p:spPr>
                <a:xfrm>
                  <a:off x="1424064" y="1409075"/>
                  <a:ext cx="389744" cy="1933731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5831172" y="3293227"/>
                <a:ext cx="569626" cy="569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38102" y="1359638"/>
                <a:ext cx="164011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73245" y="905471"/>
                <a:ext cx="164011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68490" y="3023545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718716" y="2191597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27647" y="1359638"/>
                <a:ext cx="678012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80741" y="926110"/>
                <a:ext cx="164011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817445" y="5217740"/>
                <a:ext cx="597077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075981" y="3023550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19602" y="3023550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27102" y="3023550"/>
                <a:ext cx="725953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55049" y="2191592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39124" y="2191597"/>
                <a:ext cx="1774682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64177" y="4848795"/>
                <a:ext cx="714531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55049" y="3968770"/>
                <a:ext cx="714531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11934" y="3990411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2881" y="4820002"/>
                <a:ext cx="714536" cy="102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439967" y="1316130"/>
            <a:ext cx="5410563" cy="2023641"/>
            <a:chOff x="935647" y="3544637"/>
            <a:chExt cx="4821845" cy="157776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872" y="3544637"/>
              <a:ext cx="3338620" cy="15777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grpSp>
          <p:nvGrpSpPr>
            <p:cNvPr id="34" name="Group 33"/>
            <p:cNvGrpSpPr/>
            <p:nvPr/>
          </p:nvGrpSpPr>
          <p:grpSpPr>
            <a:xfrm>
              <a:off x="935647" y="3599544"/>
              <a:ext cx="1449886" cy="1317677"/>
              <a:chOff x="3159715" y="554636"/>
              <a:chExt cx="5994033" cy="5574561"/>
            </a:xfrm>
          </p:grpSpPr>
          <p:sp>
            <p:nvSpPr>
              <p:cNvPr id="35" name="Donut 34"/>
              <p:cNvSpPr/>
              <p:nvPr/>
            </p:nvSpPr>
            <p:spPr>
              <a:xfrm>
                <a:off x="3159715" y="554636"/>
                <a:ext cx="5994033" cy="5482346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000171" y="3382130"/>
                <a:ext cx="1393131" cy="1302293"/>
                <a:chOff x="834848" y="3170004"/>
                <a:chExt cx="978960" cy="2106533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 rot="14880000">
                  <a:off x="805235" y="3199617"/>
                  <a:ext cx="898254" cy="839027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921114" y="1769807"/>
                <a:ext cx="459340" cy="3379314"/>
                <a:chOff x="5921114" y="1627401"/>
                <a:chExt cx="459340" cy="3379314"/>
              </a:xfrm>
            </p:grpSpPr>
            <p:sp>
              <p:nvSpPr>
                <p:cNvPr id="58" name="Isosceles Triangle 57"/>
                <p:cNvSpPr/>
                <p:nvPr/>
              </p:nvSpPr>
              <p:spPr>
                <a:xfrm>
                  <a:off x="5990710" y="1627401"/>
                  <a:ext cx="389744" cy="1663908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 flipH="1" flipV="1">
                  <a:off x="5921114" y="3342807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054153" y="1491152"/>
                <a:ext cx="216465" cy="3927792"/>
                <a:chOff x="1424064" y="1348745"/>
                <a:chExt cx="682190" cy="3927792"/>
              </a:xfrm>
              <a:solidFill>
                <a:srgbClr val="BF0000"/>
              </a:solidFill>
            </p:grpSpPr>
            <p:sp>
              <p:nvSpPr>
                <p:cNvPr id="56" name="Isosceles Triangle 55"/>
                <p:cNvSpPr/>
                <p:nvPr/>
              </p:nvSpPr>
              <p:spPr>
                <a:xfrm>
                  <a:off x="1648794" y="1348745"/>
                  <a:ext cx="457460" cy="1733571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5920745" y="3148902"/>
                <a:ext cx="569627" cy="5696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338102" y="1359638"/>
                <a:ext cx="164011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73243" y="905471"/>
                <a:ext cx="164011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68491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718718" y="219159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27647" y="1359638"/>
                <a:ext cx="678012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80742" y="926112"/>
                <a:ext cx="164011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17447" y="5217740"/>
                <a:ext cx="597077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075982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19604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27099" y="3023549"/>
                <a:ext cx="725955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55049" y="219159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39123" y="2191594"/>
                <a:ext cx="1774679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64179" y="484879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755049" y="3968766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911930" y="399041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722879" y="4820004"/>
                <a:ext cx="714533" cy="91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54919" y="3547507"/>
            <a:ext cx="5460987" cy="2323283"/>
            <a:chOff x="352501" y="2899338"/>
            <a:chExt cx="5460987" cy="232328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00"/>
            <a:stretch/>
          </p:blipFill>
          <p:spPr>
            <a:xfrm>
              <a:off x="440486" y="2921472"/>
              <a:ext cx="5373002" cy="2301149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352501" y="2899338"/>
              <a:ext cx="1458284" cy="1456494"/>
              <a:chOff x="3185409" y="554636"/>
              <a:chExt cx="5861154" cy="5861154"/>
            </a:xfrm>
          </p:grpSpPr>
          <p:sp>
            <p:nvSpPr>
              <p:cNvPr id="65" name="Donut 64"/>
              <p:cNvSpPr/>
              <p:nvPr/>
            </p:nvSpPr>
            <p:spPr>
              <a:xfrm>
                <a:off x="3185409" y="554636"/>
                <a:ext cx="5861154" cy="5861154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838666" y="2428838"/>
                <a:ext cx="909627" cy="2255591"/>
                <a:chOff x="1424064" y="1627997"/>
                <a:chExt cx="639200" cy="3648540"/>
              </a:xfrm>
            </p:grpSpPr>
            <p:sp>
              <p:nvSpPr>
                <p:cNvPr id="90" name="Isosceles Triangle 89"/>
                <p:cNvSpPr/>
                <p:nvPr/>
              </p:nvSpPr>
              <p:spPr>
                <a:xfrm rot="1980000">
                  <a:off x="1673519" y="1627997"/>
                  <a:ext cx="389745" cy="1933734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1" name="Isosceles Triangle 90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5921114" y="1837603"/>
                <a:ext cx="397236" cy="3311518"/>
                <a:chOff x="5921114" y="1695197"/>
                <a:chExt cx="397236" cy="3311518"/>
              </a:xfrm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5928606" y="1695197"/>
                  <a:ext cx="389744" cy="1663907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H="1" flipV="1">
                  <a:off x="5921114" y="3342807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6054152" y="1513016"/>
                <a:ext cx="136806" cy="3905928"/>
                <a:chOff x="1424064" y="1370609"/>
                <a:chExt cx="431144" cy="3905928"/>
              </a:xfrm>
              <a:solidFill>
                <a:srgbClr val="BF0000"/>
              </a:solidFill>
            </p:grpSpPr>
            <p:sp>
              <p:nvSpPr>
                <p:cNvPr id="86" name="Isosceles Triangle 85"/>
                <p:cNvSpPr/>
                <p:nvPr/>
              </p:nvSpPr>
              <p:spPr>
                <a:xfrm>
                  <a:off x="1465467" y="1370609"/>
                  <a:ext cx="389741" cy="1933732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7" name="Isosceles Triangle 86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5831172" y="3293227"/>
                <a:ext cx="569626" cy="569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338103" y="1359640"/>
                <a:ext cx="164011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573244" y="905474"/>
                <a:ext cx="164011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068488" y="3023546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718716" y="2191597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127646" y="1359640"/>
                <a:ext cx="678013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580739" y="926110"/>
                <a:ext cx="164011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817447" y="5217739"/>
                <a:ext cx="597078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075983" y="3023550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519603" y="3023550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527102" y="3023550"/>
                <a:ext cx="725954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5049" y="2191593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39124" y="2191597"/>
                <a:ext cx="1774679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964177" y="4848793"/>
                <a:ext cx="714532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755049" y="3968767"/>
                <a:ext cx="714532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911934" y="3990413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722879" y="4820004"/>
                <a:ext cx="714536" cy="86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7103245" y="3172272"/>
            <a:ext cx="5009466" cy="3268256"/>
            <a:chOff x="7549847" y="2694354"/>
            <a:chExt cx="4523021" cy="2948799"/>
          </a:xfrm>
        </p:grpSpPr>
        <p:grpSp>
          <p:nvGrpSpPr>
            <p:cNvPr id="93" name="Group 92"/>
            <p:cNvGrpSpPr/>
            <p:nvPr/>
          </p:nvGrpSpPr>
          <p:grpSpPr>
            <a:xfrm>
              <a:off x="8705255" y="2694354"/>
              <a:ext cx="3367613" cy="2948799"/>
              <a:chOff x="4360474" y="1260642"/>
              <a:chExt cx="7468148" cy="427826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56" b="100000" l="0" r="99167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3193" y="1260642"/>
                <a:ext cx="3428999" cy="4278268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5565" l="493" r="100000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67"/>
              <a:stretch/>
            </p:blipFill>
            <p:spPr>
              <a:xfrm>
                <a:off x="8917561" y="1636866"/>
                <a:ext cx="2911061" cy="3309887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5565" l="493" r="100000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67"/>
              <a:stretch/>
            </p:blipFill>
            <p:spPr>
              <a:xfrm flipH="1">
                <a:off x="4360474" y="1699098"/>
                <a:ext cx="2933963" cy="3247655"/>
              </a:xfrm>
              <a:prstGeom prst="rect">
                <a:avLst/>
              </a:prstGeom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7549847" y="3254601"/>
              <a:ext cx="1386198" cy="1384498"/>
              <a:chOff x="3218399" y="554636"/>
              <a:chExt cx="5861154" cy="5861154"/>
            </a:xfrm>
          </p:grpSpPr>
          <p:sp>
            <p:nvSpPr>
              <p:cNvPr id="95" name="Donut 94"/>
              <p:cNvSpPr/>
              <p:nvPr/>
            </p:nvSpPr>
            <p:spPr>
              <a:xfrm>
                <a:off x="3218399" y="554636"/>
                <a:ext cx="5861154" cy="5861154"/>
              </a:xfrm>
              <a:prstGeom prst="donut">
                <a:avLst>
                  <a:gd name="adj" fmla="val 7837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5838668" y="3440921"/>
                <a:ext cx="616472" cy="1243500"/>
                <a:chOff x="1424064" y="3265104"/>
                <a:chExt cx="433198" cy="2011433"/>
              </a:xfrm>
            </p:grpSpPr>
            <p:sp>
              <p:nvSpPr>
                <p:cNvPr id="120" name="Isosceles Triangle 119"/>
                <p:cNvSpPr/>
                <p:nvPr/>
              </p:nvSpPr>
              <p:spPr>
                <a:xfrm rot="10800000">
                  <a:off x="1467518" y="3265104"/>
                  <a:ext cx="389744" cy="1933729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21" name="Isosceles Triangle 120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990710" y="1769807"/>
                <a:ext cx="434471" cy="3604125"/>
                <a:chOff x="5990710" y="1627401"/>
                <a:chExt cx="434471" cy="3604125"/>
              </a:xfrm>
            </p:grpSpPr>
            <p:sp>
              <p:nvSpPr>
                <p:cNvPr id="118" name="Isosceles Triangle 117"/>
                <p:cNvSpPr/>
                <p:nvPr/>
              </p:nvSpPr>
              <p:spPr>
                <a:xfrm>
                  <a:off x="5990710" y="1627401"/>
                  <a:ext cx="389744" cy="1663908"/>
                </a:xfrm>
                <a:prstGeom prst="triangle">
                  <a:avLst/>
                </a:prstGeom>
                <a:solidFill>
                  <a:srgbClr val="F6C764"/>
                </a:solidFill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19" name="Isosceles Triangle 118"/>
                <p:cNvSpPr/>
                <p:nvPr/>
              </p:nvSpPr>
              <p:spPr>
                <a:xfrm flipH="1" flipV="1">
                  <a:off x="6035437" y="3567618"/>
                  <a:ext cx="389744" cy="1663908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6054153" y="1491152"/>
                <a:ext cx="216465" cy="3927792"/>
                <a:chOff x="1424064" y="1348745"/>
                <a:chExt cx="682190" cy="3927792"/>
              </a:xfrm>
              <a:solidFill>
                <a:srgbClr val="BF0000"/>
              </a:solidFill>
            </p:grpSpPr>
            <p:sp>
              <p:nvSpPr>
                <p:cNvPr id="116" name="Isosceles Triangle 115"/>
                <p:cNvSpPr/>
                <p:nvPr/>
              </p:nvSpPr>
              <p:spPr>
                <a:xfrm>
                  <a:off x="1648794" y="1348745"/>
                  <a:ext cx="457460" cy="1733571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 flipV="1">
                  <a:off x="1424064" y="3342806"/>
                  <a:ext cx="389744" cy="1933731"/>
                </a:xfrm>
                <a:prstGeom prst="triangle">
                  <a:avLst/>
                </a:prstGeom>
                <a:noFill/>
                <a:ln w="3175"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5920745" y="3148902"/>
                <a:ext cx="569627" cy="5696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338104" y="1359641"/>
                <a:ext cx="1640115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573244" y="905472"/>
                <a:ext cx="1640115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068488" y="3023546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718716" y="2191596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127645" y="1359641"/>
                <a:ext cx="67801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580741" y="926110"/>
                <a:ext cx="1640115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817445" y="5217742"/>
                <a:ext cx="597080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6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8075984" y="3023551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519605" y="3023551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527102" y="3023551"/>
                <a:ext cx="72595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9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755050" y="2191592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2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739126" y="2191596"/>
                <a:ext cx="177468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latin typeface="Arial Black" panose="020B0A04020102020204" pitchFamily="34" charset="0"/>
                  </a:rPr>
                  <a:t>10</a:t>
                </a:r>
                <a:endParaRPr lang="en-US" sz="800" b="1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964177" y="4848796"/>
                <a:ext cx="71453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755050" y="3968766"/>
                <a:ext cx="714532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911933" y="3990412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8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722881" y="4820004"/>
                <a:ext cx="714536" cy="91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2300987" y="354841"/>
            <a:ext cx="7145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Let`s see some pictures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116413" y="5806092"/>
            <a:ext cx="1038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" name="Frame 12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A861FCDC-9241-49C1-AC5A-E366F9FF22E5}"/>
              </a:ext>
            </a:extLst>
          </p:cNvPr>
          <p:cNvSpPr txBox="1"/>
          <p:nvPr/>
        </p:nvSpPr>
        <p:spPr>
          <a:xfrm>
            <a:off x="1717182" y="375875"/>
            <a:ext cx="8155118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page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" name="Frame 12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0" name="Picture 12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26" y="1299205"/>
            <a:ext cx="4229331" cy="5203554"/>
          </a:xfrm>
          <a:prstGeom prst="rect">
            <a:avLst/>
          </a:prstGeom>
        </p:spPr>
      </p:pic>
      <p:pic>
        <p:nvPicPr>
          <p:cNvPr id="131" name="Picture 13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5" y="1299205"/>
            <a:ext cx="4229331" cy="52035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107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369161" y="318675"/>
            <a:ext cx="2819952" cy="2910483"/>
            <a:chOff x="3185409" y="554636"/>
            <a:chExt cx="5861154" cy="5861154"/>
          </a:xfrm>
        </p:grpSpPr>
        <p:sp>
          <p:nvSpPr>
            <p:cNvPr id="3" name="Donut 2"/>
            <p:cNvSpPr/>
            <p:nvPr/>
          </p:nvSpPr>
          <p:spPr>
            <a:xfrm>
              <a:off x="318540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838669" y="2293496"/>
              <a:ext cx="554634" cy="2390931"/>
              <a:chOff x="1424064" y="1409075"/>
              <a:chExt cx="389744" cy="3867462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1424064" y="1409075"/>
                <a:ext cx="389744" cy="1933731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21114" y="1821305"/>
              <a:ext cx="389744" cy="3327816"/>
              <a:chOff x="5921114" y="1678899"/>
              <a:chExt cx="389744" cy="3327816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921114" y="1678899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54151" y="1551482"/>
              <a:ext cx="123669" cy="3867462"/>
              <a:chOff x="1424064" y="1409075"/>
              <a:chExt cx="389744" cy="3867462"/>
            </a:xfrm>
            <a:solidFill>
              <a:srgbClr val="BF0000"/>
            </a:solidFill>
          </p:grpSpPr>
          <p:sp>
            <p:nvSpPr>
              <p:cNvPr id="24" name="Isosceles Triangle 23"/>
              <p:cNvSpPr/>
              <p:nvPr/>
            </p:nvSpPr>
            <p:spPr>
              <a:xfrm>
                <a:off x="1424064" y="1409075"/>
                <a:ext cx="389744" cy="193373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5831172" y="3293227"/>
              <a:ext cx="569626" cy="5696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C89DF66-571D-460A-9F6B-1E72866F3BBD}"/>
              </a:ext>
            </a:extLst>
          </p:cNvPr>
          <p:cNvSpPr/>
          <p:nvPr/>
        </p:nvSpPr>
        <p:spPr>
          <a:xfrm>
            <a:off x="4972600" y="2615927"/>
            <a:ext cx="1234440" cy="111672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100000" l="469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7" y="1391171"/>
            <a:ext cx="7691813" cy="403820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9161" y="5630250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3950" y="300544"/>
            <a:ext cx="663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1428" y="827487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493" y="3393321"/>
            <a:ext cx="4600477" cy="2123658"/>
          </a:xfrm>
          <a:prstGeom prst="rect">
            <a:avLst/>
          </a:prstGeom>
          <a:gradFill>
            <a:gsLst>
              <a:gs pos="6000">
                <a:srgbClr val="C00000"/>
              </a:gs>
              <a:gs pos="10000">
                <a:schemeClr val="accent1">
                  <a:lumMod val="45000"/>
                  <a:lumOff val="55000"/>
                </a:schemeClr>
              </a:gs>
              <a:gs pos="88000">
                <a:schemeClr val="accent6">
                  <a:lumMod val="20000"/>
                  <a:lumOff val="80000"/>
                </a:schemeClr>
              </a:gs>
              <a:gs pos="100000">
                <a:srgbClr val="00B050"/>
              </a:gs>
            </a:gsLst>
            <a:lin ang="5400000" scaled="1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midnight. 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12 o’clock. They’re  sleeping.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6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12" y="208578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369161" y="5630250"/>
            <a:ext cx="1191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according to the clock?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3950" y="300544"/>
            <a:ext cx="663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21428" y="827487"/>
            <a:ext cx="966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20"/>
            </a:avLst>
          </a:prstGeom>
          <a:gradFill>
            <a:gsLst>
              <a:gs pos="21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4383" y="322550"/>
            <a:ext cx="3128306" cy="3124468"/>
            <a:chOff x="3218399" y="554636"/>
            <a:chExt cx="5861154" cy="5861154"/>
          </a:xfrm>
        </p:grpSpPr>
        <p:sp>
          <p:nvSpPr>
            <p:cNvPr id="42" name="Donut 41"/>
            <p:cNvSpPr/>
            <p:nvPr/>
          </p:nvSpPr>
          <p:spPr>
            <a:xfrm>
              <a:off x="3218399" y="554636"/>
              <a:ext cx="5861154" cy="5861154"/>
            </a:xfrm>
            <a:prstGeom prst="donut">
              <a:avLst>
                <a:gd name="adj" fmla="val 7837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000171" y="3382130"/>
              <a:ext cx="1393131" cy="1302293"/>
              <a:chOff x="834848" y="3170004"/>
              <a:chExt cx="978960" cy="2106533"/>
            </a:xfrm>
          </p:grpSpPr>
          <p:sp>
            <p:nvSpPr>
              <p:cNvPr id="67" name="Isosceles Triangle 66"/>
              <p:cNvSpPr/>
              <p:nvPr/>
            </p:nvSpPr>
            <p:spPr>
              <a:xfrm rot="14880000">
                <a:off x="805235" y="3199617"/>
                <a:ext cx="898254" cy="839027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921114" y="1769807"/>
              <a:ext cx="459340" cy="3379314"/>
              <a:chOff x="5921114" y="1627401"/>
              <a:chExt cx="459340" cy="3379314"/>
            </a:xfrm>
          </p:grpSpPr>
          <p:sp>
            <p:nvSpPr>
              <p:cNvPr id="65" name="Isosceles Triangle 64"/>
              <p:cNvSpPr/>
              <p:nvPr/>
            </p:nvSpPr>
            <p:spPr>
              <a:xfrm>
                <a:off x="5990710" y="1627401"/>
                <a:ext cx="389744" cy="1663908"/>
              </a:xfrm>
              <a:prstGeom prst="triangle">
                <a:avLst/>
              </a:prstGeom>
              <a:solidFill>
                <a:srgbClr val="F6C764"/>
              </a:solidFill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flipH="1" flipV="1">
                <a:off x="5921114" y="3342807"/>
                <a:ext cx="389744" cy="1663908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054153" y="1491152"/>
              <a:ext cx="216465" cy="3927792"/>
              <a:chOff x="1424064" y="1348745"/>
              <a:chExt cx="682190" cy="3927792"/>
            </a:xfrm>
            <a:solidFill>
              <a:srgbClr val="BF0000"/>
            </a:solidFill>
          </p:grpSpPr>
          <p:sp>
            <p:nvSpPr>
              <p:cNvPr id="63" name="Isosceles Triangle 62"/>
              <p:cNvSpPr/>
              <p:nvPr/>
            </p:nvSpPr>
            <p:spPr>
              <a:xfrm>
                <a:off x="1648794" y="1348745"/>
                <a:ext cx="457460" cy="1733571"/>
              </a:xfrm>
              <a:prstGeom prst="triangle">
                <a:avLst/>
              </a:prstGeom>
              <a:grpFill/>
              <a:ln w="31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 flipV="1">
                <a:off x="1424064" y="3342806"/>
                <a:ext cx="389744" cy="1933731"/>
              </a:xfrm>
              <a:prstGeom prst="triangle">
                <a:avLst/>
              </a:prstGeom>
              <a:noFill/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5920745" y="3148902"/>
              <a:ext cx="569627" cy="5696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38104" y="1359640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3245" y="905472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68489" y="3023547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18716" y="2191595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27646" y="1359640"/>
              <a:ext cx="67801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80741" y="926111"/>
              <a:ext cx="1640116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17445" y="5217741"/>
              <a:ext cx="597079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6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75983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19604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27101" y="3023549"/>
              <a:ext cx="725955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9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55049" y="219159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2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39125" y="2191595"/>
              <a:ext cx="1774681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anose="020B0A04020102020204" pitchFamily="34" charset="0"/>
                </a:rPr>
                <a:t>10</a:t>
              </a:r>
              <a:endParaRPr lang="en-US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64178" y="4848795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55049" y="3968768"/>
              <a:ext cx="714532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11932" y="3990412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22880" y="4820003"/>
              <a:ext cx="714534" cy="7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66" y="1935646"/>
            <a:ext cx="6442731" cy="3500859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74383" y="3498680"/>
            <a:ext cx="5129355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8 o’clock.  They’re  having breakfast.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3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518</Words>
  <Application>Microsoft Office PowerPoint</Application>
  <PresentationFormat>Widescreen</PresentationFormat>
  <Paragraphs>242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Elephant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2021-10-13T06:41:53Z</dcterms:created>
  <dcterms:modified xsi:type="dcterms:W3CDTF">2021-10-16T02:50:41Z</dcterms:modified>
</cp:coreProperties>
</file>