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bin" ContentType="application/vnd.openxmlformats-officedocument.oleObject"/>
  <Default Extension="png" ContentType="image/png"/>
  <Default Extension="jpeg" ContentType="image/jpeg"/>
  <Default Extension="docm" ContentType="application/vnd.ms-word.document.macroEnabled.12"/>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drawings/vmlDrawing73.vml" ContentType="application/vnd.openxmlformats-officedocument.vmlDrawing"/>
  <Override PartName="/ppt/slides/slide4.xml" ContentType="application/vnd.openxmlformats-officedocument.presentationml.slide+xml"/>
  <Override PartName="/ppt/drawings/vmlDrawing74.vml" ContentType="application/vnd.openxmlformats-officedocument.vmlDrawing"/>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1.xml" ContentType="application/vnd.openxmlformats-officedocument.presentationml.notes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showOutlineIcons="0">
    <p:restoredLeft sz="13799" autoAdjust="0"/>
    <p:restoredTop sz="94660"/>
  </p:normalViewPr>
  <p:slideViewPr>
    <p:cSldViewPr>
      <p:cViewPr>
        <p:scale>
          <a:sx n="77" d="100"/>
          <a:sy n="77" d="100"/>
        </p:scale>
        <p:origin x="-720"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tableStyles" Target="tableStyles.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9" name=""/>
        <p:cNvGrpSpPr/>
        <p:nvPr/>
      </p:nvGrpSpPr>
      <p:grpSpPr>
        <a:xfrm>
          <a:off x="0" y="0"/>
          <a:ext cx="0" cy="0"/>
          <a:chOff x="0" y="0"/>
          <a:chExt cx="0" cy="0"/>
        </a:xfrm>
      </p:grpSpPr>
      <p:sp>
        <p:nvSpPr>
          <p:cNvPr id="1048696"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697"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B6AB8B19-C6F5-47D0-B9E8-E99519232EB9}" type="datetimeFigureOut">
              <a:rPr lang="en-US" smtClean="0"/>
              <a:t>2/23/2019</a:t>
            </a:fld>
            <a:endParaRPr lang="en-US"/>
          </a:p>
        </p:txBody>
      </p:sp>
      <p:sp>
        <p:nvSpPr>
          <p:cNvPr id="1048698"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699"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0"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701"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942537DD-E3F8-4D7D-92FE-92D1FE0EBC39}"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34" name="Slide Image Placeholder 1"/>
          <p:cNvSpPr>
            <a:spLocks noChangeAspect="1" noRot="1" noGrp="1"/>
          </p:cNvSpPr>
          <p:nvPr>
            <p:ph type="sldImg"/>
          </p:nvPr>
        </p:nvSpPr>
        <p:spPr/>
      </p:sp>
      <p:sp>
        <p:nvSpPr>
          <p:cNvPr id="1048635" name="Notes Placeholder 2"/>
          <p:cNvSpPr>
            <a:spLocks noGrp="1"/>
          </p:cNvSpPr>
          <p:nvPr>
            <p:ph type="body" idx="1"/>
          </p:nvPr>
        </p:nvSpPr>
        <p:spPr/>
        <p:txBody>
          <a:bodyPr>
            <a:normAutofit/>
          </a:bodyPr>
          <a:p>
            <a:pPr algn="l" defTabSz="914400" eaLnBrk="1" fontAlgn="auto" hangingPunct="1" indent="0" latinLnBrk="0" marL="0" marR="0" rtl="0">
              <a:lnSpc>
                <a:spcPct val="100000"/>
              </a:lnSpc>
              <a:spcBef>
                <a:spcPts val="0"/>
              </a:spcBef>
              <a:spcAft>
                <a:spcPts val="0"/>
              </a:spcAft>
              <a:buClrTx/>
              <a:buSzTx/>
              <a:buFontTx/>
              <a:buNone/>
            </a:pPr>
            <a:r>
              <a:rPr b="1" dirty="0" sz="2000" lang="bn-BD" smtClean="0">
                <a:latin typeface="NikoshBAN" pitchFamily="2" charset="0"/>
                <a:cs typeface="NikoshBAN" pitchFamily="2" charset="0"/>
              </a:rPr>
              <a:t>দলীয় কাজে</a:t>
            </a:r>
            <a:r>
              <a:rPr baseline="0" b="1" dirty="0" sz="2000" lang="bn-BD" smtClean="0">
                <a:latin typeface="NikoshBAN" pitchFamily="2" charset="0"/>
                <a:cs typeface="NikoshBAN" pitchFamily="2" charset="0"/>
              </a:rPr>
              <a:t> সময় ৪/৫মিঃ দেয়া যেতে পারে । কাজ শিক্ষক নিজে তদারকী করবেন এবং তাদের স্বক্রিয়তা যাচাই করবেন ।</a:t>
            </a:r>
            <a:endParaRPr b="1" dirty="0" sz="2000" lang="en-US" smtClean="0">
              <a:latin typeface="NikoshBAN" pitchFamily="2" charset="0"/>
              <a:cs typeface="NikoshBAN" pitchFamily="2" charset="0"/>
            </a:endParaRPr>
          </a:p>
          <a:p>
            <a:endParaRPr dirty="0" lang="en-US"/>
          </a:p>
        </p:txBody>
      </p:sp>
      <p:sp>
        <p:nvSpPr>
          <p:cNvPr id="1048636" name="Slide Number Placeholder 3"/>
          <p:cNvSpPr>
            <a:spLocks noGrp="1"/>
          </p:cNvSpPr>
          <p:nvPr>
            <p:ph type="sldNum" sz="quarter" idx="10"/>
          </p:nvPr>
        </p:nvSpPr>
        <p:spPr/>
        <p:txBody>
          <a:bodyPr/>
          <a:p>
            <a:fld id="{942537DD-E3F8-4D7D-92FE-92D1FE0EBC39}"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49" name=""/>
        <p:cNvGrpSpPr/>
        <p:nvPr/>
      </p:nvGrpSpPr>
      <p:grpSpPr>
        <a:xfrm>
          <a:off x="0" y="0"/>
          <a:ext cx="0" cy="0"/>
          <a:chOff x="0" y="0"/>
          <a:chExt cx="0" cy="0"/>
        </a:xfrm>
      </p:grpSpPr>
      <p:sp>
        <p:nvSpPr>
          <p:cNvPr id="104864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64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643" name="Date Placeholder 3"/>
          <p:cNvSpPr>
            <a:spLocks noGrp="1"/>
          </p:cNvSpPr>
          <p:nvPr>
            <p:ph type="dt" sz="half" idx="10"/>
          </p:nvPr>
        </p:nvSpPr>
        <p:spPr/>
        <p:txBody>
          <a:bodyPr/>
          <a:p>
            <a:fld id="{1D8BD707-D9CF-40AE-B4C6-C98DA3205C09}" type="datetimeFigureOut">
              <a:rPr lang="en-US" smtClean="0"/>
              <a:t>2/23/2019</a:t>
            </a:fld>
            <a:endParaRPr lang="en-US"/>
          </a:p>
        </p:txBody>
      </p:sp>
      <p:sp>
        <p:nvSpPr>
          <p:cNvPr id="1048644" name="Footer Placeholder 4"/>
          <p:cNvSpPr>
            <a:spLocks noGrp="1"/>
          </p:cNvSpPr>
          <p:nvPr>
            <p:ph type="ftr" sz="quarter" idx="11"/>
          </p:nvPr>
        </p:nvSpPr>
        <p:spPr/>
        <p:txBody>
          <a:bodyPr/>
          <a:p>
            <a:endParaRPr lang="en-US"/>
          </a:p>
        </p:txBody>
      </p:sp>
      <p:sp>
        <p:nvSpPr>
          <p:cNvPr id="104864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4" name=""/>
        <p:cNvGrpSpPr/>
        <p:nvPr/>
      </p:nvGrpSpPr>
      <p:grpSpPr>
        <a:xfrm>
          <a:off x="0" y="0"/>
          <a:ext cx="0" cy="0"/>
          <a:chOff x="0" y="0"/>
          <a:chExt cx="0" cy="0"/>
        </a:xfrm>
      </p:grpSpPr>
      <p:sp>
        <p:nvSpPr>
          <p:cNvPr id="1048666" name="Title 1"/>
          <p:cNvSpPr>
            <a:spLocks noGrp="1"/>
          </p:cNvSpPr>
          <p:nvPr>
            <p:ph type="title"/>
          </p:nvPr>
        </p:nvSpPr>
        <p:spPr/>
        <p:txBody>
          <a:bodyPr/>
          <a:p>
            <a:r>
              <a:rPr lang="en-US" smtClean="0"/>
              <a:t>Click to edit Master title style</a:t>
            </a:r>
            <a:endParaRPr lang="en-US"/>
          </a:p>
        </p:txBody>
      </p:sp>
      <p:sp>
        <p:nvSpPr>
          <p:cNvPr id="1048667"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8" name="Date Placeholder 3"/>
          <p:cNvSpPr>
            <a:spLocks noGrp="1"/>
          </p:cNvSpPr>
          <p:nvPr>
            <p:ph type="dt" sz="half" idx="10"/>
          </p:nvPr>
        </p:nvSpPr>
        <p:spPr/>
        <p:txBody>
          <a:bodyPr/>
          <a:p>
            <a:fld id="{1D8BD707-D9CF-40AE-B4C6-C98DA3205C09}" type="datetimeFigureOut">
              <a:rPr lang="en-US" smtClean="0"/>
              <a:t>2/23/2019</a:t>
            </a:fld>
            <a:endParaRPr lang="en-US"/>
          </a:p>
        </p:txBody>
      </p:sp>
      <p:sp>
        <p:nvSpPr>
          <p:cNvPr id="1048669" name="Footer Placeholder 4"/>
          <p:cNvSpPr>
            <a:spLocks noGrp="1"/>
          </p:cNvSpPr>
          <p:nvPr>
            <p:ph type="ftr" sz="quarter" idx="11"/>
          </p:nvPr>
        </p:nvSpPr>
        <p:spPr/>
        <p:txBody>
          <a:bodyPr/>
          <a:p>
            <a:endParaRPr lang="en-US"/>
          </a:p>
        </p:txBody>
      </p:sp>
      <p:sp>
        <p:nvSpPr>
          <p:cNvPr id="104867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1" name=""/>
        <p:cNvGrpSpPr/>
        <p:nvPr/>
      </p:nvGrpSpPr>
      <p:grpSpPr>
        <a:xfrm>
          <a:off x="0" y="0"/>
          <a:ext cx="0" cy="0"/>
          <a:chOff x="0" y="0"/>
          <a:chExt cx="0" cy="0"/>
        </a:xfrm>
      </p:grpSpPr>
      <p:sp>
        <p:nvSpPr>
          <p:cNvPr id="1048650"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51"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2" name="Date Placeholder 3"/>
          <p:cNvSpPr>
            <a:spLocks noGrp="1"/>
          </p:cNvSpPr>
          <p:nvPr>
            <p:ph type="dt" sz="half" idx="10"/>
          </p:nvPr>
        </p:nvSpPr>
        <p:spPr/>
        <p:txBody>
          <a:bodyPr/>
          <a:p>
            <a:fld id="{1D8BD707-D9CF-40AE-B4C6-C98DA3205C09}" type="datetimeFigureOut">
              <a:rPr lang="en-US" smtClean="0"/>
              <a:t>2/23/2019</a:t>
            </a:fld>
            <a:endParaRPr lang="en-US"/>
          </a:p>
        </p:txBody>
      </p:sp>
      <p:sp>
        <p:nvSpPr>
          <p:cNvPr id="1048653" name="Footer Placeholder 4"/>
          <p:cNvSpPr>
            <a:spLocks noGrp="1"/>
          </p:cNvSpPr>
          <p:nvPr>
            <p:ph type="ftr" sz="quarter" idx="11"/>
          </p:nvPr>
        </p:nvSpPr>
        <p:spPr/>
        <p:txBody>
          <a:bodyPr/>
          <a:p>
            <a:endParaRPr lang="en-US"/>
          </a:p>
        </p:txBody>
      </p:sp>
      <p:sp>
        <p:nvSpPr>
          <p:cNvPr id="1048654"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2" name=""/>
        <p:cNvGrpSpPr/>
        <p:nvPr/>
      </p:nvGrpSpPr>
      <p:grpSpPr>
        <a:xfrm>
          <a:off x="0" y="0"/>
          <a:ext cx="0" cy="0"/>
          <a:chOff x="0" y="0"/>
          <a:chExt cx="0" cy="0"/>
        </a:xfrm>
      </p:grpSpPr>
      <p:sp>
        <p:nvSpPr>
          <p:cNvPr id="1048655" name="Title 1"/>
          <p:cNvSpPr>
            <a:spLocks noGrp="1"/>
          </p:cNvSpPr>
          <p:nvPr>
            <p:ph type="title"/>
          </p:nvPr>
        </p:nvSpPr>
        <p:spPr/>
        <p:txBody>
          <a:bodyPr/>
          <a:p>
            <a:r>
              <a:rPr lang="en-US" smtClean="0"/>
              <a:t>Click to edit Master title style</a:t>
            </a:r>
            <a:endParaRPr lang="en-US"/>
          </a:p>
        </p:txBody>
      </p:sp>
      <p:sp>
        <p:nvSpPr>
          <p:cNvPr id="1048656"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7" name="Date Placeholder 3"/>
          <p:cNvSpPr>
            <a:spLocks noGrp="1"/>
          </p:cNvSpPr>
          <p:nvPr>
            <p:ph type="dt" sz="half" idx="10"/>
          </p:nvPr>
        </p:nvSpPr>
        <p:spPr/>
        <p:txBody>
          <a:bodyPr/>
          <a:p>
            <a:fld id="{1D8BD707-D9CF-40AE-B4C6-C98DA3205C09}" type="datetimeFigureOut">
              <a:rPr lang="en-US" smtClean="0"/>
              <a:t>2/23/2019</a:t>
            </a:fld>
            <a:endParaRPr lang="en-US"/>
          </a:p>
        </p:txBody>
      </p:sp>
      <p:sp>
        <p:nvSpPr>
          <p:cNvPr id="1048658" name="Footer Placeholder 4"/>
          <p:cNvSpPr>
            <a:spLocks noGrp="1"/>
          </p:cNvSpPr>
          <p:nvPr>
            <p:ph type="ftr" sz="quarter" idx="11"/>
          </p:nvPr>
        </p:nvSpPr>
        <p:spPr/>
        <p:txBody>
          <a:bodyPr/>
          <a:p>
            <a:endParaRPr lang="en-US"/>
          </a:p>
        </p:txBody>
      </p:sp>
      <p:sp>
        <p:nvSpPr>
          <p:cNvPr id="104865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5" name=""/>
        <p:cNvGrpSpPr/>
        <p:nvPr/>
      </p:nvGrpSpPr>
      <p:grpSpPr>
        <a:xfrm>
          <a:off x="0" y="0"/>
          <a:ext cx="0" cy="0"/>
          <a:chOff x="0" y="0"/>
          <a:chExt cx="0" cy="0"/>
        </a:xfrm>
      </p:grpSpPr>
      <p:sp>
        <p:nvSpPr>
          <p:cNvPr id="1048671"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672"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73" name="Date Placeholder 3"/>
          <p:cNvSpPr>
            <a:spLocks noGrp="1"/>
          </p:cNvSpPr>
          <p:nvPr>
            <p:ph type="dt" sz="half" idx="10"/>
          </p:nvPr>
        </p:nvSpPr>
        <p:spPr/>
        <p:txBody>
          <a:bodyPr/>
          <a:p>
            <a:fld id="{1D8BD707-D9CF-40AE-B4C6-C98DA3205C09}" type="datetimeFigureOut">
              <a:rPr lang="en-US" smtClean="0"/>
              <a:t>2/23/2019</a:t>
            </a:fld>
            <a:endParaRPr lang="en-US"/>
          </a:p>
        </p:txBody>
      </p:sp>
      <p:sp>
        <p:nvSpPr>
          <p:cNvPr id="1048674" name="Footer Placeholder 4"/>
          <p:cNvSpPr>
            <a:spLocks noGrp="1"/>
          </p:cNvSpPr>
          <p:nvPr>
            <p:ph type="ftr" sz="quarter" idx="11"/>
          </p:nvPr>
        </p:nvSpPr>
        <p:spPr/>
        <p:txBody>
          <a:bodyPr/>
          <a:p>
            <a:endParaRPr lang="en-US"/>
          </a:p>
        </p:txBody>
      </p:sp>
      <p:sp>
        <p:nvSpPr>
          <p:cNvPr id="104867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6" name=""/>
        <p:cNvGrpSpPr/>
        <p:nvPr/>
      </p:nvGrpSpPr>
      <p:grpSpPr>
        <a:xfrm>
          <a:off x="0" y="0"/>
          <a:ext cx="0" cy="0"/>
          <a:chOff x="0" y="0"/>
          <a:chExt cx="0" cy="0"/>
        </a:xfrm>
      </p:grpSpPr>
      <p:sp>
        <p:nvSpPr>
          <p:cNvPr id="1048676" name="Title 1"/>
          <p:cNvSpPr>
            <a:spLocks noGrp="1"/>
          </p:cNvSpPr>
          <p:nvPr>
            <p:ph type="title"/>
          </p:nvPr>
        </p:nvSpPr>
        <p:spPr/>
        <p:txBody>
          <a:bodyPr/>
          <a:p>
            <a:r>
              <a:rPr lang="en-US" smtClean="0"/>
              <a:t>Click to edit Master title style</a:t>
            </a:r>
            <a:endParaRPr lang="en-US"/>
          </a:p>
        </p:txBody>
      </p:sp>
      <p:sp>
        <p:nvSpPr>
          <p:cNvPr id="104867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8"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9" name="Date Placeholder 4"/>
          <p:cNvSpPr>
            <a:spLocks noGrp="1"/>
          </p:cNvSpPr>
          <p:nvPr>
            <p:ph type="dt" sz="half" idx="10"/>
          </p:nvPr>
        </p:nvSpPr>
        <p:spPr/>
        <p:txBody>
          <a:bodyPr/>
          <a:p>
            <a:fld id="{1D8BD707-D9CF-40AE-B4C6-C98DA3205C09}" type="datetimeFigureOut">
              <a:rPr lang="en-US" smtClean="0"/>
              <a:t>2/23/2019</a:t>
            </a:fld>
            <a:endParaRPr lang="en-US"/>
          </a:p>
        </p:txBody>
      </p:sp>
      <p:sp>
        <p:nvSpPr>
          <p:cNvPr id="1048680" name="Footer Placeholder 5"/>
          <p:cNvSpPr>
            <a:spLocks noGrp="1"/>
          </p:cNvSpPr>
          <p:nvPr>
            <p:ph type="ftr" sz="quarter" idx="11"/>
          </p:nvPr>
        </p:nvSpPr>
        <p:spPr/>
        <p:txBody>
          <a:bodyPr/>
          <a:p>
            <a:endParaRPr lang="en-US"/>
          </a:p>
        </p:txBody>
      </p:sp>
      <p:sp>
        <p:nvSpPr>
          <p:cNvPr id="1048681"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7" name=""/>
        <p:cNvGrpSpPr/>
        <p:nvPr/>
      </p:nvGrpSpPr>
      <p:grpSpPr>
        <a:xfrm>
          <a:off x="0" y="0"/>
          <a:ext cx="0" cy="0"/>
          <a:chOff x="0" y="0"/>
          <a:chExt cx="0" cy="0"/>
        </a:xfrm>
      </p:grpSpPr>
      <p:sp>
        <p:nvSpPr>
          <p:cNvPr id="1048682" name="Title 1"/>
          <p:cNvSpPr>
            <a:spLocks noGrp="1"/>
          </p:cNvSpPr>
          <p:nvPr>
            <p:ph type="title"/>
          </p:nvPr>
        </p:nvSpPr>
        <p:spPr/>
        <p:txBody>
          <a:bodyPr/>
          <a:p>
            <a:r>
              <a:rPr lang="en-US" smtClean="0"/>
              <a:t>Click to edit Master title style</a:t>
            </a:r>
            <a:endParaRPr lang="en-US"/>
          </a:p>
        </p:txBody>
      </p:sp>
      <p:sp>
        <p:nvSpPr>
          <p:cNvPr id="1048683"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8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5"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8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7" name="Date Placeholder 6"/>
          <p:cNvSpPr>
            <a:spLocks noGrp="1"/>
          </p:cNvSpPr>
          <p:nvPr>
            <p:ph type="dt" sz="half" idx="10"/>
          </p:nvPr>
        </p:nvSpPr>
        <p:spPr/>
        <p:txBody>
          <a:bodyPr/>
          <a:p>
            <a:fld id="{1D8BD707-D9CF-40AE-B4C6-C98DA3205C09}" type="datetimeFigureOut">
              <a:rPr lang="en-US" smtClean="0"/>
              <a:t>2/23/2019</a:t>
            </a:fld>
            <a:endParaRPr lang="en-US"/>
          </a:p>
        </p:txBody>
      </p:sp>
      <p:sp>
        <p:nvSpPr>
          <p:cNvPr id="1048688" name="Footer Placeholder 7"/>
          <p:cNvSpPr>
            <a:spLocks noGrp="1"/>
          </p:cNvSpPr>
          <p:nvPr>
            <p:ph type="ftr" sz="quarter" idx="11"/>
          </p:nvPr>
        </p:nvSpPr>
        <p:spPr/>
        <p:txBody>
          <a:bodyPr/>
          <a:p>
            <a:endParaRPr lang="en-US"/>
          </a:p>
        </p:txBody>
      </p:sp>
      <p:sp>
        <p:nvSpPr>
          <p:cNvPr id="1048689"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0" name=""/>
        <p:cNvGrpSpPr/>
        <p:nvPr/>
      </p:nvGrpSpPr>
      <p:grpSpPr>
        <a:xfrm>
          <a:off x="0" y="0"/>
          <a:ext cx="0" cy="0"/>
          <a:chOff x="0" y="0"/>
          <a:chExt cx="0" cy="0"/>
        </a:xfrm>
      </p:grpSpPr>
      <p:sp>
        <p:nvSpPr>
          <p:cNvPr id="1048646" name="Title 1"/>
          <p:cNvSpPr>
            <a:spLocks noGrp="1"/>
          </p:cNvSpPr>
          <p:nvPr>
            <p:ph type="title"/>
          </p:nvPr>
        </p:nvSpPr>
        <p:spPr/>
        <p:txBody>
          <a:bodyPr/>
          <a:p>
            <a:r>
              <a:rPr lang="en-US" smtClean="0"/>
              <a:t>Click to edit Master title style</a:t>
            </a:r>
            <a:endParaRPr lang="en-US"/>
          </a:p>
        </p:txBody>
      </p:sp>
      <p:sp>
        <p:nvSpPr>
          <p:cNvPr id="1048647" name="Date Placeholder 2"/>
          <p:cNvSpPr>
            <a:spLocks noGrp="1"/>
          </p:cNvSpPr>
          <p:nvPr>
            <p:ph type="dt" sz="half" idx="10"/>
          </p:nvPr>
        </p:nvSpPr>
        <p:spPr/>
        <p:txBody>
          <a:bodyPr/>
          <a:p>
            <a:fld id="{1D8BD707-D9CF-40AE-B4C6-C98DA3205C09}" type="datetimeFigureOut">
              <a:rPr lang="en-US" smtClean="0"/>
              <a:t>2/23/2019</a:t>
            </a:fld>
            <a:endParaRPr lang="en-US"/>
          </a:p>
        </p:txBody>
      </p:sp>
      <p:sp>
        <p:nvSpPr>
          <p:cNvPr id="1048648" name="Footer Placeholder 3"/>
          <p:cNvSpPr>
            <a:spLocks noGrp="1"/>
          </p:cNvSpPr>
          <p:nvPr>
            <p:ph type="ftr" sz="quarter" idx="11"/>
          </p:nvPr>
        </p:nvSpPr>
        <p:spPr/>
        <p:txBody>
          <a:bodyPr/>
          <a:p>
            <a:endParaRPr lang="en-US"/>
          </a:p>
        </p:txBody>
      </p:sp>
      <p:sp>
        <p:nvSpPr>
          <p:cNvPr id="1048649"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581" name="Date Placeholder 1"/>
          <p:cNvSpPr>
            <a:spLocks noGrp="1"/>
          </p:cNvSpPr>
          <p:nvPr>
            <p:ph type="dt" sz="half" idx="10"/>
          </p:nvPr>
        </p:nvSpPr>
        <p:spPr/>
        <p:txBody>
          <a:bodyPr/>
          <a:p>
            <a:fld id="{1D8BD707-D9CF-40AE-B4C6-C98DA3205C09}" type="datetimeFigureOut">
              <a:rPr lang="en-US" smtClean="0"/>
              <a:t>2/23/2019</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8" name=""/>
        <p:cNvGrpSpPr/>
        <p:nvPr/>
      </p:nvGrpSpPr>
      <p:grpSpPr>
        <a:xfrm>
          <a:off x="0" y="0"/>
          <a:ext cx="0" cy="0"/>
          <a:chOff x="0" y="0"/>
          <a:chExt cx="0" cy="0"/>
        </a:xfrm>
      </p:grpSpPr>
      <p:sp>
        <p:nvSpPr>
          <p:cNvPr id="1048690"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69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2"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93" name="Date Placeholder 4"/>
          <p:cNvSpPr>
            <a:spLocks noGrp="1"/>
          </p:cNvSpPr>
          <p:nvPr>
            <p:ph type="dt" sz="half" idx="10"/>
          </p:nvPr>
        </p:nvSpPr>
        <p:spPr/>
        <p:txBody>
          <a:bodyPr/>
          <a:p>
            <a:fld id="{1D8BD707-D9CF-40AE-B4C6-C98DA3205C09}" type="datetimeFigureOut">
              <a:rPr lang="en-US" smtClean="0"/>
              <a:t>2/23/2019</a:t>
            </a:fld>
            <a:endParaRPr lang="en-US"/>
          </a:p>
        </p:txBody>
      </p:sp>
      <p:sp>
        <p:nvSpPr>
          <p:cNvPr id="1048694" name="Footer Placeholder 5"/>
          <p:cNvSpPr>
            <a:spLocks noGrp="1"/>
          </p:cNvSpPr>
          <p:nvPr>
            <p:ph type="ftr" sz="quarter" idx="11"/>
          </p:nvPr>
        </p:nvSpPr>
        <p:spPr/>
        <p:txBody>
          <a:bodyPr/>
          <a:p>
            <a:endParaRPr lang="en-US"/>
          </a:p>
        </p:txBody>
      </p:sp>
      <p:sp>
        <p:nvSpPr>
          <p:cNvPr id="1048695"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3" name=""/>
        <p:cNvGrpSpPr/>
        <p:nvPr/>
      </p:nvGrpSpPr>
      <p:grpSpPr>
        <a:xfrm>
          <a:off x="0" y="0"/>
          <a:ext cx="0" cy="0"/>
          <a:chOff x="0" y="0"/>
          <a:chExt cx="0" cy="0"/>
        </a:xfrm>
      </p:grpSpPr>
      <p:sp>
        <p:nvSpPr>
          <p:cNvPr id="1048660"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661"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62"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63" name="Date Placeholder 4"/>
          <p:cNvSpPr>
            <a:spLocks noGrp="1"/>
          </p:cNvSpPr>
          <p:nvPr>
            <p:ph type="dt" sz="half" idx="10"/>
          </p:nvPr>
        </p:nvSpPr>
        <p:spPr/>
        <p:txBody>
          <a:bodyPr/>
          <a:p>
            <a:fld id="{1D8BD707-D9CF-40AE-B4C6-C98DA3205C09}" type="datetimeFigureOut">
              <a:rPr lang="en-US" smtClean="0"/>
              <a:t>2/23/2019</a:t>
            </a:fld>
            <a:endParaRPr lang="en-US"/>
          </a:p>
        </p:txBody>
      </p:sp>
      <p:sp>
        <p:nvSpPr>
          <p:cNvPr id="1048664" name="Footer Placeholder 5"/>
          <p:cNvSpPr>
            <a:spLocks noGrp="1"/>
          </p:cNvSpPr>
          <p:nvPr>
            <p:ph type="ftr" sz="quarter" idx="11"/>
          </p:nvPr>
        </p:nvSpPr>
        <p:spPr/>
        <p:txBody>
          <a:bodyPr/>
          <a:p>
            <a:endParaRPr lang="en-US"/>
          </a:p>
        </p:txBody>
      </p:sp>
      <p:sp>
        <p:nvSpPr>
          <p:cNvPr id="1048665"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2/23/2019</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2.jpeg"/><Relationship Id="rId3"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jpeg"/><Relationship Id="rId3" Type="http://schemas.openxmlformats.org/officeDocument/2006/relationships/slideLayout" Target="../slideLayouts/slideLayout7.xml"/><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jpe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jpeg"/><Relationship Id="rId3"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2.jpeg"/><Relationship Id="rId5"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package" Target="../embeddings/Microsoft_Word_Macro-Enabled_Document0.docm"/><Relationship Id="rId2" Type="http://schemas.openxmlformats.org/officeDocument/2006/relationships/image" Target="../media/image6.emf"/><Relationship Id="rId3" Type="http://schemas.openxmlformats.org/officeDocument/2006/relationships/image" Target="../media/image2.jpeg"/><Relationship Id="rId4" Type="http://schemas.openxmlformats.org/officeDocument/2006/relationships/image" Target="../media/image7.jpeg"/><Relationship Id="rId5" Type="http://schemas.openxmlformats.org/officeDocument/2006/relationships/slideLayout" Target="../slideLayouts/slideLayout7.xml"/><Relationship Id="rId6" Type="http://schemas.openxmlformats.org/officeDocument/2006/relationships/vmlDrawing" Target="../drawings/vmlDrawing73.vml"/></Relationships>
</file>

<file path=ppt/slides/_rels/slide4.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wmf"/><Relationship Id="rId3" Type="http://schemas.openxmlformats.org/officeDocument/2006/relationships/slideLayout" Target="../slideLayouts/slideLayout7.xml"/><Relationship Id="rId4" Type="http://schemas.openxmlformats.org/officeDocument/2006/relationships/vmlDrawing" Target="../drawings/vmlDrawing74.vml"/></Relationships>
</file>

<file path=ppt/slides/_rels/slide5.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2.jpeg"/><Relationship Id="rId3"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2.jpeg"/><Relationship Id="rId5"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2.jpeg"/><Relationship Id="rId3"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2.jpe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4" name="Rectangle 1"/>
          <p:cNvSpPr/>
          <p:nvPr/>
        </p:nvSpPr>
        <p:spPr>
          <a:xfrm>
            <a:off x="-152400" y="0"/>
            <a:ext cx="11049000" cy="7010400"/>
          </a:xfrm>
          <a:prstGeom prst="rect"/>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latin typeface="NikoshBAN" pitchFamily="2" charset="0"/>
              <a:cs typeface="NikoshBAN" pitchFamily="2" charset="0"/>
            </a:endParaRPr>
          </a:p>
        </p:txBody>
      </p:sp>
      <p:pic>
        <p:nvPicPr>
          <p:cNvPr id="2097152" name="Picture 2" descr="C:\Users\Computer City\Pictures\262748_38.jpg"/>
          <p:cNvPicPr>
            <a:picLocks noChangeAspect="1" noChangeArrowheads="1"/>
          </p:cNvPicPr>
          <p:nvPr/>
        </p:nvPicPr>
        <p:blipFill>
          <a:blip xmlns:r="http://schemas.openxmlformats.org/officeDocument/2006/relationships" r:embed="rId1"/>
          <a:srcRect/>
          <a:stretch>
            <a:fillRect/>
          </a:stretch>
        </p:blipFill>
        <p:spPr bwMode="auto">
          <a:xfrm>
            <a:off x="360044" y="259080"/>
            <a:ext cx="11527156" cy="6400800"/>
          </a:xfrm>
          <a:prstGeom prst="rect"/>
          <a:noFill/>
        </p:spPr>
      </p:pic>
      <p:sp>
        <p:nvSpPr>
          <p:cNvPr id="1048585" name="Oval 3"/>
          <p:cNvSpPr/>
          <p:nvPr/>
        </p:nvSpPr>
        <p:spPr>
          <a:xfrm>
            <a:off x="1676400" y="609600"/>
            <a:ext cx="2743200" cy="2590800"/>
          </a:xfrm>
          <a:prstGeom prst="ellipse"/>
          <a:solidFill>
            <a:schemeClr val="bg2">
              <a:lumMod val="90000"/>
            </a:schemeClr>
          </a:solidFill>
          <a:ln>
            <a:no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600" lang="ar-SA" smtClean="0">
                <a:solidFill>
                  <a:schemeClr val="bg2">
                    <a:lumMod val="10000"/>
                  </a:schemeClr>
                </a:solidFill>
                <a:latin typeface="NikoshBAN" pitchFamily="2" charset="0"/>
                <a:cs typeface="NikoshBAN" pitchFamily="2" charset="0"/>
              </a:rPr>
              <a:t>اهلاً و سهلاً</a:t>
            </a:r>
          </a:p>
          <a:p>
            <a:pPr algn="ctr"/>
            <a:r>
              <a:rPr dirty="0" sz="3600" lang="en-US" smtClean="0">
                <a:solidFill>
                  <a:schemeClr val="bg2">
                    <a:lumMod val="10000"/>
                  </a:schemeClr>
                </a:solidFill>
                <a:latin typeface="NikoshBAN" pitchFamily="2" charset="0"/>
                <a:cs typeface="NikoshBAN" pitchFamily="2" charset="0"/>
              </a:rPr>
              <a:t>(</a:t>
            </a:r>
            <a:r>
              <a:rPr dirty="0" sz="3600" lang="en-US" err="1" smtClean="0">
                <a:solidFill>
                  <a:schemeClr val="bg2">
                    <a:lumMod val="10000"/>
                  </a:schemeClr>
                </a:solidFill>
                <a:latin typeface="NikoshBAN" pitchFamily="2" charset="0"/>
                <a:cs typeface="NikoshBAN" pitchFamily="2" charset="0"/>
              </a:rPr>
              <a:t>স্বাগতম</a:t>
            </a:r>
            <a:r>
              <a:rPr dirty="0" sz="3600" lang="en-US" smtClean="0">
                <a:solidFill>
                  <a:schemeClr val="bg2">
                    <a:lumMod val="10000"/>
                  </a:schemeClr>
                </a:solidFill>
                <a:latin typeface="NikoshBAN" pitchFamily="2" charset="0"/>
                <a:cs typeface="NikoshBAN" pitchFamily="2" charset="0"/>
              </a:rPr>
              <a:t>)</a:t>
            </a:r>
            <a:endParaRPr dirty="0" sz="3600" lang="en-US">
              <a:solidFill>
                <a:schemeClr val="bg2">
                  <a:lumMod val="10000"/>
                </a:schemeClr>
              </a:solidFill>
              <a:latin typeface="NikoshBAN" pitchFamily="2" charset="0"/>
              <a:cs typeface="NikoshBAN" pitchFamily="2" charset="0"/>
            </a:endParaRPr>
          </a:p>
        </p:txBody>
      </p:sp>
      <p:pic>
        <p:nvPicPr>
          <p:cNvPr id="2097153" name="Picture 1" descr="C:\Users\s\Desktop\HAFIZUR RAHMAN ++2.jpg"/>
          <p:cNvPicPr>
            <a:picLocks noChangeAspect="1" noChangeArrowheads="1"/>
          </p:cNvPicPr>
          <p:nvPr/>
        </p:nvPicPr>
        <p:blipFill>
          <a:blip xmlns:r="http://schemas.openxmlformats.org/officeDocument/2006/relationships" r:embed="rId2"/>
          <a:srcRect/>
          <a:stretch>
            <a:fillRect/>
          </a:stretch>
        </p:blipFill>
        <p:spPr bwMode="auto">
          <a:xfrm>
            <a:off x="381000" y="228600"/>
            <a:ext cx="1371600" cy="1295400"/>
          </a:xfrm>
          <a:prstGeom prst="rect"/>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4" name="Oval 1"/>
          <p:cNvSpPr/>
          <p:nvPr/>
        </p:nvSpPr>
        <p:spPr>
          <a:xfrm>
            <a:off x="1066800" y="2819400"/>
            <a:ext cx="3352800" cy="3276600"/>
          </a:xfrm>
          <a:prstGeom prst="ellipse"/>
          <a:ln>
            <a:solidFill>
              <a:srgbClr val="FF0000"/>
            </a:solidFill>
          </a:ln>
          <a:effectLst>
            <a:glow rad="228600">
              <a:schemeClr val="accent2">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rtlCol="0"/>
          <a:p>
            <a:pPr algn="ctr"/>
            <a:r>
              <a:rPr b="1" dirty="0" sz="6000" lang="bn-BD" smtClean="0">
                <a:ln w="11430"/>
                <a:solidFill>
                  <a:schemeClr val="tx1"/>
                </a:solidFill>
                <a:effectLst>
                  <a:outerShdw algn="tl" blurRad="80000" dir="5040000" dist="40000">
                    <a:srgbClr val="000000">
                      <a:alpha val="30000"/>
                    </a:srgbClr>
                  </a:outerShdw>
                </a:effectLst>
                <a:latin typeface="NikoshBAN" panose="02000000000000000000" pitchFamily="2" charset="0"/>
                <a:cs typeface="NikoshBAN" panose="02000000000000000000" pitchFamily="2" charset="0"/>
              </a:rPr>
              <a:t>একক কাজ</a:t>
            </a:r>
            <a:endParaRPr b="1" dirty="0" sz="6000" lang="en-US">
              <a:ln w="11430"/>
              <a:solidFill>
                <a:schemeClr val="tx1"/>
              </a:solidFill>
              <a:effectLst>
                <a:outerShdw algn="tl" blurRad="80000" dir="5040000" dist="40000">
                  <a:srgbClr val="000000">
                    <a:alpha val="30000"/>
                  </a:srgbClr>
                </a:outerShdw>
              </a:effectLst>
              <a:latin typeface="NikoshBAN" panose="02000000000000000000" pitchFamily="2" charset="0"/>
              <a:cs typeface="NikoshBAN" panose="02000000000000000000" pitchFamily="2" charset="0"/>
            </a:endParaRPr>
          </a:p>
        </p:txBody>
      </p:sp>
      <p:sp>
        <p:nvSpPr>
          <p:cNvPr id="1048615" name="Oval 2"/>
          <p:cNvSpPr/>
          <p:nvPr/>
        </p:nvSpPr>
        <p:spPr>
          <a:xfrm>
            <a:off x="4724400" y="2590800"/>
            <a:ext cx="3657600" cy="3505200"/>
          </a:xfrm>
          <a:prstGeom prst="ellipse"/>
          <a:solidFill>
            <a:schemeClr val="accent4">
              <a:lumMod val="20000"/>
              <a:lumOff val="80000"/>
            </a:schemeClr>
          </a:solidFill>
          <a:ln>
            <a:solidFill>
              <a:srgbClr val="FF0000"/>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3" name="Picture 3"/>
          <p:cNvPicPr>
            <a:picLocks noChangeAspect="1"/>
          </p:cNvPicPr>
          <p:nvPr/>
        </p:nvPicPr>
        <p:blipFill rotWithShape="1">
          <a:blip xmlns:r="http://schemas.openxmlformats.org/officeDocument/2006/relationships" r:embed="rId1" cstate="print"/>
          <a:srcRect l="20391" t="7850" r="13260"/>
          <a:stretch>
            <a:fillRect/>
          </a:stretch>
        </p:blipFill>
        <p:spPr>
          <a:xfrm>
            <a:off x="5105400" y="2895600"/>
            <a:ext cx="2946977" cy="2824186"/>
          </a:xfrm>
          <a:prstGeom prst="ellipse"/>
          <a:ln w="190500" cap="rnd">
            <a:solidFill>
              <a:srgbClr val="C8C6BD"/>
            </a:solidFill>
            <a:prstDash val="solid"/>
          </a:ln>
          <a:effectLst>
            <a:outerShdw algn="bl" blurRad="127000" rotWithShape="0">
              <a:srgbClr val="000000"/>
            </a:outerShdw>
          </a:effectLst>
          <a:scene3d>
            <a:camera prst="perspectiveFront" fov="5400000"/>
            <a:lightRig dir="t" rig="threePt">
              <a:rot lat="0" lon="0" rev="19200000"/>
            </a:lightRig>
          </a:scene3d>
          <a:sp3d extrusionH="25400">
            <a:bevelT w="304800" h="152400" prst="hardEdge"/>
            <a:extrusionClr>
              <a:srgbClr val="000000"/>
            </a:extrusionClr>
          </a:sp3d>
        </p:spPr>
      </p:pic>
      <p:sp>
        <p:nvSpPr>
          <p:cNvPr id="1048616" name="Rectangle 4"/>
          <p:cNvSpPr/>
          <p:nvPr/>
        </p:nvSpPr>
        <p:spPr>
          <a:xfrm>
            <a:off x="1447800" y="304800"/>
            <a:ext cx="6629400" cy="1828800"/>
          </a:xfrm>
          <a:prstGeom prst="rect"/>
          <a:solidFill>
            <a:schemeClr val="accent4">
              <a:lumMod val="20000"/>
              <a:lumOff val="80000"/>
            </a:schemeClr>
          </a:solidFill>
          <a:ln>
            <a:solidFill>
              <a:srgbClr val="FF0000"/>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buFont typeface="Wingdings" pitchFamily="2" charset="2"/>
              <a:buChar char="Ø"/>
            </a:pPr>
            <a:r>
              <a:rPr b="1" dirty="0" sz="6000" lang="bn-BD" smtClean="0">
                <a:solidFill>
                  <a:schemeClr val="tx1"/>
                </a:solidFill>
                <a:latin typeface="NikoshBAN" panose="02000000000000000000" pitchFamily="2" charset="0"/>
                <a:cs typeface="NikoshBAN" panose="02000000000000000000" pitchFamily="2" charset="0"/>
              </a:rPr>
              <a:t>জাহান্নামের পরিচিতি সংক্ষেপে লিখ ।</a:t>
            </a:r>
            <a:endParaRPr b="1" dirty="0" sz="6000" lang="en-US">
              <a:solidFill>
                <a:schemeClr val="tx1"/>
              </a:solidFill>
              <a:latin typeface="NikoshBAN" panose="02000000000000000000" pitchFamily="2" charset="0"/>
              <a:cs typeface="NikoshBAN" panose="02000000000000000000" pitchFamily="2" charset="0"/>
            </a:endParaRPr>
          </a:p>
        </p:txBody>
      </p:sp>
      <p:pic>
        <p:nvPicPr>
          <p:cNvPr id="2097174" name="Picture 1" descr="C:\Users\s\Desktop\HAFIZUR RAHMAN ++2.jpg"/>
          <p:cNvPicPr>
            <a:picLocks noChangeAspect="1" noChangeArrowheads="1"/>
          </p:cNvPicPr>
          <p:nvPr/>
        </p:nvPicPr>
        <p:blipFill>
          <a:blip xmlns:r="http://schemas.openxmlformats.org/officeDocument/2006/relationships" r:embed="rId2"/>
          <a:srcRect/>
          <a:stretch>
            <a:fillRect/>
          </a:stretch>
        </p:blipFill>
        <p:spPr bwMode="auto">
          <a:xfrm>
            <a:off x="381000" y="228600"/>
            <a:ext cx="1371600" cy="12954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2097173"/>
                                        </p:tgtEl>
                                        <p:attrNameLst>
                                          <p:attrName>style.visibility</p:attrName>
                                        </p:attrNameLst>
                                      </p:cBhvr>
                                      <p:to>
                                        <p:strVal val="visible"/>
                                      </p:to>
                                    </p:set>
                                    <p:animEffect transition="in" filter="fade">
                                      <p:cBhvr>
                                        <p:cTn dur="500" id="7"/>
                                        <p:tgtEl>
                                          <p:spTgt spid="209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17" name="Rectangle 1"/>
          <p:cNvSpPr/>
          <p:nvPr/>
        </p:nvSpPr>
        <p:spPr>
          <a:xfrm>
            <a:off x="1905000" y="381000"/>
            <a:ext cx="6477000" cy="685800"/>
          </a:xfrm>
          <a:prstGeom prst="rect"/>
          <a:ln>
            <a:solidFill>
              <a:srgbClr val="FF0000"/>
            </a:solidFill>
          </a:ln>
          <a:effectLst>
            <a:glow rad="228600">
              <a:schemeClr val="accent4">
                <a:satMod val="175000"/>
                <a:alpha val="40000"/>
              </a:schemeClr>
            </a:glow>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rtlCol="0"/>
          <a:p>
            <a:pPr algn="ctr"/>
            <a:r>
              <a:rPr b="1" dirty="0" sz="4400" lang="bn-BD" smtClean="0">
                <a:ln w="11430"/>
                <a:solidFill>
                  <a:srgbClr val="002060"/>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জাহান্নামের প্রকারভেদ </a:t>
            </a:r>
            <a:endParaRPr b="1" dirty="0" sz="4400" lang="en-US">
              <a:ln w="11430"/>
              <a:solidFill>
                <a:srgbClr val="002060"/>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endParaRPr>
          </a:p>
        </p:txBody>
      </p:sp>
      <p:sp>
        <p:nvSpPr>
          <p:cNvPr id="1048618" name="Oval 2"/>
          <p:cNvSpPr/>
          <p:nvPr/>
        </p:nvSpPr>
        <p:spPr>
          <a:xfrm>
            <a:off x="2667000" y="2514600"/>
            <a:ext cx="3276600" cy="3048000"/>
          </a:xfrm>
          <a:prstGeom prst="ellipse"/>
          <a:ln>
            <a:solidFill>
              <a:srgbClr val="FF0000"/>
            </a:solidFill>
          </a:ln>
          <a:effectLst>
            <a:glow rad="228600">
              <a:schemeClr val="accent6">
                <a:satMod val="175000"/>
                <a:alpha val="40000"/>
              </a:schemeClr>
            </a:glow>
            <a:outerShdw blurRad="40000" dir="5400000" dist="2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rtlCol="0"/>
          <a:p>
            <a:pPr algn="ctr"/>
            <a:r>
              <a:rPr b="1" dirty="0" sz="3600" lang="bn-BD" smtClean="0">
                <a:ln w="11430"/>
                <a:solidFill>
                  <a:srgbClr val="002060"/>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জাহান্নাম</a:t>
            </a:r>
            <a:r>
              <a:rPr b="1" dirty="0" sz="3600" lang="en-US" smtClean="0">
                <a:ln w="11430"/>
                <a:solidFill>
                  <a:srgbClr val="002060"/>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  </a:t>
            </a:r>
          </a:p>
          <a:p>
            <a:pPr algn="ctr"/>
            <a:r>
              <a:rPr b="1" dirty="0" sz="3600" lang="en-US" smtClean="0">
                <a:ln w="11430"/>
                <a:solidFill>
                  <a:srgbClr val="002060"/>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৭টি ।</a:t>
            </a:r>
            <a:endParaRPr dirty="0" sz="3600" lang="en-US"/>
          </a:p>
        </p:txBody>
      </p:sp>
      <p:sp>
        <p:nvSpPr>
          <p:cNvPr id="1048619" name="Oval 8"/>
          <p:cNvSpPr/>
          <p:nvPr/>
        </p:nvSpPr>
        <p:spPr>
          <a:xfrm>
            <a:off x="1600200" y="1752600"/>
            <a:ext cx="1447800" cy="1447800"/>
          </a:xfrm>
          <a:prstGeom prst="ellipse"/>
          <a:solidFill>
            <a:schemeClr val="accent2">
              <a:lumMod val="20000"/>
              <a:lumOff val="80000"/>
            </a:schemeClr>
          </a:solidFill>
          <a:ln>
            <a:solidFill>
              <a:srgbClr val="FF0000"/>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2000" lang="en-US" smtClean="0">
                <a:solidFill>
                  <a:schemeClr val="tx1"/>
                </a:solidFill>
                <a:latin typeface="NikoshBAN" panose="02000000000000000000" pitchFamily="2" charset="0"/>
                <a:cs typeface="NikoshBAN" panose="02000000000000000000" pitchFamily="2" charset="0"/>
              </a:rPr>
              <a:t>    ৭</a:t>
            </a:r>
          </a:p>
          <a:p>
            <a:pPr lvl="0"/>
            <a:r>
              <a:rPr b="1" dirty="0" sz="3200" lang="en-US" err="1" smtClean="0">
                <a:solidFill>
                  <a:schemeClr val="tx1"/>
                </a:solidFill>
                <a:latin typeface="NikoshBAN" panose="02000000000000000000" pitchFamily="2" charset="0"/>
                <a:cs typeface="NikoshBAN" panose="02000000000000000000" pitchFamily="2" charset="0"/>
              </a:rPr>
              <a:t>লাযা</a:t>
            </a:r>
            <a:endParaRPr b="1" dirty="0" sz="3200" lang="en-US">
              <a:solidFill>
                <a:schemeClr val="tx1"/>
              </a:solidFill>
              <a:latin typeface="NikoshBAN" panose="02000000000000000000" pitchFamily="2" charset="0"/>
              <a:cs typeface="NikoshBAN" panose="02000000000000000000" pitchFamily="2" charset="0"/>
            </a:endParaRPr>
          </a:p>
        </p:txBody>
      </p:sp>
      <p:sp>
        <p:nvSpPr>
          <p:cNvPr id="1048620" name="Oval 9"/>
          <p:cNvSpPr/>
          <p:nvPr/>
        </p:nvSpPr>
        <p:spPr>
          <a:xfrm>
            <a:off x="3962400" y="1066800"/>
            <a:ext cx="1371600" cy="1295400"/>
          </a:xfrm>
          <a:prstGeom prst="ellipse"/>
          <a:solidFill>
            <a:schemeClr val="accent2">
              <a:lumMod val="20000"/>
              <a:lumOff val="80000"/>
            </a:schemeClr>
          </a:solidFill>
          <a:ln>
            <a:solidFill>
              <a:srgbClr val="FF0000"/>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2000" lang="en-US" smtClean="0">
                <a:solidFill>
                  <a:schemeClr val="tx1"/>
                </a:solidFill>
                <a:latin typeface="NikoshBAN" panose="02000000000000000000" pitchFamily="2" charset="0"/>
                <a:cs typeface="NikoshBAN" panose="02000000000000000000" pitchFamily="2" charset="0"/>
              </a:rPr>
              <a:t>     ১</a:t>
            </a:r>
          </a:p>
          <a:p>
            <a:pPr lvl="0"/>
            <a:r>
              <a:rPr b="1" dirty="0" sz="2000" lang="en-US" err="1" smtClean="0">
                <a:solidFill>
                  <a:schemeClr val="tx1"/>
                </a:solidFill>
                <a:latin typeface="NikoshBAN" panose="02000000000000000000" pitchFamily="2" charset="0"/>
                <a:cs typeface="NikoshBAN" panose="02000000000000000000" pitchFamily="2" charset="0"/>
              </a:rPr>
              <a:t>জাহান্নাম</a:t>
            </a:r>
            <a:endParaRPr b="1" dirty="0" sz="2000" lang="en-US">
              <a:solidFill>
                <a:schemeClr val="tx1"/>
              </a:solidFill>
              <a:latin typeface="NikoshBAN" panose="02000000000000000000" pitchFamily="2" charset="0"/>
              <a:cs typeface="NikoshBAN" panose="02000000000000000000" pitchFamily="2" charset="0"/>
            </a:endParaRPr>
          </a:p>
        </p:txBody>
      </p:sp>
      <p:sp>
        <p:nvSpPr>
          <p:cNvPr id="1048621" name="Oval 10"/>
          <p:cNvSpPr/>
          <p:nvPr/>
        </p:nvSpPr>
        <p:spPr>
          <a:xfrm>
            <a:off x="5715000" y="1905000"/>
            <a:ext cx="1447800" cy="1371600"/>
          </a:xfrm>
          <a:prstGeom prst="ellipse"/>
          <a:solidFill>
            <a:schemeClr val="accent2">
              <a:lumMod val="20000"/>
              <a:lumOff val="80000"/>
            </a:schemeClr>
          </a:solidFill>
          <a:ln>
            <a:solidFill>
              <a:srgbClr val="FF0000"/>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2400" lang="en-US" smtClean="0">
                <a:solidFill>
                  <a:schemeClr val="tx1"/>
                </a:solidFill>
                <a:latin typeface="NikoshBAN" panose="02000000000000000000" pitchFamily="2" charset="0"/>
                <a:cs typeface="NikoshBAN" panose="02000000000000000000" pitchFamily="2" charset="0"/>
              </a:rPr>
              <a:t>   ২</a:t>
            </a:r>
          </a:p>
          <a:p>
            <a:pPr lvl="0"/>
            <a:r>
              <a:rPr b="1" dirty="0" sz="2400" lang="en-US" err="1" smtClean="0">
                <a:solidFill>
                  <a:schemeClr val="tx1"/>
                </a:solidFill>
                <a:latin typeface="NikoshBAN" panose="02000000000000000000" pitchFamily="2" charset="0"/>
                <a:cs typeface="NikoshBAN" panose="02000000000000000000" pitchFamily="2" charset="0"/>
              </a:rPr>
              <a:t>হাবিয়া</a:t>
            </a:r>
            <a:endParaRPr b="1" dirty="0" lang="en-US">
              <a:solidFill>
                <a:schemeClr val="tx1"/>
              </a:solidFill>
              <a:latin typeface="NikoshBAN" panose="02000000000000000000" pitchFamily="2" charset="0"/>
              <a:cs typeface="NikoshBAN" panose="02000000000000000000" pitchFamily="2" charset="0"/>
            </a:endParaRPr>
          </a:p>
        </p:txBody>
      </p:sp>
      <p:sp>
        <p:nvSpPr>
          <p:cNvPr id="1048622" name="Oval 11"/>
          <p:cNvSpPr/>
          <p:nvPr/>
        </p:nvSpPr>
        <p:spPr>
          <a:xfrm>
            <a:off x="6096000" y="3886200"/>
            <a:ext cx="1371600" cy="1371600"/>
          </a:xfrm>
          <a:prstGeom prst="ellipse"/>
          <a:solidFill>
            <a:schemeClr val="accent2">
              <a:lumMod val="20000"/>
              <a:lumOff val="80000"/>
            </a:schemeClr>
          </a:solidFill>
          <a:ln>
            <a:solidFill>
              <a:srgbClr val="FF0000"/>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2000" lang="en-US" smtClean="0">
                <a:solidFill>
                  <a:schemeClr val="tx1"/>
                </a:solidFill>
                <a:latin typeface="NikoshBAN" panose="02000000000000000000" pitchFamily="2" charset="0"/>
                <a:cs typeface="NikoshBAN" panose="02000000000000000000" pitchFamily="2" charset="0"/>
              </a:rPr>
              <a:t>    ৩</a:t>
            </a:r>
          </a:p>
          <a:p>
            <a:pPr lvl="0"/>
            <a:r>
              <a:rPr b="1" dirty="0" sz="2400" lang="en-US" err="1" smtClean="0">
                <a:solidFill>
                  <a:schemeClr val="tx1"/>
                </a:solidFill>
                <a:latin typeface="NikoshBAN" panose="02000000000000000000" pitchFamily="2" charset="0"/>
                <a:cs typeface="NikoshBAN" panose="02000000000000000000" pitchFamily="2" charset="0"/>
              </a:rPr>
              <a:t>জাহিম</a:t>
            </a:r>
            <a:endParaRPr b="1" dirty="0" sz="2000" lang="en-US">
              <a:solidFill>
                <a:schemeClr val="tx1"/>
              </a:solidFill>
              <a:latin typeface="NikoshBAN" panose="02000000000000000000" pitchFamily="2" charset="0"/>
              <a:cs typeface="NikoshBAN" panose="02000000000000000000" pitchFamily="2" charset="0"/>
            </a:endParaRPr>
          </a:p>
        </p:txBody>
      </p:sp>
      <p:sp>
        <p:nvSpPr>
          <p:cNvPr id="1048623" name="Oval 12"/>
          <p:cNvSpPr/>
          <p:nvPr/>
        </p:nvSpPr>
        <p:spPr>
          <a:xfrm>
            <a:off x="4876800" y="5486400"/>
            <a:ext cx="1447800" cy="1371600"/>
          </a:xfrm>
          <a:prstGeom prst="ellipse"/>
          <a:solidFill>
            <a:schemeClr val="accent2">
              <a:lumMod val="20000"/>
              <a:lumOff val="80000"/>
            </a:schemeClr>
          </a:solidFill>
          <a:ln>
            <a:solidFill>
              <a:srgbClr val="FF0000"/>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2800" lang="en-US" smtClean="0">
                <a:solidFill>
                  <a:schemeClr val="tx1"/>
                </a:solidFill>
                <a:latin typeface="NikoshBAN" panose="02000000000000000000" pitchFamily="2" charset="0"/>
                <a:cs typeface="NikoshBAN" panose="02000000000000000000" pitchFamily="2" charset="0"/>
              </a:rPr>
              <a:t>   ৪</a:t>
            </a:r>
          </a:p>
          <a:p>
            <a:pPr lvl="0"/>
            <a:r>
              <a:rPr b="1" dirty="0" sz="2800" lang="en-US" err="1" smtClean="0">
                <a:solidFill>
                  <a:schemeClr val="tx1"/>
                </a:solidFill>
                <a:latin typeface="NikoshBAN" panose="02000000000000000000" pitchFamily="2" charset="0"/>
                <a:cs typeface="NikoshBAN" panose="02000000000000000000" pitchFamily="2" charset="0"/>
              </a:rPr>
              <a:t>সাকার</a:t>
            </a:r>
            <a:endParaRPr b="1" dirty="0" sz="2800" lang="en-US">
              <a:solidFill>
                <a:schemeClr val="tx1"/>
              </a:solidFill>
              <a:latin typeface="NikoshBAN" panose="02000000000000000000" pitchFamily="2" charset="0"/>
              <a:cs typeface="NikoshBAN" panose="02000000000000000000" pitchFamily="2" charset="0"/>
            </a:endParaRPr>
          </a:p>
        </p:txBody>
      </p:sp>
      <p:sp>
        <p:nvSpPr>
          <p:cNvPr id="1048624" name="Oval 13"/>
          <p:cNvSpPr/>
          <p:nvPr/>
        </p:nvSpPr>
        <p:spPr>
          <a:xfrm>
            <a:off x="2362200" y="5486400"/>
            <a:ext cx="1447800" cy="1371600"/>
          </a:xfrm>
          <a:prstGeom prst="ellipse"/>
          <a:solidFill>
            <a:schemeClr val="accent2">
              <a:lumMod val="20000"/>
              <a:lumOff val="80000"/>
            </a:schemeClr>
          </a:solidFill>
          <a:ln>
            <a:solidFill>
              <a:srgbClr val="FF0000"/>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2800" lang="en-US" smtClean="0">
                <a:solidFill>
                  <a:schemeClr val="tx1"/>
                </a:solidFill>
                <a:latin typeface="NikoshBAN" panose="02000000000000000000" pitchFamily="2" charset="0"/>
                <a:cs typeface="NikoshBAN" panose="02000000000000000000" pitchFamily="2" charset="0"/>
              </a:rPr>
              <a:t>   ৫</a:t>
            </a:r>
          </a:p>
          <a:p>
            <a:pPr lvl="0"/>
            <a:r>
              <a:rPr b="1" dirty="0" sz="2800" lang="en-US" err="1" smtClean="0">
                <a:solidFill>
                  <a:schemeClr val="tx1"/>
                </a:solidFill>
                <a:latin typeface="NikoshBAN" panose="02000000000000000000" pitchFamily="2" charset="0"/>
                <a:cs typeface="NikoshBAN" panose="02000000000000000000" pitchFamily="2" charset="0"/>
              </a:rPr>
              <a:t>সাইর</a:t>
            </a:r>
            <a:endParaRPr b="1" dirty="0" sz="2800" lang="en-US">
              <a:solidFill>
                <a:schemeClr val="tx1"/>
              </a:solidFill>
              <a:latin typeface="NikoshBAN" panose="02000000000000000000" pitchFamily="2" charset="0"/>
              <a:cs typeface="NikoshBAN" panose="02000000000000000000" pitchFamily="2" charset="0"/>
            </a:endParaRPr>
          </a:p>
        </p:txBody>
      </p:sp>
      <p:sp>
        <p:nvSpPr>
          <p:cNvPr id="1048625" name="Oval 14"/>
          <p:cNvSpPr/>
          <p:nvPr/>
        </p:nvSpPr>
        <p:spPr>
          <a:xfrm>
            <a:off x="838200" y="3886200"/>
            <a:ext cx="1524000" cy="1447800"/>
          </a:xfrm>
          <a:prstGeom prst="ellipse"/>
          <a:solidFill>
            <a:schemeClr val="accent2">
              <a:lumMod val="20000"/>
              <a:lumOff val="80000"/>
            </a:schemeClr>
          </a:solidFill>
          <a:ln>
            <a:solidFill>
              <a:srgbClr val="FF0000"/>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2400" lang="en-US" smtClean="0">
                <a:solidFill>
                  <a:schemeClr val="tx1"/>
                </a:solidFill>
                <a:latin typeface="NikoshBAN" panose="02000000000000000000" pitchFamily="2" charset="0"/>
                <a:cs typeface="NikoshBAN" panose="02000000000000000000" pitchFamily="2" charset="0"/>
              </a:rPr>
              <a:t>    ৬</a:t>
            </a:r>
          </a:p>
          <a:p>
            <a:pPr lvl="0"/>
            <a:r>
              <a:rPr b="1" dirty="0" sz="2800" lang="en-US" err="1" smtClean="0">
                <a:solidFill>
                  <a:schemeClr val="tx1"/>
                </a:solidFill>
                <a:latin typeface="NikoshBAN" panose="02000000000000000000" pitchFamily="2" charset="0"/>
                <a:cs typeface="NikoshBAN" panose="02000000000000000000" pitchFamily="2" charset="0"/>
              </a:rPr>
              <a:t>হুতামাহ</a:t>
            </a:r>
            <a:endParaRPr b="1" dirty="0" sz="2800" lang="en-US">
              <a:solidFill>
                <a:schemeClr val="tx1"/>
              </a:solidFill>
              <a:latin typeface="NikoshBAN" panose="02000000000000000000" pitchFamily="2" charset="0"/>
              <a:cs typeface="NikoshBAN" panose="02000000000000000000" pitchFamily="2" charset="0"/>
            </a:endParaRPr>
          </a:p>
        </p:txBody>
      </p:sp>
      <p:pic>
        <p:nvPicPr>
          <p:cNvPr id="2097175" name="Picture 1" descr="C:\Users\s\Desktop\HAFIZUR RAHMAN ++2.jpg"/>
          <p:cNvPicPr>
            <a:picLocks noChangeAspect="1" noChangeArrowheads="1"/>
          </p:cNvPicPr>
          <p:nvPr/>
        </p:nvPicPr>
        <p:blipFill>
          <a:blip xmlns:r="http://schemas.openxmlformats.org/officeDocument/2006/relationships" r:embed="rId1"/>
          <a:srcRect/>
          <a:stretch>
            <a:fillRect/>
          </a:stretch>
        </p:blipFill>
        <p:spPr bwMode="auto">
          <a:xfrm>
            <a:off x="381000" y="228600"/>
            <a:ext cx="1371600" cy="1295400"/>
          </a:xfrm>
          <a:prstGeom prst="rect"/>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26" name="Rectangle 1"/>
          <p:cNvSpPr/>
          <p:nvPr/>
        </p:nvSpPr>
        <p:spPr>
          <a:xfrm>
            <a:off x="1905000" y="228600"/>
            <a:ext cx="5943600" cy="914400"/>
          </a:xfrm>
          <a:prstGeom prst="rect"/>
          <a:ln>
            <a:solidFill>
              <a:srgbClr val="FF0000"/>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anchor="ctr" rtlCol="0"/>
          <a:p>
            <a:pPr algn="ctr"/>
            <a:r>
              <a:rPr b="1" dirty="0" sz="3600" lang="bn-BD" spc="50" smtClean="0">
                <a:ln w="11430"/>
                <a:solidFill>
                  <a:srgbClr val="002060"/>
                </a:solidFill>
                <a:effectLst>
                  <a:outerShdw algn="tl" blurRad="76200" dir="5400000" dist="50800" rotWithShape="0">
                    <a:srgbClr val="000000">
                      <a:alpha val="65000"/>
                    </a:srgbClr>
                  </a:outerShdw>
                </a:effectLst>
                <a:latin typeface="NikoshBAN" pitchFamily="2" charset="0"/>
                <a:cs typeface="NikoshBAN" pitchFamily="2" charset="0"/>
              </a:rPr>
              <a:t>জাহান্নাম</a:t>
            </a:r>
            <a:r>
              <a:rPr b="1" dirty="0" sz="3600" lang="en-US" spc="50" smtClean="0">
                <a:ln w="11430"/>
                <a:solidFill>
                  <a:srgbClr val="002060"/>
                </a:solidFill>
                <a:effectLst>
                  <a:outerShdw algn="tl" blurRad="76200" dir="5400000" dist="50800" rotWithShape="0">
                    <a:srgbClr val="000000">
                      <a:alpha val="65000"/>
                    </a:srgbClr>
                  </a:outerShdw>
                </a:effectLst>
                <a:latin typeface="NikoshBAN" pitchFamily="2" charset="0"/>
                <a:cs typeface="NikoshBAN" pitchFamily="2" charset="0"/>
              </a:rPr>
              <a:t> </a:t>
            </a:r>
            <a:r>
              <a:rPr b="1" dirty="0" sz="3600" lang="bn-BD" spc="50" smtClean="0">
                <a:ln w="11430"/>
                <a:solidFill>
                  <a:srgbClr val="002060"/>
                </a:solidFill>
                <a:effectLst>
                  <a:outerShdw algn="tl" blurRad="76200" dir="5400000" dist="50800" rotWithShape="0">
                    <a:srgbClr val="000000">
                      <a:alpha val="65000"/>
                    </a:srgbClr>
                  </a:outerShdw>
                </a:effectLst>
                <a:latin typeface="NikoshBAN" pitchFamily="2" charset="0"/>
                <a:cs typeface="NikoshBAN" pitchFamily="2" charset="0"/>
              </a:rPr>
              <a:t>থেকে পরিত্রাণের উপায় </a:t>
            </a:r>
            <a:endParaRPr b="1" dirty="0" sz="3600" lang="en-US" spc="50">
              <a:ln w="11430"/>
              <a:solidFill>
                <a:srgbClr val="002060"/>
              </a:solidFill>
              <a:effectLst>
                <a:outerShdw algn="tl" blurRad="76200" dir="5400000" dist="50800" rotWithShape="0">
                  <a:srgbClr val="000000">
                    <a:alpha val="65000"/>
                  </a:srgbClr>
                </a:outerShdw>
              </a:effectLst>
              <a:latin typeface="NikoshBAN" pitchFamily="2" charset="0"/>
              <a:cs typeface="NikoshBAN" pitchFamily="2" charset="0"/>
            </a:endParaRPr>
          </a:p>
        </p:txBody>
      </p:sp>
      <p:pic>
        <p:nvPicPr>
          <p:cNvPr id="2097176" name="Picture 2" descr="3.jpg"/>
          <p:cNvPicPr>
            <a:picLocks noChangeAspect="1"/>
          </p:cNvPicPr>
          <p:nvPr/>
        </p:nvPicPr>
        <p:blipFill>
          <a:blip xmlns:r="http://schemas.openxmlformats.org/officeDocument/2006/relationships" r:embed="rId1"/>
          <a:stretch>
            <a:fillRect/>
          </a:stretch>
        </p:blipFill>
        <p:spPr>
          <a:xfrm>
            <a:off x="579120" y="1676400"/>
            <a:ext cx="2145029" cy="1600200"/>
          </a:xfrm>
          <a:prstGeom prst="rect"/>
          <a:ln>
            <a:noFill/>
          </a:ln>
          <a:effectLst>
            <a:outerShdw algn="tl" blurRad="292100" dir="2700000" dist="139700" rotWithShape="0">
              <a:srgbClr val="333333">
                <a:alpha val="65000"/>
              </a:srgbClr>
            </a:outerShdw>
          </a:effectLst>
        </p:spPr>
      </p:pic>
      <p:pic>
        <p:nvPicPr>
          <p:cNvPr id="2097177" name="Picture 3"/>
          <p:cNvPicPr>
            <a:picLocks noChangeAspect="1"/>
          </p:cNvPicPr>
          <p:nvPr/>
        </p:nvPicPr>
        <p:blipFill>
          <a:blip xmlns:r="http://schemas.openxmlformats.org/officeDocument/2006/relationships" r:embed="rId2"/>
          <a:stretch>
            <a:fillRect/>
          </a:stretch>
        </p:blipFill>
        <p:spPr>
          <a:xfrm>
            <a:off x="2667000" y="1676400"/>
            <a:ext cx="2307010" cy="1600200"/>
          </a:xfrm>
          <a:prstGeom prst="rect"/>
        </p:spPr>
      </p:pic>
      <p:pic>
        <p:nvPicPr>
          <p:cNvPr id="2097178" name="Picture 4"/>
          <p:cNvPicPr>
            <a:picLocks noChangeAspect="1" noChangeArrowheads="1"/>
          </p:cNvPicPr>
          <p:nvPr/>
        </p:nvPicPr>
        <p:blipFill>
          <a:blip xmlns:r="http://schemas.openxmlformats.org/officeDocument/2006/relationships" r:embed="rId3" cstate="print"/>
          <a:srcRect/>
          <a:stretch>
            <a:fillRect/>
          </a:stretch>
        </p:blipFill>
        <p:spPr bwMode="auto">
          <a:xfrm>
            <a:off x="4876800" y="1676401"/>
            <a:ext cx="1981200" cy="1600200"/>
          </a:xfrm>
          <a:prstGeom prst="rect"/>
          <a:noFill/>
          <a:ln>
            <a:noFill/>
          </a:ln>
          <a:effectLst/>
        </p:spPr>
      </p:pic>
      <p:pic>
        <p:nvPicPr>
          <p:cNvPr id="2097179" name="Picture 5"/>
          <p:cNvPicPr>
            <a:picLocks noChangeAspect="1"/>
          </p:cNvPicPr>
          <p:nvPr/>
        </p:nvPicPr>
        <p:blipFill>
          <a:blip xmlns:r="http://schemas.openxmlformats.org/officeDocument/2006/relationships" r:embed="rId4"/>
          <a:srcRect/>
          <a:stretch>
            <a:fillRect/>
          </a:stretch>
        </p:blipFill>
        <p:spPr bwMode="auto">
          <a:xfrm>
            <a:off x="6667500" y="1676400"/>
            <a:ext cx="2247900" cy="1600200"/>
          </a:xfrm>
          <a:prstGeom prst="rect"/>
          <a:noFill/>
          <a:ln>
            <a:noFill/>
          </a:ln>
        </p:spPr>
      </p:pic>
      <p:sp>
        <p:nvSpPr>
          <p:cNvPr id="1048627" name="Rectangle 6"/>
          <p:cNvSpPr/>
          <p:nvPr/>
        </p:nvSpPr>
        <p:spPr>
          <a:xfrm>
            <a:off x="914400" y="3429000"/>
            <a:ext cx="7391400" cy="3124200"/>
          </a:xfrm>
          <a:prstGeom prst="rect"/>
          <a:ln>
            <a:solidFill>
              <a:srgbClr val="FF0000"/>
            </a:solidFill>
          </a:ln>
          <a:effectLst>
            <a:glow rad="228600">
              <a:schemeClr val="accent6">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rtlCol="0"/>
          <a:p>
            <a:pPr algn="ctr"/>
            <a:endParaRPr b="1" dirty="0" lang="bn-BD">
              <a:ln w="11430"/>
              <a:effectLst>
                <a:outerShdw algn="tl" blurRad="50800" dir="5460000" dist="39000">
                  <a:srgbClr val="000000">
                    <a:alpha val="38000"/>
                  </a:srgbClr>
                </a:outerShdw>
              </a:effectLst>
              <a:latin typeface="NikoshBAN" pitchFamily="2" charset="0"/>
              <a:cs typeface="NikoshBAN" pitchFamily="2" charset="0"/>
            </a:endParaRPr>
          </a:p>
        </p:txBody>
      </p:sp>
      <p:sp>
        <p:nvSpPr>
          <p:cNvPr id="1048628" name="TextBox 7"/>
          <p:cNvSpPr txBox="1"/>
          <p:nvPr/>
        </p:nvSpPr>
        <p:spPr>
          <a:xfrm>
            <a:off x="1143000" y="3581400"/>
            <a:ext cx="6934200" cy="1056639"/>
          </a:xfrm>
          <a:prstGeom prst="rect"/>
          <a:noFill/>
        </p:spPr>
        <p:txBody>
          <a:bodyPr rtlCol="0" wrap="square">
            <a:spAutoFit/>
          </a:bodyPr>
          <a:p>
            <a:pPr>
              <a:buFont typeface="Wingdings" pitchFamily="2" charset="2"/>
              <a:buChar char="Ø"/>
            </a:pPr>
            <a:r>
              <a:rPr b="1" dirty="0" sz="3200" lang="en-US" smtClean="0">
                <a:ln w="11430"/>
                <a:effectLst>
                  <a:outerShdw algn="tl" blurRad="50800" dir="5460000" dist="39000">
                    <a:srgbClr val="000000">
                      <a:alpha val="38000"/>
                    </a:srgbClr>
                  </a:outerShdw>
                </a:effectLst>
                <a:latin typeface="NikoshBAN" pitchFamily="2" charset="0"/>
                <a:cs typeface="NikoshBAN" pitchFamily="2" charset="0"/>
              </a:rPr>
              <a:t> </a:t>
            </a:r>
            <a:r>
              <a:rPr b="1" dirty="0" sz="3200" lang="bn-BD" smtClean="0">
                <a:ln w="11430"/>
                <a:effectLst>
                  <a:outerShdw algn="tl" blurRad="50800" dir="5460000" dist="39000">
                    <a:srgbClr val="000000">
                      <a:alpha val="38000"/>
                    </a:srgbClr>
                  </a:outerShdw>
                </a:effectLst>
                <a:latin typeface="NikoshBAN" pitchFamily="2" charset="0"/>
                <a:cs typeface="NikoshBAN" pitchFamily="2" charset="0"/>
              </a:rPr>
              <a:t>আল্লাহ্‌ এবং রাসুলের উপর ইমান আনা ।</a:t>
            </a:r>
            <a:endParaRPr b="1" dirty="0" sz="3200" lang="bn-BD">
              <a:ln w="11430"/>
              <a:effectLst>
                <a:outerShdw algn="tl" blurRad="50800" dir="5460000" dist="39000">
                  <a:srgbClr val="000000">
                    <a:alpha val="38000"/>
                  </a:srgbClr>
                </a:outerShdw>
              </a:effectLst>
              <a:latin typeface="NikoshBAN" pitchFamily="2" charset="0"/>
              <a:cs typeface="NikoshBAN" pitchFamily="2" charset="0"/>
            </a:endParaRPr>
          </a:p>
        </p:txBody>
      </p:sp>
      <p:sp>
        <p:nvSpPr>
          <p:cNvPr id="1048629" name="TextBox 8"/>
          <p:cNvSpPr txBox="1"/>
          <p:nvPr/>
        </p:nvSpPr>
        <p:spPr>
          <a:xfrm>
            <a:off x="1066800" y="4343400"/>
            <a:ext cx="7315200" cy="1056639"/>
          </a:xfrm>
          <a:prstGeom prst="rect"/>
          <a:noFill/>
        </p:spPr>
        <p:txBody>
          <a:bodyPr rtlCol="0" wrap="square">
            <a:spAutoFit/>
          </a:bodyPr>
          <a:p>
            <a:pPr>
              <a:buFont typeface="Wingdings" pitchFamily="2" charset="2"/>
              <a:buChar char="Ø"/>
            </a:pPr>
            <a:r>
              <a:rPr b="1" dirty="0" sz="3200" lang="en-US" smtClean="0">
                <a:ln w="11430"/>
                <a:effectLst>
                  <a:outerShdw algn="tl" blurRad="50800" dir="5460000" dist="39000">
                    <a:srgbClr val="000000">
                      <a:alpha val="38000"/>
                    </a:srgbClr>
                  </a:outerShdw>
                </a:effectLst>
                <a:latin typeface="NikoshBAN" pitchFamily="2" charset="0"/>
                <a:cs typeface="NikoshBAN" pitchFamily="2" charset="0"/>
              </a:rPr>
              <a:t> </a:t>
            </a:r>
            <a:r>
              <a:rPr b="1" dirty="0" sz="3200" lang="bn-BD" smtClean="0">
                <a:ln w="11430"/>
                <a:effectLst>
                  <a:outerShdw algn="tl" blurRad="50800" dir="5460000" dist="39000">
                    <a:srgbClr val="000000">
                      <a:alpha val="38000"/>
                    </a:srgbClr>
                  </a:outerShdw>
                </a:effectLst>
                <a:latin typeface="NikoshBAN" pitchFamily="2" charset="0"/>
                <a:cs typeface="NikoshBAN" pitchFamily="2" charset="0"/>
              </a:rPr>
              <a:t>আল্লাহ ও</a:t>
            </a:r>
            <a:r>
              <a:rPr b="1" dirty="0" sz="3200" lang="en-US" smtClean="0">
                <a:ln w="11430"/>
                <a:effectLst>
                  <a:outerShdw algn="tl" blurRad="50800" dir="5460000" dist="39000">
                    <a:srgbClr val="000000">
                      <a:alpha val="38000"/>
                    </a:srgbClr>
                  </a:outerShdw>
                </a:effectLst>
                <a:latin typeface="NikoshBAN" pitchFamily="2" charset="0"/>
                <a:cs typeface="NikoshBAN" pitchFamily="2" charset="0"/>
              </a:rPr>
              <a:t> </a:t>
            </a:r>
            <a:r>
              <a:rPr b="1" dirty="0" sz="3200" lang="bn-BD" smtClean="0">
                <a:ln w="11430"/>
                <a:effectLst>
                  <a:outerShdw algn="tl" blurRad="50800" dir="5460000" dist="39000">
                    <a:srgbClr val="000000">
                      <a:alpha val="38000"/>
                    </a:srgbClr>
                  </a:outerShdw>
                </a:effectLst>
                <a:latin typeface="NikoshBAN" pitchFamily="2" charset="0"/>
                <a:cs typeface="NikoshBAN" pitchFamily="2" charset="0"/>
              </a:rPr>
              <a:t>রাসুলের নির্দেশিত পথে জীবন</a:t>
            </a:r>
            <a:r>
              <a:rPr b="1" dirty="0" sz="3200" lang="en-US" smtClean="0">
                <a:ln w="11430"/>
                <a:effectLst>
                  <a:outerShdw algn="tl" blurRad="50800" dir="5460000" dist="39000">
                    <a:srgbClr val="000000">
                      <a:alpha val="38000"/>
                    </a:srgbClr>
                  </a:outerShdw>
                </a:effectLst>
                <a:latin typeface="NikoshBAN" pitchFamily="2" charset="0"/>
                <a:cs typeface="NikoshBAN" pitchFamily="2" charset="0"/>
              </a:rPr>
              <a:t> </a:t>
            </a:r>
            <a:r>
              <a:rPr b="1" dirty="0" sz="3200" lang="bn-BD" smtClean="0">
                <a:ln w="11430"/>
                <a:effectLst>
                  <a:outerShdw algn="tl" blurRad="50800" dir="5460000" dist="39000">
                    <a:srgbClr val="000000">
                      <a:alpha val="38000"/>
                    </a:srgbClr>
                  </a:outerShdw>
                </a:effectLst>
                <a:latin typeface="NikoshBAN" pitchFamily="2" charset="0"/>
                <a:cs typeface="NikoshBAN" pitchFamily="2" charset="0"/>
              </a:rPr>
              <a:t>যাপন কর ।</a:t>
            </a:r>
            <a:endParaRPr b="1" dirty="0" sz="3200" lang="bn-BD">
              <a:ln w="11430"/>
              <a:effectLst>
                <a:outerShdw algn="tl" blurRad="50800" dir="5460000" dist="39000">
                  <a:srgbClr val="000000">
                    <a:alpha val="38000"/>
                  </a:srgbClr>
                </a:outerShdw>
              </a:effectLst>
              <a:latin typeface="NikoshBAN" pitchFamily="2" charset="0"/>
              <a:cs typeface="NikoshBAN" pitchFamily="2" charset="0"/>
            </a:endParaRPr>
          </a:p>
        </p:txBody>
      </p:sp>
      <p:sp>
        <p:nvSpPr>
          <p:cNvPr id="1048630" name="TextBox 9"/>
          <p:cNvSpPr txBox="1"/>
          <p:nvPr/>
        </p:nvSpPr>
        <p:spPr>
          <a:xfrm>
            <a:off x="1143000" y="4953000"/>
            <a:ext cx="6934200" cy="1056639"/>
          </a:xfrm>
          <a:prstGeom prst="rect"/>
          <a:noFill/>
        </p:spPr>
        <p:txBody>
          <a:bodyPr rtlCol="0" wrap="square">
            <a:spAutoFit/>
          </a:bodyPr>
          <a:p>
            <a:pPr>
              <a:buFont typeface="Wingdings" pitchFamily="2" charset="2"/>
              <a:buChar char="Ø"/>
            </a:pPr>
            <a:r>
              <a:rPr b="1" dirty="0" sz="3200" lang="en-US" smtClean="0">
                <a:ln w="11430"/>
                <a:effectLst>
                  <a:outerShdw algn="tl" blurRad="50800" dir="5460000" dist="39000">
                    <a:srgbClr val="000000">
                      <a:alpha val="38000"/>
                    </a:srgbClr>
                  </a:outerShdw>
                </a:effectLst>
                <a:latin typeface="NikoshBAN" pitchFamily="2" charset="0"/>
                <a:cs typeface="NikoshBAN" pitchFamily="2" charset="0"/>
              </a:rPr>
              <a:t> </a:t>
            </a:r>
            <a:r>
              <a:rPr b="1" dirty="0" sz="3200" lang="bn-BD" smtClean="0">
                <a:ln w="11430"/>
                <a:effectLst>
                  <a:outerShdw algn="tl" blurRad="50800" dir="5460000" dist="39000">
                    <a:srgbClr val="000000">
                      <a:alpha val="38000"/>
                    </a:srgbClr>
                  </a:outerShdw>
                </a:effectLst>
                <a:latin typeface="NikoshBAN" pitchFamily="2" charset="0"/>
                <a:cs typeface="NikoshBAN" pitchFamily="2" charset="0"/>
              </a:rPr>
              <a:t>অন্যায় ও</a:t>
            </a:r>
            <a:r>
              <a:rPr b="1" dirty="0" sz="3200" lang="en-US" smtClean="0">
                <a:ln w="11430"/>
                <a:effectLst>
                  <a:outerShdw algn="tl" blurRad="50800" dir="5460000" dist="39000">
                    <a:srgbClr val="000000">
                      <a:alpha val="38000"/>
                    </a:srgbClr>
                  </a:outerShdw>
                </a:effectLst>
                <a:latin typeface="NikoshBAN" pitchFamily="2" charset="0"/>
                <a:cs typeface="NikoshBAN" pitchFamily="2" charset="0"/>
              </a:rPr>
              <a:t> </a:t>
            </a:r>
            <a:r>
              <a:rPr b="1" dirty="0" sz="3200" lang="bn-BD" smtClean="0">
                <a:ln w="11430"/>
                <a:effectLst>
                  <a:outerShdw algn="tl" blurRad="50800" dir="5460000" dist="39000">
                    <a:srgbClr val="000000">
                      <a:alpha val="38000"/>
                    </a:srgbClr>
                  </a:outerShdw>
                </a:effectLst>
                <a:latin typeface="NikoshBAN" pitchFamily="2" charset="0"/>
                <a:cs typeface="NikoshBAN" pitchFamily="2" charset="0"/>
              </a:rPr>
              <a:t>পাপ কাজ থেকে বিরত থাকা ।</a:t>
            </a:r>
            <a:endParaRPr b="1" dirty="0" sz="3200" lang="bn-BD">
              <a:ln w="11430"/>
              <a:effectLst>
                <a:outerShdw algn="tl" blurRad="50800" dir="5460000" dist="39000">
                  <a:srgbClr val="000000">
                    <a:alpha val="38000"/>
                  </a:srgbClr>
                </a:outerShdw>
              </a:effectLst>
              <a:latin typeface="NikoshBAN" pitchFamily="2" charset="0"/>
              <a:cs typeface="NikoshBAN" pitchFamily="2" charset="0"/>
            </a:endParaRPr>
          </a:p>
        </p:txBody>
      </p:sp>
      <p:sp>
        <p:nvSpPr>
          <p:cNvPr id="1048631" name="TextBox 10"/>
          <p:cNvSpPr txBox="1"/>
          <p:nvPr/>
        </p:nvSpPr>
        <p:spPr>
          <a:xfrm>
            <a:off x="1143000" y="5486400"/>
            <a:ext cx="6934200" cy="1056639"/>
          </a:xfrm>
          <a:prstGeom prst="rect"/>
          <a:noFill/>
        </p:spPr>
        <p:txBody>
          <a:bodyPr rtlCol="0" wrap="square">
            <a:spAutoFit/>
          </a:bodyPr>
          <a:p>
            <a:pPr>
              <a:buFont typeface="Wingdings" pitchFamily="2" charset="2"/>
              <a:buChar char="Ø"/>
            </a:pPr>
            <a:r>
              <a:rPr b="1" dirty="0" sz="3200" lang="en-US" smtClean="0">
                <a:ln w="11430"/>
                <a:effectLst>
                  <a:outerShdw algn="tl" blurRad="50800" dir="5460000" dist="39000">
                    <a:srgbClr val="000000">
                      <a:alpha val="38000"/>
                    </a:srgbClr>
                  </a:outerShdw>
                </a:effectLst>
                <a:latin typeface="NikoshBAN" pitchFamily="2" charset="0"/>
                <a:cs typeface="NikoshBAN" pitchFamily="2" charset="0"/>
              </a:rPr>
              <a:t> </a:t>
            </a:r>
            <a:r>
              <a:rPr b="1" dirty="0" sz="3200" lang="bn-BD" smtClean="0">
                <a:ln w="11430"/>
                <a:effectLst>
                  <a:outerShdw algn="tl" blurRad="50800" dir="5460000" dist="39000">
                    <a:srgbClr val="000000">
                      <a:alpha val="38000"/>
                    </a:srgbClr>
                  </a:outerShdw>
                </a:effectLst>
                <a:latin typeface="NikoshBAN" pitchFamily="2" charset="0"/>
                <a:cs typeface="NikoshBAN" pitchFamily="2" charset="0"/>
              </a:rPr>
              <a:t>অশ্লীল ও অনৈতিক কাজ থেকে বিরত থাকা ।</a:t>
            </a:r>
            <a:endParaRPr b="1" dirty="0" sz="3200" lang="bn-BD">
              <a:ln w="11430"/>
              <a:effectLst>
                <a:outerShdw algn="tl" blurRad="50800" dir="5460000" dist="39000">
                  <a:srgbClr val="000000">
                    <a:alpha val="38000"/>
                  </a:srgbClr>
                </a:outerShdw>
              </a:effectLst>
              <a:latin typeface="NikoshBAN" pitchFamily="2" charset="0"/>
              <a:cs typeface="NikoshBAN" pitchFamily="2"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3" presetSubtype="16">
                                  <p:stCondLst>
                                    <p:cond delay="0"/>
                                  </p:stCondLst>
                                  <p:childTnLst>
                                    <p:set>
                                      <p:cBhvr>
                                        <p:cTn dur="1" fill="hold" id="6">
                                          <p:stCondLst>
                                            <p:cond delay="0"/>
                                          </p:stCondLst>
                                        </p:cTn>
                                        <p:tgtEl>
                                          <p:spTgt spid="2097176"/>
                                        </p:tgtEl>
                                        <p:attrNameLst>
                                          <p:attrName>style.visibility</p:attrName>
                                        </p:attrNameLst>
                                      </p:cBhvr>
                                      <p:to>
                                        <p:strVal val="visible"/>
                                      </p:to>
                                    </p:set>
                                    <p:animEffect transition="in" filter="plus(in)">
                                      <p:cBhvr>
                                        <p:cTn dur="2000" id="7"/>
                                        <p:tgtEl>
                                          <p:spTgt spid="2097176"/>
                                        </p:tgtEl>
                                      </p:cBhvr>
                                    </p:animEffect>
                                  </p:childTnLst>
                                </p:cTn>
                              </p:par>
                              <p:par>
                                <p:cTn fill="hold" id="8" nodeType="withEffect" presetClass="entr" presetID="13" presetSubtype="16">
                                  <p:stCondLst>
                                    <p:cond delay="0"/>
                                  </p:stCondLst>
                                  <p:childTnLst>
                                    <p:set>
                                      <p:cBhvr>
                                        <p:cTn dur="1" fill="hold" id="9">
                                          <p:stCondLst>
                                            <p:cond delay="0"/>
                                          </p:stCondLst>
                                        </p:cTn>
                                        <p:tgtEl>
                                          <p:spTgt spid="2097177"/>
                                        </p:tgtEl>
                                        <p:attrNameLst>
                                          <p:attrName>style.visibility</p:attrName>
                                        </p:attrNameLst>
                                      </p:cBhvr>
                                      <p:to>
                                        <p:strVal val="visible"/>
                                      </p:to>
                                    </p:set>
                                    <p:animEffect transition="in" filter="plus(in)">
                                      <p:cBhvr>
                                        <p:cTn dur="2000" id="10"/>
                                        <p:tgtEl>
                                          <p:spTgt spid="2097177"/>
                                        </p:tgtEl>
                                      </p:cBhvr>
                                    </p:animEffect>
                                  </p:childTnLst>
                                </p:cTn>
                              </p:par>
                              <p:par>
                                <p:cTn fill="hold" id="11" nodeType="withEffect" presetClass="entr" presetID="13" presetSubtype="16">
                                  <p:stCondLst>
                                    <p:cond delay="0"/>
                                  </p:stCondLst>
                                  <p:childTnLst>
                                    <p:set>
                                      <p:cBhvr>
                                        <p:cTn dur="1" fill="hold" id="12">
                                          <p:stCondLst>
                                            <p:cond delay="0"/>
                                          </p:stCondLst>
                                        </p:cTn>
                                        <p:tgtEl>
                                          <p:spTgt spid="2097178"/>
                                        </p:tgtEl>
                                        <p:attrNameLst>
                                          <p:attrName>style.visibility</p:attrName>
                                        </p:attrNameLst>
                                      </p:cBhvr>
                                      <p:to>
                                        <p:strVal val="visible"/>
                                      </p:to>
                                    </p:set>
                                    <p:animEffect transition="in" filter="plus(in)">
                                      <p:cBhvr>
                                        <p:cTn dur="2000" id="13"/>
                                        <p:tgtEl>
                                          <p:spTgt spid="2097178"/>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3" presetSubtype="16">
                                  <p:stCondLst>
                                    <p:cond delay="0"/>
                                  </p:stCondLst>
                                  <p:childTnLst>
                                    <p:set>
                                      <p:cBhvr>
                                        <p:cTn dur="1" fill="hold" id="17">
                                          <p:stCondLst>
                                            <p:cond delay="0"/>
                                          </p:stCondLst>
                                        </p:cTn>
                                        <p:tgtEl>
                                          <p:spTgt spid="2097179"/>
                                        </p:tgtEl>
                                        <p:attrNameLst>
                                          <p:attrName>style.visibility</p:attrName>
                                        </p:attrNameLst>
                                      </p:cBhvr>
                                      <p:to>
                                        <p:strVal val="visible"/>
                                      </p:to>
                                    </p:set>
                                    <p:animEffect transition="in" filter="plus(in)">
                                      <p:cBhvr>
                                        <p:cTn dur="2000" id="18"/>
                                        <p:tgtEl>
                                          <p:spTgt spid="209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32" name="Rectangle 1"/>
          <p:cNvSpPr/>
          <p:nvPr/>
        </p:nvSpPr>
        <p:spPr>
          <a:xfrm>
            <a:off x="1905000" y="457200"/>
            <a:ext cx="5791200" cy="914400"/>
          </a:xfrm>
          <a:prstGeom prst="rect"/>
          <a:ln>
            <a:solidFill>
              <a:srgbClr val="FF0000"/>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anchor="ctr" rtlCol="0"/>
          <a:p>
            <a:pPr algn="ctr"/>
            <a:r>
              <a:rPr b="1" dirty="0" sz="4400" lang="bn-BD" smtClean="0">
                <a:solidFill>
                  <a:schemeClr val="tx1">
                    <a:lumMod val="95000"/>
                    <a:lumOff val="5000"/>
                  </a:schemeClr>
                </a:solidFill>
                <a:latin typeface="NikoshBAN" pitchFamily="2" charset="0"/>
                <a:cs typeface="NikoshBAN" pitchFamily="2" charset="0"/>
              </a:rPr>
              <a:t>দলগত কাজ</a:t>
            </a:r>
            <a:endParaRPr b="1" dirty="0" lang="en-US">
              <a:solidFill>
                <a:schemeClr val="tx1">
                  <a:lumMod val="95000"/>
                  <a:lumOff val="5000"/>
                </a:schemeClr>
              </a:solidFill>
              <a:latin typeface="NikoshBAN" pitchFamily="2" charset="0"/>
              <a:cs typeface="NikoshBAN" pitchFamily="2" charset="0"/>
            </a:endParaRPr>
          </a:p>
        </p:txBody>
      </p:sp>
      <p:pic>
        <p:nvPicPr>
          <p:cNvPr id="2097180" name="Picture 2" descr="F:\r\IMG_4628.JPG"/>
          <p:cNvPicPr>
            <a:picLocks noChangeAspect="1" noChangeArrowheads="1"/>
          </p:cNvPicPr>
          <p:nvPr/>
        </p:nvPicPr>
        <p:blipFill rotWithShape="1">
          <a:blip xmlns:r="http://schemas.openxmlformats.org/officeDocument/2006/relationships" r:embed="rId1" cstate="print"/>
          <a:srcRect t="13863"/>
          <a:stretch>
            <a:fillRect/>
          </a:stretch>
        </p:blipFill>
        <p:spPr bwMode="auto">
          <a:xfrm>
            <a:off x="5334000" y="1981200"/>
            <a:ext cx="2880861" cy="2971800"/>
          </a:xfrm>
          <a:prstGeom prst="ellipse"/>
          <a:ln w="190500" cap="rnd">
            <a:solidFill>
              <a:srgbClr val="C8C6BD"/>
            </a:solidFill>
            <a:prstDash val="solid"/>
          </a:ln>
          <a:effectLst>
            <a:outerShdw algn="bl" blurRad="127000" rotWithShape="0">
              <a:srgbClr val="000000"/>
            </a:outerShdw>
          </a:effectLst>
          <a:scene3d>
            <a:camera prst="perspectiveFront" fov="5400000"/>
            <a:lightRig dir="t" rig="threePt">
              <a:rot lat="0" lon="0" rev="19200000"/>
            </a:lightRig>
          </a:scene3d>
          <a:sp3d extrusionH="25400">
            <a:bevelT w="304800" h="152400" prst="hardEdge"/>
            <a:extrusionClr>
              <a:srgbClr val="000000"/>
            </a:extrusionClr>
          </a:sp3d>
        </p:spPr>
      </p:pic>
      <p:sp>
        <p:nvSpPr>
          <p:cNvPr id="1048633" name="Oval 3"/>
          <p:cNvSpPr/>
          <p:nvPr/>
        </p:nvSpPr>
        <p:spPr>
          <a:xfrm>
            <a:off x="762000" y="1828800"/>
            <a:ext cx="4191000" cy="3962400"/>
          </a:xfrm>
          <a:prstGeom prst="ellipse"/>
          <a:ln>
            <a:solidFill>
              <a:srgbClr val="FF0000"/>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rtlCol="0"/>
          <a:p>
            <a:pPr algn="ctr">
              <a:buFont typeface="Wingdings" pitchFamily="2" charset="2"/>
              <a:buChar char="Ø"/>
            </a:pPr>
            <a:r>
              <a:rPr b="1" dirty="0" sz="4800" lang="en-US" smtClean="0">
                <a:ln w="11430"/>
                <a:solidFill>
                  <a:sysClr lastClr="000000" val="windowText"/>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 </a:t>
            </a:r>
            <a:r>
              <a:rPr b="1" dirty="0" sz="4800" lang="bn-IN" smtClean="0">
                <a:ln w="11430"/>
                <a:solidFill>
                  <a:sysClr lastClr="000000" val="windowText"/>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জাহান্নামে পাপীদের শাস্তির কারণ লিখ ।</a:t>
            </a:r>
            <a:endParaRPr b="1" dirty="0" lang="bn-BD" smtClean="0">
              <a:ln w="11430"/>
              <a:solidFill>
                <a:sysClr lastClr="000000" val="windowText"/>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endParaRPr>
          </a:p>
        </p:txBody>
      </p:sp>
      <p:pic>
        <p:nvPicPr>
          <p:cNvPr id="2097181" name="Picture 1" descr="C:\Users\s\Desktop\HAFIZUR RAHMAN ++2.jpg"/>
          <p:cNvPicPr>
            <a:picLocks noChangeAspect="1" noChangeArrowheads="1"/>
          </p:cNvPicPr>
          <p:nvPr/>
        </p:nvPicPr>
        <p:blipFill>
          <a:blip xmlns:r="http://schemas.openxmlformats.org/officeDocument/2006/relationships" r:embed="rId2"/>
          <a:srcRect/>
          <a:stretch>
            <a:fillRect/>
          </a:stretch>
        </p:blipFill>
        <p:spPr bwMode="auto">
          <a:xfrm>
            <a:off x="381000" y="228600"/>
            <a:ext cx="1371600" cy="12954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6" presetSubtype="16">
                                  <p:stCondLst>
                                    <p:cond delay="0"/>
                                  </p:stCondLst>
                                  <p:childTnLst>
                                    <p:set>
                                      <p:cBhvr>
                                        <p:cTn dur="1" fill="hold" id="6">
                                          <p:stCondLst>
                                            <p:cond delay="0"/>
                                          </p:stCondLst>
                                        </p:cTn>
                                        <p:tgtEl>
                                          <p:spTgt spid="2097180"/>
                                        </p:tgtEl>
                                        <p:attrNameLst>
                                          <p:attrName>style.visibility</p:attrName>
                                        </p:attrNameLst>
                                      </p:cBhvr>
                                      <p:to>
                                        <p:strVal val="visible"/>
                                      </p:to>
                                    </p:set>
                                    <p:animEffect transition="in" filter="circle(in)">
                                      <p:cBhvr>
                                        <p:cTn dur="2000" id="7"/>
                                        <p:tgtEl>
                                          <p:spTgt spid="209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37" name="Rectangle 1"/>
          <p:cNvSpPr/>
          <p:nvPr/>
        </p:nvSpPr>
        <p:spPr>
          <a:xfrm>
            <a:off x="2743200" y="228600"/>
            <a:ext cx="4800600" cy="1371600"/>
          </a:xfrm>
          <a:prstGeom prst="rect"/>
          <a:solidFill>
            <a:schemeClr val="accent6">
              <a:lumMod val="20000"/>
              <a:lumOff val="80000"/>
            </a:schemeClr>
          </a:solidFill>
          <a:ln>
            <a:solidFill>
              <a:srgbClr val="FF0000"/>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8800" lang="bn-BD" smtClean="0">
                <a:ln w="17780" cmpd="sng">
                  <a:solidFill>
                    <a:srgbClr val="FFFFFF"/>
                  </a:solidFill>
                  <a:prstDash val="solid"/>
                  <a:miter lim="800000"/>
                </a:ln>
                <a:solidFill>
                  <a:srgbClr val="002060"/>
                </a:solidFill>
                <a:effectLst>
                  <a:outerShdw algn="tl" blurRad="50800" rotWithShape="0">
                    <a:srgbClr val="000000"/>
                  </a:outerShdw>
                </a:effectLst>
                <a:latin typeface="NikoshBAN" pitchFamily="2" charset="0"/>
                <a:cs typeface="NikoshBAN" pitchFamily="2" charset="0"/>
              </a:rPr>
              <a:t>মূল্যায়ন</a:t>
            </a:r>
            <a:endParaRPr dirty="0" lang="en-US">
              <a:latin typeface="NikoshBAN" pitchFamily="2" charset="0"/>
              <a:cs typeface="NikoshBAN" pitchFamily="2" charset="0"/>
            </a:endParaRPr>
          </a:p>
        </p:txBody>
      </p:sp>
      <p:sp>
        <p:nvSpPr>
          <p:cNvPr id="1048638" name="Rectangle 2"/>
          <p:cNvSpPr/>
          <p:nvPr/>
        </p:nvSpPr>
        <p:spPr>
          <a:xfrm>
            <a:off x="1295400" y="1981200"/>
            <a:ext cx="6781800" cy="4572000"/>
          </a:xfrm>
          <a:prstGeom prst="rect"/>
          <a:solidFill>
            <a:schemeClr val="accent3">
              <a:lumMod val="20000"/>
              <a:lumOff val="80000"/>
            </a:schemeClr>
          </a:solidFill>
          <a:ln>
            <a:solidFill>
              <a:srgbClr val="FF0000"/>
            </a:solidFill>
          </a:ln>
          <a:effectLst>
            <a:glow rad="228600">
              <a:schemeClr val="accent4">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indent="-742950" marL="742950">
              <a:buFont typeface="+mj-lt"/>
              <a:buAutoNum type="arabicPeriod"/>
            </a:pPr>
            <a:r>
              <a:rPr b="1" dirty="0" sz="3600" lang="bn-BD" smtClean="0">
                <a:solidFill>
                  <a:schemeClr val="tx1">
                    <a:lumMod val="95000"/>
                    <a:lumOff val="5000"/>
                  </a:schemeClr>
                </a:solidFill>
                <a:latin typeface="NikoshBAN" pitchFamily="2" charset="0"/>
                <a:cs typeface="NikoshBAN" pitchFamily="2" charset="0"/>
              </a:rPr>
              <a:t>জাহান্নাম শব্দের অর্থ কী ?</a:t>
            </a:r>
          </a:p>
          <a:p>
            <a:pPr indent="-742950" marL="742950">
              <a:buFont typeface="+mj-lt"/>
              <a:buAutoNum type="arabicPeriod"/>
            </a:pPr>
            <a:r>
              <a:rPr b="1" dirty="0" sz="3600" lang="bn-BD" smtClean="0">
                <a:solidFill>
                  <a:schemeClr val="tx1">
                    <a:lumMod val="95000"/>
                    <a:lumOff val="5000"/>
                  </a:schemeClr>
                </a:solidFill>
                <a:latin typeface="NikoshBAN" pitchFamily="2" charset="0"/>
                <a:cs typeface="NikoshBAN" pitchFamily="2" charset="0"/>
              </a:rPr>
              <a:t>কারা জাহান্নামে যাবে  ?</a:t>
            </a:r>
          </a:p>
          <a:p>
            <a:pPr indent="-742950" marL="742950">
              <a:buFont typeface="+mj-lt"/>
              <a:buAutoNum type="arabicPeriod"/>
            </a:pPr>
            <a:r>
              <a:rPr b="1" dirty="0" sz="3600" lang="bn-BD" smtClean="0">
                <a:solidFill>
                  <a:schemeClr val="tx1">
                    <a:lumMod val="95000"/>
                    <a:lumOff val="5000"/>
                  </a:schemeClr>
                </a:solidFill>
                <a:latin typeface="NikoshBAN" pitchFamily="2" charset="0"/>
                <a:cs typeface="NikoshBAN" pitchFamily="2" charset="0"/>
              </a:rPr>
              <a:t>জাহান্নাম কয়টি ?</a:t>
            </a:r>
          </a:p>
          <a:p>
            <a:pPr indent="-742950" marL="742950">
              <a:buFont typeface="+mj-lt"/>
              <a:buAutoNum type="arabicPeriod"/>
            </a:pPr>
            <a:r>
              <a:rPr b="1" dirty="0" sz="3600" lang="bn-BD" smtClean="0">
                <a:solidFill>
                  <a:schemeClr val="tx1">
                    <a:lumMod val="95000"/>
                    <a:lumOff val="5000"/>
                  </a:schemeClr>
                </a:solidFill>
                <a:latin typeface="NikoshBAN" pitchFamily="2" charset="0"/>
                <a:cs typeface="NikoshBAN" pitchFamily="2" charset="0"/>
              </a:rPr>
              <a:t>জাহান্নামের নামগুলো বল । </a:t>
            </a:r>
          </a:p>
          <a:p>
            <a:pPr indent="-742950" marL="742950">
              <a:buFont typeface="+mj-lt"/>
              <a:buAutoNum type="arabicPeriod"/>
            </a:pPr>
            <a:r>
              <a:rPr b="1" dirty="0" sz="3600" lang="bn-BD" smtClean="0">
                <a:solidFill>
                  <a:schemeClr val="tx1">
                    <a:lumMod val="95000"/>
                    <a:lumOff val="5000"/>
                  </a:schemeClr>
                </a:solidFill>
                <a:latin typeface="NikoshBAN" pitchFamily="2" charset="0"/>
                <a:cs typeface="NikoshBAN" pitchFamily="2" charset="0"/>
              </a:rPr>
              <a:t>জাহান্নাম কাদের স্থান ?</a:t>
            </a:r>
          </a:p>
          <a:p>
            <a:pPr indent="-742950" marL="742950">
              <a:buFont typeface="+mj-lt"/>
              <a:buAutoNum type="arabicPeriod"/>
            </a:pPr>
            <a:r>
              <a:rPr b="1" dirty="0" sz="3600" lang="bn-BD" smtClean="0">
                <a:solidFill>
                  <a:schemeClr val="tx1">
                    <a:lumMod val="95000"/>
                    <a:lumOff val="5000"/>
                  </a:schemeClr>
                </a:solidFill>
                <a:latin typeface="NikoshBAN" pitchFamily="2" charset="0"/>
                <a:cs typeface="NikoshBAN" pitchFamily="2" charset="0"/>
              </a:rPr>
              <a:t>জাহান্নাম থেকে নাজাতের উপায় কী  ? </a:t>
            </a:r>
          </a:p>
          <a:p>
            <a:pPr indent="-742950" marL="742950">
              <a:buFont typeface="+mj-lt"/>
              <a:buAutoNum type="arabicPeriod"/>
            </a:pPr>
            <a:r>
              <a:rPr b="1" dirty="0" sz="3600" lang="bn-BD" smtClean="0">
                <a:solidFill>
                  <a:schemeClr val="tx1">
                    <a:lumMod val="95000"/>
                    <a:lumOff val="5000"/>
                  </a:schemeClr>
                </a:solidFill>
                <a:latin typeface="NikoshBAN" pitchFamily="2" charset="0"/>
                <a:cs typeface="NikoshBAN" pitchFamily="2" charset="0"/>
              </a:rPr>
              <a:t>সর্ব নিন্মস্তরের দোযকের নাম কী ?</a:t>
            </a:r>
            <a:endParaRPr b="1" dirty="0" sz="3600" lang="en-US">
              <a:solidFill>
                <a:schemeClr val="tx1">
                  <a:lumMod val="95000"/>
                  <a:lumOff val="5000"/>
                </a:schemeClr>
              </a:solidFill>
              <a:latin typeface="NikoshBAN" pitchFamily="2" charset="0"/>
              <a:cs typeface="NikoshBAN" pitchFamily="2" charset="0"/>
            </a:endParaRPr>
          </a:p>
        </p:txBody>
      </p:sp>
      <p:pic>
        <p:nvPicPr>
          <p:cNvPr id="2097182" name="Picture 1" descr="C:\Users\s\Desktop\HAFIZUR RAHMAN ++2.jpg"/>
          <p:cNvPicPr>
            <a:picLocks noChangeAspect="1" noChangeArrowheads="1"/>
          </p:cNvPicPr>
          <p:nvPr/>
        </p:nvPicPr>
        <p:blipFill>
          <a:blip xmlns:r="http://schemas.openxmlformats.org/officeDocument/2006/relationships" r:embed="rId1"/>
          <a:srcRect/>
          <a:stretch>
            <a:fillRect/>
          </a:stretch>
        </p:blipFill>
        <p:spPr bwMode="auto">
          <a:xfrm>
            <a:off x="381000" y="228600"/>
            <a:ext cx="1371600" cy="1295400"/>
          </a:xfrm>
          <a:prstGeom prst="rect"/>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2097183" name="Picture 2" descr="C:\Users\Computer City\Pictures\24_10.jpg"/>
          <p:cNvPicPr>
            <a:picLocks noChangeAspect="1" noChangeArrowheads="1"/>
          </p:cNvPicPr>
          <p:nvPr/>
        </p:nvPicPr>
        <p:blipFill>
          <a:blip xmlns:r="http://schemas.openxmlformats.org/officeDocument/2006/relationships" r:embed="rId1"/>
          <a:srcRect/>
          <a:stretch>
            <a:fillRect/>
          </a:stretch>
        </p:blipFill>
        <p:spPr bwMode="auto">
          <a:xfrm>
            <a:off x="838200" y="2209800"/>
            <a:ext cx="7247047" cy="4015532"/>
          </a:xfrm>
          <a:prstGeom prst="rect"/>
          <a:noFill/>
          <a:ln>
            <a:solidFill>
              <a:srgbClr val="FF0000"/>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pic>
      <p:sp>
        <p:nvSpPr>
          <p:cNvPr id="1048639" name="Cloud Callout 2"/>
          <p:cNvSpPr/>
          <p:nvPr/>
        </p:nvSpPr>
        <p:spPr>
          <a:xfrm>
            <a:off x="2438400" y="0"/>
            <a:ext cx="4419600" cy="1905000"/>
          </a:xfrm>
          <a:prstGeom prst="cloudCallout"/>
          <a:solidFill>
            <a:schemeClr val="accent4">
              <a:lumMod val="20000"/>
              <a:lumOff val="80000"/>
            </a:schemeClr>
          </a:solidFill>
          <a:ln>
            <a:solidFill>
              <a:srgbClr val="FF0000"/>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6000" lang="en-US" err="1" smtClean="0">
                <a:solidFill>
                  <a:schemeClr val="tx1">
                    <a:lumMod val="95000"/>
                    <a:lumOff val="5000"/>
                  </a:schemeClr>
                </a:solidFill>
                <a:latin typeface="NikoshBAN" pitchFamily="2" charset="0"/>
                <a:cs typeface="NikoshBAN" pitchFamily="2" charset="0"/>
              </a:rPr>
              <a:t>বাড়ির</a:t>
            </a:r>
            <a:r>
              <a:rPr dirty="0" sz="6000" lang="en-US" smtClean="0">
                <a:solidFill>
                  <a:schemeClr val="tx1">
                    <a:lumMod val="95000"/>
                    <a:lumOff val="5000"/>
                  </a:schemeClr>
                </a:solidFill>
                <a:latin typeface="NikoshBAN" pitchFamily="2" charset="0"/>
                <a:cs typeface="NikoshBAN" pitchFamily="2" charset="0"/>
              </a:rPr>
              <a:t> </a:t>
            </a:r>
            <a:r>
              <a:rPr dirty="0" sz="6000" lang="en-US" err="1" smtClean="0">
                <a:solidFill>
                  <a:schemeClr val="tx1">
                    <a:lumMod val="95000"/>
                    <a:lumOff val="5000"/>
                  </a:schemeClr>
                </a:solidFill>
                <a:latin typeface="NikoshBAN" pitchFamily="2" charset="0"/>
                <a:cs typeface="NikoshBAN" pitchFamily="2" charset="0"/>
              </a:rPr>
              <a:t>কাজ</a:t>
            </a:r>
            <a:endParaRPr dirty="0" lang="en-US">
              <a:solidFill>
                <a:schemeClr val="tx1">
                  <a:lumMod val="95000"/>
                  <a:lumOff val="5000"/>
                </a:schemeClr>
              </a:solidFill>
              <a:latin typeface="NikoshBAN" pitchFamily="2" charset="0"/>
              <a:cs typeface="NikoshBAN" pitchFamily="2" charset="0"/>
            </a:endParaRPr>
          </a:p>
        </p:txBody>
      </p:sp>
      <p:sp>
        <p:nvSpPr>
          <p:cNvPr id="1048640" name="Rectangle 3"/>
          <p:cNvSpPr/>
          <p:nvPr/>
        </p:nvSpPr>
        <p:spPr>
          <a:xfrm>
            <a:off x="1219200" y="2362200"/>
            <a:ext cx="6324600" cy="1691640"/>
          </a:xfrm>
          <a:prstGeom prst="rect"/>
        </p:spPr>
        <p:txBody>
          <a:bodyPr wrap="square">
            <a:spAutoFit/>
          </a:bodyPr>
          <a:p>
            <a:pPr algn="ctr">
              <a:buSzPct val="80000"/>
            </a:pPr>
            <a:r>
              <a:rPr b="1" dirty="0" sz="3600" lang="bn-BD" smtClean="0">
                <a:solidFill>
                  <a:srgbClr val="FFFF00"/>
                </a:solidFill>
                <a:latin typeface="NikoshBAN" pitchFamily="2" charset="0"/>
                <a:cs typeface="NikoshBAN" pitchFamily="2" charset="0"/>
              </a:rPr>
              <a:t> ‘জাহান্নাম পাপাচারীদের জন্য স্থায়ী আবাসস্থল ‘ উক্তিটি বিশ্লেষণ কর ।   </a:t>
            </a:r>
            <a:endParaRPr b="1" dirty="0" sz="3600" lang="bn-BD">
              <a:solidFill>
                <a:srgbClr val="FFFF00"/>
              </a:solidFill>
              <a:latin typeface="NikoshBAN" pitchFamily="2" charset="0"/>
              <a:cs typeface="NikoshBAN" pitchFamily="2" charset="0"/>
            </a:endParaRPr>
          </a:p>
        </p:txBody>
      </p:sp>
      <p:pic>
        <p:nvPicPr>
          <p:cNvPr id="2097184" name="Picture 4" descr="desktop_New10.jpg"/>
          <p:cNvPicPr>
            <a:picLocks noChangeAspect="1"/>
          </p:cNvPicPr>
          <p:nvPr/>
        </p:nvPicPr>
        <p:blipFill>
          <a:blip xmlns:r="http://schemas.openxmlformats.org/officeDocument/2006/relationships" r:embed="rId2"/>
          <a:stretch>
            <a:fillRect/>
          </a:stretch>
        </p:blipFill>
        <p:spPr>
          <a:xfrm>
            <a:off x="838200" y="5105401"/>
            <a:ext cx="4648208" cy="1066800"/>
          </a:xfrm>
          <a:prstGeom prst="rect"/>
        </p:spPr>
      </p:pic>
      <p:pic>
        <p:nvPicPr>
          <p:cNvPr id="2097185" name="Picture 1" descr="C:\Users\s\Desktop\HAFIZUR RAHMAN ++2.jpg"/>
          <p:cNvPicPr>
            <a:picLocks noChangeAspect="1" noChangeArrowheads="1"/>
          </p:cNvPicPr>
          <p:nvPr/>
        </p:nvPicPr>
        <p:blipFill>
          <a:blip xmlns:r="http://schemas.openxmlformats.org/officeDocument/2006/relationships" r:embed="rId3"/>
          <a:srcRect/>
          <a:stretch>
            <a:fillRect/>
          </a:stretch>
        </p:blipFill>
        <p:spPr bwMode="auto">
          <a:xfrm>
            <a:off x="381000" y="228600"/>
            <a:ext cx="1371600" cy="12954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6" presetSubtype="16">
                                  <p:stCondLst>
                                    <p:cond delay="0"/>
                                  </p:stCondLst>
                                  <p:childTnLst>
                                    <p:set>
                                      <p:cBhvr>
                                        <p:cTn dur="1" fill="hold" id="6">
                                          <p:stCondLst>
                                            <p:cond delay="0"/>
                                          </p:stCondLst>
                                        </p:cTn>
                                        <p:tgtEl>
                                          <p:spTgt spid="2097183"/>
                                        </p:tgtEl>
                                        <p:attrNameLst>
                                          <p:attrName>style.visibility</p:attrName>
                                        </p:attrNameLst>
                                      </p:cBhvr>
                                      <p:to>
                                        <p:strVal val="visible"/>
                                      </p:to>
                                    </p:set>
                                    <p:animEffect transition="in" filter="circle(in)">
                                      <p:cBhvr>
                                        <p:cTn dur="2000" id="7"/>
                                        <p:tgtEl>
                                          <p:spTgt spid="209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pic>
        <p:nvPicPr>
          <p:cNvPr id="2097186" name="Picture 2"/>
          <p:cNvPicPr>
            <a:picLocks noChangeAspect="1" noChangeArrowheads="1"/>
          </p:cNvPicPr>
          <p:nvPr/>
        </p:nvPicPr>
        <p:blipFill>
          <a:blip xmlns:r="http://schemas.openxmlformats.org/officeDocument/2006/relationships" r:embed="rId1"/>
          <a:srcRect/>
          <a:stretch>
            <a:fillRect/>
          </a:stretch>
        </p:blipFill>
        <p:spPr bwMode="auto">
          <a:xfrm>
            <a:off x="0" y="0"/>
            <a:ext cx="9144000" cy="7086600"/>
          </a:xfrm>
          <a:prstGeom prst="rect"/>
          <a:noFill/>
          <a:ln w="9525">
            <a:noFill/>
            <a:miter lim="800000"/>
            <a:headEnd/>
            <a:tailEnd/>
          </a:ln>
          <a:effectLst/>
        </p:spPr>
      </p:pic>
      <p:pic>
        <p:nvPicPr>
          <p:cNvPr id="2097187" name="Picture 1" descr="C:\Users\s\Desktop\HAFIZUR RAHMAN ++2.jpg"/>
          <p:cNvPicPr>
            <a:picLocks noChangeAspect="1" noChangeArrowheads="1"/>
          </p:cNvPicPr>
          <p:nvPr/>
        </p:nvPicPr>
        <p:blipFill>
          <a:blip xmlns:r="http://schemas.openxmlformats.org/officeDocument/2006/relationships" r:embed="rId2"/>
          <a:srcRect/>
          <a:stretch>
            <a:fillRect/>
          </a:stretch>
        </p:blipFill>
        <p:spPr bwMode="auto">
          <a:xfrm>
            <a:off x="381000" y="228600"/>
            <a:ext cx="1371600" cy="1295400"/>
          </a:xfrm>
          <a:prstGeom prst="rect"/>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86" name="Rectangle 1"/>
          <p:cNvSpPr/>
          <p:nvPr/>
        </p:nvSpPr>
        <p:spPr>
          <a:xfrm>
            <a:off x="2133600" y="152400"/>
            <a:ext cx="5181600" cy="685800"/>
          </a:xfrm>
          <a:prstGeom prst="rect"/>
          <a:solidFill>
            <a:schemeClr val="accent3">
              <a:lumMod val="20000"/>
              <a:lumOff val="80000"/>
            </a:schemeClr>
          </a:solidFill>
          <a:ln>
            <a:noFill/>
          </a:ln>
          <a:effectLst>
            <a:glow rad="228600">
              <a:schemeClr val="accent2">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400" lang="en-US" err="1"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নিচের</a:t>
            </a:r>
            <a:r>
              <a:rPr b="1" dirty="0" sz="2400" lang="en-US"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 </a:t>
            </a:r>
            <a:r>
              <a:rPr b="1" dirty="0" sz="2400" lang="en-US" err="1"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ছবি</a:t>
            </a:r>
            <a:r>
              <a:rPr b="1" dirty="0" sz="2400" lang="en-US"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 </a:t>
            </a:r>
            <a:r>
              <a:rPr b="1" dirty="0" sz="2400" lang="en-US" err="1"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গুলো</a:t>
            </a:r>
            <a:r>
              <a:rPr b="1" dirty="0" sz="2400" lang="en-US"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 </a:t>
            </a:r>
            <a:r>
              <a:rPr b="1" dirty="0" sz="2400" lang="en-US" err="1"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দেখ</a:t>
            </a:r>
            <a:r>
              <a:rPr b="1" dirty="0" sz="2400" lang="en-US"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 </a:t>
            </a:r>
            <a:r>
              <a:rPr b="1" dirty="0" sz="2400" lang="bn-BD"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এবং চিন্তাকরে </a:t>
            </a:r>
            <a:r>
              <a:rPr b="1" dirty="0" sz="2400" lang="en-US"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 </a:t>
            </a:r>
            <a:r>
              <a:rPr b="1" dirty="0" sz="2400" lang="en-US" err="1" smtClean="0">
                <a:ln w="11430"/>
                <a:solidFill>
                  <a:schemeClr val="tx1"/>
                </a:solidFill>
                <a:effectLst>
                  <a:outerShdw algn="tl" blurRad="50800" dir="5460000" dist="39000">
                    <a:srgbClr val="000000">
                      <a:alpha val="38000"/>
                    </a:srgbClr>
                  </a:outerShdw>
                </a:effectLst>
                <a:latin typeface="NikoshBAN" pitchFamily="2" charset="0"/>
                <a:cs typeface="NikoshBAN" pitchFamily="2" charset="0"/>
              </a:rPr>
              <a:t>বল</a:t>
            </a:r>
            <a:endParaRPr b="1" dirty="0" sz="2400" lang="en-US">
              <a:ln w="11430"/>
              <a:solidFill>
                <a:schemeClr val="tx1"/>
              </a:solidFill>
              <a:effectLst>
                <a:outerShdw algn="tl" blurRad="50800" dir="5460000" dist="39000">
                  <a:srgbClr val="000000">
                    <a:alpha val="38000"/>
                  </a:srgbClr>
                </a:outerShdw>
              </a:effectLst>
              <a:latin typeface="NikoshBAN" pitchFamily="2" charset="0"/>
              <a:cs typeface="NikoshBAN" pitchFamily="2" charset="0"/>
            </a:endParaRPr>
          </a:p>
        </p:txBody>
      </p:sp>
      <p:sp>
        <p:nvSpPr>
          <p:cNvPr id="1048587" name="Rectangle 2"/>
          <p:cNvSpPr/>
          <p:nvPr/>
        </p:nvSpPr>
        <p:spPr>
          <a:xfrm>
            <a:off x="685800" y="1066800"/>
            <a:ext cx="8001000" cy="5638800"/>
          </a:xfrm>
          <a:prstGeom prst="rect"/>
          <a:solidFill>
            <a:schemeClr val="accent6">
              <a:lumMod val="20000"/>
              <a:lumOff val="80000"/>
            </a:schemeClr>
          </a:solidFill>
          <a:ln>
            <a:no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4" name="Picture 3"/>
          <p:cNvPicPr>
            <a:picLocks noChangeAspect="1"/>
          </p:cNvPicPr>
          <p:nvPr/>
        </p:nvPicPr>
        <p:blipFill>
          <a:blip xmlns:r="http://schemas.openxmlformats.org/officeDocument/2006/relationships" r:embed="rId1"/>
          <a:stretch>
            <a:fillRect/>
          </a:stretch>
        </p:blipFill>
        <p:spPr>
          <a:xfrm>
            <a:off x="990600" y="1321964"/>
            <a:ext cx="3657600" cy="2259436"/>
          </a:xfrm>
          <a:prstGeom prst="rect"/>
        </p:spPr>
      </p:pic>
      <p:pic>
        <p:nvPicPr>
          <p:cNvPr id="2097155" name="Picture 4"/>
          <p:cNvPicPr>
            <a:picLocks noChangeAspect="1"/>
          </p:cNvPicPr>
          <p:nvPr/>
        </p:nvPicPr>
        <p:blipFill>
          <a:blip xmlns:r="http://schemas.openxmlformats.org/officeDocument/2006/relationships" r:embed="rId2"/>
          <a:stretch>
            <a:fillRect/>
          </a:stretch>
        </p:blipFill>
        <p:spPr>
          <a:xfrm>
            <a:off x="4724399" y="838200"/>
            <a:ext cx="3655092" cy="2259436"/>
          </a:xfrm>
          <a:prstGeom prst="rect"/>
        </p:spPr>
      </p:pic>
      <p:pic>
        <p:nvPicPr>
          <p:cNvPr id="2097156" name="Picture 5"/>
          <p:cNvPicPr>
            <a:picLocks noChangeAspect="1"/>
          </p:cNvPicPr>
          <p:nvPr/>
        </p:nvPicPr>
        <p:blipFill>
          <a:blip xmlns:r="http://schemas.openxmlformats.org/officeDocument/2006/relationships" r:embed="rId3"/>
          <a:stretch>
            <a:fillRect/>
          </a:stretch>
        </p:blipFill>
        <p:spPr>
          <a:xfrm>
            <a:off x="990600" y="3581400"/>
            <a:ext cx="3657600" cy="2990956"/>
          </a:xfrm>
          <a:prstGeom prst="rect"/>
        </p:spPr>
      </p:pic>
      <p:sp>
        <p:nvSpPr>
          <p:cNvPr id="1048588" name="TextBox 7"/>
          <p:cNvSpPr txBox="1"/>
          <p:nvPr/>
        </p:nvSpPr>
        <p:spPr>
          <a:xfrm>
            <a:off x="4724400" y="2819400"/>
            <a:ext cx="3733800" cy="802640"/>
          </a:xfrm>
          <a:prstGeom prst="rect"/>
          <a:noFill/>
        </p:spPr>
        <p:txBody>
          <a:bodyPr rtlCol="0" wrap="square">
            <a:spAutoFit/>
          </a:bodyPr>
          <a:p>
            <a:r>
              <a:rPr b="1" dirty="0" sz="2400" lang="en-US" smtClean="0">
                <a:latin typeface="NikoshBAN" panose="02000000000000000000" pitchFamily="2" charset="0"/>
                <a:cs typeface="NikoshBAN" panose="02000000000000000000" pitchFamily="2" charset="0"/>
              </a:rPr>
              <a:t>  </a:t>
            </a:r>
            <a:r>
              <a:rPr b="1" dirty="0" sz="2400" lang="bn-BD" smtClean="0">
                <a:latin typeface="NikoshBAN" panose="02000000000000000000" pitchFamily="2" charset="0"/>
                <a:cs typeface="NikoshBAN" panose="02000000000000000000" pitchFamily="2" charset="0"/>
              </a:rPr>
              <a:t>আগুনে বিদগ্ধ মানুষের আত্ব</a:t>
            </a:r>
            <a:r>
              <a:rPr b="1" dirty="0" sz="2400" lang="en-US" smtClean="0">
                <a:latin typeface="NikoshBAN" panose="02000000000000000000" pitchFamily="2" charset="0"/>
                <a:cs typeface="NikoshBAN" panose="02000000000000000000" pitchFamily="2" charset="0"/>
              </a:rPr>
              <a:t> </a:t>
            </a:r>
            <a:r>
              <a:rPr b="1" dirty="0" sz="2400" lang="bn-BD" smtClean="0">
                <a:latin typeface="NikoshBAN" panose="02000000000000000000" pitchFamily="2" charset="0"/>
                <a:cs typeface="NikoshBAN" panose="02000000000000000000" pitchFamily="2" charset="0"/>
              </a:rPr>
              <a:t>চিৎকার</a:t>
            </a:r>
            <a:endParaRPr b="1" dirty="0" sz="2400" lang="en-US">
              <a:latin typeface="NikoshBAN" panose="02000000000000000000" pitchFamily="2" charset="0"/>
              <a:cs typeface="NikoshBAN" panose="02000000000000000000" pitchFamily="2" charset="0"/>
            </a:endParaRPr>
          </a:p>
        </p:txBody>
      </p:sp>
      <p:sp>
        <p:nvSpPr>
          <p:cNvPr id="1048589" name="TextBox 8"/>
          <p:cNvSpPr txBox="1"/>
          <p:nvPr/>
        </p:nvSpPr>
        <p:spPr>
          <a:xfrm>
            <a:off x="4800600" y="4267200"/>
            <a:ext cx="3321987" cy="802640"/>
          </a:xfrm>
          <a:prstGeom prst="rect"/>
          <a:noFill/>
        </p:spPr>
        <p:txBody>
          <a:bodyPr rtlCol="0" wrap="square">
            <a:spAutoFit/>
          </a:bodyPr>
          <a:p>
            <a:r>
              <a:rPr b="1" dirty="0" sz="2400" lang="en-US" smtClean="0">
                <a:latin typeface="NikoshBAN" panose="02000000000000000000" pitchFamily="2" charset="0"/>
                <a:cs typeface="NikoshBAN" panose="02000000000000000000" pitchFamily="2" charset="0"/>
              </a:rPr>
              <a:t> </a:t>
            </a:r>
            <a:r>
              <a:rPr b="1" dirty="0" sz="2400" lang="bn-BD" smtClean="0">
                <a:latin typeface="NikoshBAN" panose="02000000000000000000" pitchFamily="2" charset="0"/>
                <a:cs typeface="NikoshBAN" panose="02000000000000000000" pitchFamily="2" charset="0"/>
              </a:rPr>
              <a:t>আখিরাতে এরূপ শাস্তি কাদের হবে ? </a:t>
            </a:r>
            <a:endParaRPr b="1" dirty="0" sz="2400" lang="en-US">
              <a:latin typeface="NikoshBAN" panose="02000000000000000000" pitchFamily="2" charset="0"/>
              <a:cs typeface="NikoshBAN" panose="02000000000000000000" pitchFamily="2" charset="0"/>
            </a:endParaRPr>
          </a:p>
        </p:txBody>
      </p:sp>
      <p:sp>
        <p:nvSpPr>
          <p:cNvPr id="1048590" name="TextBox 9"/>
          <p:cNvSpPr txBox="1"/>
          <p:nvPr/>
        </p:nvSpPr>
        <p:spPr>
          <a:xfrm rot="21118244">
            <a:off x="4472266" y="4526530"/>
            <a:ext cx="1587731" cy="1767839"/>
          </a:xfrm>
          <a:prstGeom prst="rect"/>
          <a:noFill/>
        </p:spPr>
        <p:txBody>
          <a:bodyPr rtlCol="0" wrap="square">
            <a:spAutoFit/>
          </a:bodyPr>
          <a:p>
            <a:pPr algn="ctr"/>
            <a:r>
              <a:rPr b="1" dirty="0" sz="2800" lang="bn-BD" smtClean="0">
                <a:latin typeface="NikoshBAN" panose="02000000000000000000" pitchFamily="2" charset="0"/>
                <a:cs typeface="NikoshBAN" panose="02000000000000000000" pitchFamily="2" charset="0"/>
              </a:rPr>
              <a:t>তাদের এ শাস্তি কোথায় হবে ? </a:t>
            </a:r>
            <a:endParaRPr b="1" dirty="0" sz="2800" lang="en-US">
              <a:latin typeface="NikoshBAN" panose="02000000000000000000" pitchFamily="2" charset="0"/>
              <a:cs typeface="NikoshBAN" panose="02000000000000000000" pitchFamily="2" charset="0"/>
            </a:endParaRPr>
          </a:p>
        </p:txBody>
      </p:sp>
      <p:sp>
        <p:nvSpPr>
          <p:cNvPr id="1048591" name="TextBox 10"/>
          <p:cNvSpPr txBox="1"/>
          <p:nvPr/>
        </p:nvSpPr>
        <p:spPr>
          <a:xfrm rot="21458424">
            <a:off x="4772804" y="4996827"/>
            <a:ext cx="4066709" cy="510540"/>
          </a:xfrm>
          <a:prstGeom prst="rect"/>
          <a:noFill/>
        </p:spPr>
        <p:txBody>
          <a:bodyPr rtlCol="0" wrap="square">
            <a:spAutoFit/>
          </a:bodyPr>
          <a:p>
            <a:pPr algn="ctr"/>
            <a:r>
              <a:rPr b="1" dirty="0" sz="2800" lang="bn-BD" smtClean="0">
                <a:latin typeface="NikoshBAN" panose="02000000000000000000" pitchFamily="2" charset="0"/>
                <a:cs typeface="NikoshBAN" panose="02000000000000000000" pitchFamily="2" charset="0"/>
              </a:rPr>
              <a:t>অসৎ গুনাহগার লোকদের  </a:t>
            </a:r>
            <a:endParaRPr b="1" dirty="0" sz="2800" lang="en-US">
              <a:latin typeface="NikoshBAN" panose="02000000000000000000" pitchFamily="2" charset="0"/>
              <a:cs typeface="NikoshBAN" panose="02000000000000000000" pitchFamily="2" charset="0"/>
            </a:endParaRPr>
          </a:p>
        </p:txBody>
      </p:sp>
      <p:sp>
        <p:nvSpPr>
          <p:cNvPr id="1048592" name="TextBox 11"/>
          <p:cNvSpPr txBox="1"/>
          <p:nvPr/>
        </p:nvSpPr>
        <p:spPr>
          <a:xfrm>
            <a:off x="5486400" y="5715000"/>
            <a:ext cx="2133600" cy="1412240"/>
          </a:xfrm>
          <a:prstGeom prst="rect"/>
          <a:noFill/>
        </p:spPr>
        <p:txBody>
          <a:bodyPr rtlCol="0" wrap="square">
            <a:spAutoFit/>
          </a:bodyPr>
          <a:p>
            <a:r>
              <a:rPr b="1" dirty="0" sz="4400" lang="bn-BD" smtClean="0">
                <a:latin typeface="NikoshBAN" panose="02000000000000000000" pitchFamily="2" charset="0"/>
                <a:cs typeface="NikoshBAN" panose="02000000000000000000" pitchFamily="2" charset="0"/>
              </a:rPr>
              <a:t>জাহান্নামে</a:t>
            </a:r>
            <a:endParaRPr dirty="0" sz="4400" lang="en-US"/>
          </a:p>
        </p:txBody>
      </p:sp>
      <p:pic>
        <p:nvPicPr>
          <p:cNvPr id="2097157" name="Picture 1" descr="C:\Users\s\Desktop\HAFIZUR RAHMAN ++2.jpg"/>
          <p:cNvPicPr>
            <a:picLocks noChangeAspect="1" noChangeArrowheads="1"/>
          </p:cNvPicPr>
          <p:nvPr/>
        </p:nvPicPr>
        <p:blipFill>
          <a:blip xmlns:r="http://schemas.openxmlformats.org/officeDocument/2006/relationships" r:embed="rId4"/>
          <a:srcRect/>
          <a:stretch>
            <a:fillRect/>
          </a:stretch>
        </p:blipFill>
        <p:spPr bwMode="auto">
          <a:xfrm>
            <a:off x="381000" y="228600"/>
            <a:ext cx="1371600" cy="12954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1">
                                  <p:stCondLst>
                                    <p:cond delay="0"/>
                                  </p:stCondLst>
                                  <p:childTnLst>
                                    <p:set>
                                      <p:cBhvr>
                                        <p:cTn dur="1" fill="hold" id="6">
                                          <p:stCondLst>
                                            <p:cond delay="0"/>
                                          </p:stCondLst>
                                        </p:cTn>
                                        <p:tgtEl>
                                          <p:spTgt spid="2097154"/>
                                        </p:tgtEl>
                                        <p:attrNameLst>
                                          <p:attrName>style.visibility</p:attrName>
                                        </p:attrNameLst>
                                      </p:cBhvr>
                                      <p:to>
                                        <p:strVal val="visible"/>
                                      </p:to>
                                    </p:set>
                                    <p:anim calcmode="lin" valueType="num">
                                      <p:cBhvr additive="base">
                                        <p:cTn dur="500" fill="hold" id="7"/>
                                        <p:tgtEl>
                                          <p:spTgt spid="2097154"/>
                                        </p:tgtEl>
                                        <p:attrNameLst>
                                          <p:attrName>ppt_x</p:attrName>
                                        </p:attrNameLst>
                                      </p:cBhvr>
                                      <p:tavLst>
                                        <p:tav tm="0">
                                          <p:val>
                                            <p:strVal val="#ppt_x"/>
                                          </p:val>
                                        </p:tav>
                                        <p:tav tm="100000">
                                          <p:val>
                                            <p:strVal val="#ppt_x"/>
                                          </p:val>
                                        </p:tav>
                                      </p:tavLst>
                                    </p:anim>
                                    <p:anim calcmode="lin" valueType="num">
                                      <p:cBhvr additive="base">
                                        <p:cTn dur="500" fill="hold" id="8"/>
                                        <p:tgtEl>
                                          <p:spTgt spid="2097154"/>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2097155"/>
                                        </p:tgtEl>
                                        <p:attrNameLst>
                                          <p:attrName>style.visibility</p:attrName>
                                        </p:attrNameLst>
                                      </p:cBhvr>
                                      <p:to>
                                        <p:strVal val="visible"/>
                                      </p:to>
                                    </p:set>
                                    <p:anim calcmode="lin" valueType="num">
                                      <p:cBhvr additive="base">
                                        <p:cTn dur="500" fill="hold" id="11"/>
                                        <p:tgtEl>
                                          <p:spTgt spid="2097155"/>
                                        </p:tgtEl>
                                        <p:attrNameLst>
                                          <p:attrName>ppt_x</p:attrName>
                                        </p:attrNameLst>
                                      </p:cBhvr>
                                      <p:tavLst>
                                        <p:tav tm="0">
                                          <p:val>
                                            <p:strVal val="#ppt_x"/>
                                          </p:val>
                                        </p:tav>
                                        <p:tav tm="100000">
                                          <p:val>
                                            <p:strVal val="#ppt_x"/>
                                          </p:val>
                                        </p:tav>
                                      </p:tavLst>
                                    </p:anim>
                                    <p:anim calcmode="lin" valueType="num">
                                      <p:cBhvr additive="base">
                                        <p:cTn dur="500" fill="hold" id="12"/>
                                        <p:tgtEl>
                                          <p:spTgt spid="2097155"/>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2097156"/>
                                        </p:tgtEl>
                                        <p:attrNameLst>
                                          <p:attrName>style.visibility</p:attrName>
                                        </p:attrNameLst>
                                      </p:cBhvr>
                                      <p:to>
                                        <p:strVal val="visible"/>
                                      </p:to>
                                    </p:set>
                                    <p:anim calcmode="lin" valueType="num">
                                      <p:cBhvr additive="base">
                                        <p:cTn dur="500" fill="hold" id="15"/>
                                        <p:tgtEl>
                                          <p:spTgt spid="2097156"/>
                                        </p:tgtEl>
                                        <p:attrNameLst>
                                          <p:attrName>ppt_x</p:attrName>
                                        </p:attrNameLst>
                                      </p:cBhvr>
                                      <p:tavLst>
                                        <p:tav tm="0">
                                          <p:val>
                                            <p:strVal val="#ppt_x"/>
                                          </p:val>
                                        </p:tav>
                                        <p:tav tm="100000">
                                          <p:val>
                                            <p:strVal val="#ppt_x"/>
                                          </p:val>
                                        </p:tav>
                                      </p:tavLst>
                                    </p:anim>
                                    <p:anim calcmode="lin" valueType="num">
                                      <p:cBhvr additive="base">
                                        <p:cTn dur="500" fill="hold" id="16"/>
                                        <p:tgtEl>
                                          <p:spTgt spid="20971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93" name="Oval 1"/>
          <p:cNvSpPr/>
          <p:nvPr/>
        </p:nvSpPr>
        <p:spPr>
          <a:xfrm>
            <a:off x="-176898" y="-312350"/>
            <a:ext cx="6862838" cy="1797041"/>
          </a:xfrm>
          <a:prstGeom prst="ellipse"/>
          <a:solidFill>
            <a:schemeClr val="accent2">
              <a:lumMod val="20000"/>
              <a:lumOff val="80000"/>
            </a:schemeClr>
          </a:solidFill>
          <a:ln>
            <a:noFill/>
          </a:ln>
          <a:effectLst>
            <a:glow rad="228600">
              <a:schemeClr val="accent5">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b="1" dirty="0" sz="7200" lang="bn-BD" smtClean="0">
                <a:solidFill>
                  <a:schemeClr val="tx1">
                    <a:lumMod val="95000"/>
                    <a:lumOff val="5000"/>
                  </a:schemeClr>
                </a:solidFill>
                <a:latin typeface="NikoshBAN" pitchFamily="2" charset="0"/>
                <a:cs typeface="NikoshBAN" pitchFamily="2" charset="0"/>
              </a:rPr>
              <a:t>পরিচিতি</a:t>
            </a:r>
            <a:endParaRPr b="1" dirty="0" sz="7200" lang="en-US">
              <a:solidFill>
                <a:schemeClr val="tx1">
                  <a:lumMod val="95000"/>
                  <a:lumOff val="5000"/>
                </a:schemeClr>
              </a:solidFill>
            </a:endParaRPr>
          </a:p>
        </p:txBody>
      </p:sp>
      <p:sp>
        <p:nvSpPr>
          <p:cNvPr id="1048594" name="Rectangle 2"/>
          <p:cNvSpPr/>
          <p:nvPr/>
        </p:nvSpPr>
        <p:spPr>
          <a:xfrm>
            <a:off x="5181600" y="152400"/>
            <a:ext cx="2514600" cy="2743200"/>
          </a:xfrm>
          <a:prstGeom prst="rect"/>
          <a:solidFill>
            <a:schemeClr val="accent4">
              <a:lumMod val="60000"/>
              <a:lumOff val="40000"/>
            </a:schemeClr>
          </a:solidFill>
          <a:ln>
            <a:noFill/>
          </a:ln>
          <a:effectLst>
            <a:glow rad="228600">
              <a:schemeClr val="accent4">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5" name="Rounded Rectangle 4"/>
          <p:cNvSpPr/>
          <p:nvPr/>
        </p:nvSpPr>
        <p:spPr>
          <a:xfrm>
            <a:off x="3962400" y="3124200"/>
            <a:ext cx="4648200" cy="3276600"/>
          </a:xfrm>
          <a:prstGeom prst="roundRect"/>
          <a:solidFill>
            <a:schemeClr val="accent3">
              <a:lumMod val="20000"/>
              <a:lumOff val="80000"/>
            </a:schemeClr>
          </a:solidFill>
          <a:ln>
            <a:no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fontAlgn="auto">
              <a:spcBef>
                <a:spcPts val="0"/>
              </a:spcBef>
              <a:spcAft>
                <a:spcPts val="0"/>
              </a:spcAft>
            </a:pPr>
            <a:r>
              <a:rPr altLang="en-US" b="1" dirty="0" sz="4400" lang="en-IN" err="1" smtClean="0">
                <a:solidFill>
                  <a:schemeClr val="tx1">
                    <a:lumMod val="95000"/>
                    <a:lumOff val="5000"/>
                  </a:schemeClr>
                </a:solidFill>
                <a:latin typeface="NikoshBAN" pitchFamily="2" charset="0"/>
                <a:cs typeface="NikoshBAN" pitchFamily="2" charset="0"/>
              </a:rPr>
              <a:t>ম</a:t>
            </a:r>
            <a:r>
              <a:rPr altLang="en-US" b="1" dirty="0" sz="4400" lang="en-IN" err="1" smtClean="0">
                <a:solidFill>
                  <a:schemeClr val="tx1">
                    <a:lumMod val="95000"/>
                    <a:lumOff val="5000"/>
                  </a:schemeClr>
                </a:solidFill>
                <a:latin typeface="NikoshBAN" pitchFamily="2" charset="0"/>
                <a:cs typeface="NikoshBAN" pitchFamily="2" charset="0"/>
              </a:rPr>
              <a:t>ো</a:t>
            </a:r>
            <a:r>
              <a:rPr altLang="en-US" b="1" dirty="0" sz="4400" lang="en-IN" err="1" smtClean="0">
                <a:solidFill>
                  <a:schemeClr val="tx1">
                    <a:lumMod val="95000"/>
                    <a:lumOff val="5000"/>
                  </a:schemeClr>
                </a:solidFill>
                <a:latin typeface="NikoshBAN" pitchFamily="2" charset="0"/>
                <a:cs typeface="NikoshBAN" pitchFamily="2" charset="0"/>
              </a:rPr>
              <a:t>ঃ </a:t>
            </a:r>
            <a:r>
              <a:rPr altLang="en-US" b="1" dirty="0" sz="4400" lang="en-IN" err="1" smtClean="0">
                <a:solidFill>
                  <a:schemeClr val="tx1">
                    <a:lumMod val="95000"/>
                    <a:lumOff val="5000"/>
                  </a:schemeClr>
                </a:solidFill>
                <a:latin typeface="NikoshBAN" pitchFamily="2" charset="0"/>
                <a:cs typeface="NikoshBAN" pitchFamily="2" charset="0"/>
              </a:rPr>
              <a:t>ম</a:t>
            </a:r>
            <a:r>
              <a:rPr altLang="en-US" b="1" dirty="0" sz="4400" lang="en-IN" err="1" smtClean="0">
                <a:solidFill>
                  <a:schemeClr val="tx1">
                    <a:lumMod val="95000"/>
                    <a:lumOff val="5000"/>
                  </a:schemeClr>
                </a:solidFill>
                <a:latin typeface="NikoshBAN" pitchFamily="2" charset="0"/>
                <a:cs typeface="NikoshBAN" pitchFamily="2" charset="0"/>
              </a:rPr>
              <a:t>ু</a:t>
            </a:r>
            <a:r>
              <a:rPr altLang="en-US" b="1" dirty="0" sz="4400" lang="en-IN" err="1" smtClean="0">
                <a:solidFill>
                  <a:schemeClr val="tx1">
                    <a:lumMod val="95000"/>
                    <a:lumOff val="5000"/>
                  </a:schemeClr>
                </a:solidFill>
                <a:latin typeface="NikoshBAN" pitchFamily="2" charset="0"/>
                <a:cs typeface="NikoshBAN" pitchFamily="2" charset="0"/>
              </a:rPr>
              <a:t>ন</a:t>
            </a:r>
            <a:r>
              <a:rPr altLang="en-US" b="1" dirty="0" sz="4400" lang="en-IN" err="1" smtClean="0">
                <a:solidFill>
                  <a:schemeClr val="tx1">
                    <a:lumMod val="95000"/>
                    <a:lumOff val="5000"/>
                  </a:schemeClr>
                </a:solidFill>
                <a:latin typeface="NikoshBAN" pitchFamily="2" charset="0"/>
                <a:cs typeface="NikoshBAN" pitchFamily="2" charset="0"/>
              </a:rPr>
              <a:t>ছ</a:t>
            </a:r>
            <a:r>
              <a:rPr altLang="en-US" b="1" dirty="0" sz="4400" lang="en-IN" err="1" smtClean="0">
                <a:solidFill>
                  <a:schemeClr val="tx1">
                    <a:lumMod val="95000"/>
                    <a:lumOff val="5000"/>
                  </a:schemeClr>
                </a:solidFill>
                <a:latin typeface="NikoshBAN" pitchFamily="2" charset="0"/>
                <a:cs typeface="NikoshBAN" pitchFamily="2" charset="0"/>
              </a:rPr>
              <a:t>ুর</a:t>
            </a:r>
            <a:r>
              <a:rPr altLang="en-US" b="1" dirty="0" sz="4400" lang="en-US" err="1" smtClean="0">
                <a:solidFill>
                  <a:schemeClr val="tx1">
                    <a:lumMod val="95000"/>
                    <a:lumOff val="5000"/>
                  </a:schemeClr>
                </a:solidFill>
                <a:latin typeface="NikoshBAN" pitchFamily="2" charset="0"/>
                <a:cs typeface="NikoshBAN" pitchFamily="2" charset="0"/>
              </a:rPr>
              <a:t> </a:t>
            </a:r>
            <a:r>
              <a:rPr altLang="en-US" b="1" dirty="0" sz="4400" lang="en-IN" err="1" smtClean="0">
                <a:solidFill>
                  <a:schemeClr val="tx1">
                    <a:lumMod val="95000"/>
                    <a:lumOff val="5000"/>
                  </a:schemeClr>
                </a:solidFill>
                <a:latin typeface="NikoshBAN" pitchFamily="2" charset="0"/>
                <a:cs typeface="NikoshBAN" pitchFamily="2" charset="0"/>
              </a:rPr>
              <a:t>র</a:t>
            </a:r>
            <a:r>
              <a:rPr altLang="en-US" b="1" dirty="0" sz="4400" lang="en-IN" err="1" smtClean="0">
                <a:solidFill>
                  <a:schemeClr val="tx1">
                    <a:lumMod val="95000"/>
                    <a:lumOff val="5000"/>
                  </a:schemeClr>
                </a:solidFill>
                <a:latin typeface="NikoshBAN" pitchFamily="2" charset="0"/>
                <a:cs typeface="NikoshBAN" pitchFamily="2" charset="0"/>
              </a:rPr>
              <a:t>হ</a:t>
            </a:r>
            <a:r>
              <a:rPr b="1" dirty="0" sz="4400" lang="en-US" smtClean="0">
                <a:solidFill>
                  <a:schemeClr val="tx1">
                    <a:lumMod val="95000"/>
                    <a:lumOff val="5000"/>
                  </a:schemeClr>
                </a:solidFill>
                <a:latin typeface="NikoshBAN" pitchFamily="2" charset="0"/>
                <a:cs typeface="NikoshBAN" pitchFamily="2" charset="0"/>
              </a:rPr>
              <a:t>মান</a:t>
            </a:r>
            <a:endParaRPr altLang="en-US" lang="zh-CN"/>
          </a:p>
          <a:p>
            <a:pPr algn="ctr" fontAlgn="auto">
              <a:spcBef>
                <a:spcPts val="0"/>
              </a:spcBef>
              <a:spcAft>
                <a:spcPts val="0"/>
              </a:spcAft>
            </a:pPr>
            <a:r>
              <a:rPr b="1" dirty="0" lang="en-US" smtClean="0">
                <a:solidFill>
                  <a:schemeClr val="tx1">
                    <a:lumMod val="95000"/>
                    <a:lumOff val="5000"/>
                  </a:schemeClr>
                </a:solidFill>
                <a:latin typeface="NikoshBAN" pitchFamily="2" charset="0"/>
                <a:cs typeface="NikoshBAN" pitchFamily="2" charset="0"/>
              </a:rPr>
              <a:t>০</a:t>
            </a:r>
            <a:r>
              <a:rPr altLang="en-US" b="1" dirty="0" lang="en-IN" smtClean="0">
                <a:solidFill>
                  <a:schemeClr val="tx1">
                    <a:lumMod val="95000"/>
                    <a:lumOff val="5000"/>
                  </a:schemeClr>
                </a:solidFill>
                <a:latin typeface="NikoshBAN" pitchFamily="2" charset="0"/>
                <a:cs typeface="NikoshBAN" pitchFamily="2" charset="0"/>
              </a:rPr>
              <a:t>১</a:t>
            </a:r>
            <a:r>
              <a:rPr altLang="en-US" b="1" dirty="0" lang="en-IN" smtClean="0">
                <a:solidFill>
                  <a:schemeClr val="tx1">
                    <a:lumMod val="95000"/>
                    <a:lumOff val="5000"/>
                  </a:schemeClr>
                </a:solidFill>
                <a:latin typeface="NikoshBAN" pitchFamily="2" charset="0"/>
                <a:cs typeface="NikoshBAN" pitchFamily="2" charset="0"/>
              </a:rPr>
              <a:t>৭</a:t>
            </a:r>
            <a:r>
              <a:rPr altLang="en-US" b="1" dirty="0" lang="en-IN" smtClean="0">
                <a:solidFill>
                  <a:schemeClr val="tx1">
                    <a:lumMod val="95000"/>
                    <a:lumOff val="5000"/>
                  </a:schemeClr>
                </a:solidFill>
                <a:latin typeface="NikoshBAN" pitchFamily="2" charset="0"/>
                <a:cs typeface="NikoshBAN" pitchFamily="2" charset="0"/>
              </a:rPr>
              <a:t>২</a:t>
            </a:r>
            <a:r>
              <a:rPr altLang="en-US" b="1" dirty="0" lang="en-IN" smtClean="0">
                <a:solidFill>
                  <a:schemeClr val="tx1">
                    <a:lumMod val="95000"/>
                    <a:lumOff val="5000"/>
                  </a:schemeClr>
                </a:solidFill>
                <a:latin typeface="NikoshBAN" pitchFamily="2" charset="0"/>
                <a:cs typeface="NikoshBAN" pitchFamily="2" charset="0"/>
              </a:rPr>
              <a:t>১</a:t>
            </a:r>
            <a:r>
              <a:rPr altLang="en-US" b="1" dirty="0" lang="en-IN" smtClean="0">
                <a:solidFill>
                  <a:schemeClr val="tx1">
                    <a:lumMod val="95000"/>
                    <a:lumOff val="5000"/>
                  </a:schemeClr>
                </a:solidFill>
                <a:latin typeface="NikoshBAN" pitchFamily="2" charset="0"/>
                <a:cs typeface="NikoshBAN" pitchFamily="2" charset="0"/>
              </a:rPr>
              <a:t>৫</a:t>
            </a:r>
            <a:r>
              <a:rPr altLang="en-US" b="1" dirty="0" lang="en-IN" smtClean="0">
                <a:solidFill>
                  <a:schemeClr val="tx1">
                    <a:lumMod val="95000"/>
                    <a:lumOff val="5000"/>
                  </a:schemeClr>
                </a:solidFill>
                <a:latin typeface="NikoshBAN" pitchFamily="2" charset="0"/>
                <a:cs typeface="NikoshBAN" pitchFamily="2" charset="0"/>
              </a:rPr>
              <a:t>৪</a:t>
            </a:r>
            <a:r>
              <a:rPr altLang="en-US" b="1" dirty="0" lang="en-IN" smtClean="0">
                <a:solidFill>
                  <a:schemeClr val="tx1">
                    <a:lumMod val="95000"/>
                    <a:lumOff val="5000"/>
                  </a:schemeClr>
                </a:solidFill>
                <a:latin typeface="NikoshBAN" pitchFamily="2" charset="0"/>
                <a:cs typeface="NikoshBAN" pitchFamily="2" charset="0"/>
              </a:rPr>
              <a:t>৫</a:t>
            </a:r>
            <a:r>
              <a:rPr altLang="en-US" b="1" dirty="0" lang="en-IN" smtClean="0">
                <a:solidFill>
                  <a:schemeClr val="tx1">
                    <a:lumMod val="95000"/>
                    <a:lumOff val="5000"/>
                  </a:schemeClr>
                </a:solidFill>
                <a:latin typeface="NikoshBAN" pitchFamily="2" charset="0"/>
                <a:cs typeface="NikoshBAN" pitchFamily="2" charset="0"/>
              </a:rPr>
              <a:t>৪</a:t>
            </a:r>
            <a:r>
              <a:rPr altLang="en-US" b="1" dirty="0" lang="en-IN" smtClean="0">
                <a:solidFill>
                  <a:schemeClr val="tx1">
                    <a:lumMod val="95000"/>
                    <a:lumOff val="5000"/>
                  </a:schemeClr>
                </a:solidFill>
                <a:latin typeface="NikoshBAN" pitchFamily="2" charset="0"/>
                <a:cs typeface="NikoshBAN" pitchFamily="2" charset="0"/>
              </a:rPr>
              <a:t>৩</a:t>
            </a:r>
            <a:r>
              <a:rPr altLang="en-US" b="1" dirty="0" lang="en-IN" smtClean="0">
                <a:solidFill>
                  <a:schemeClr val="tx1">
                    <a:lumMod val="95000"/>
                    <a:lumOff val="5000"/>
                  </a:schemeClr>
                </a:solidFill>
                <a:latin typeface="NikoshBAN" pitchFamily="2" charset="0"/>
                <a:cs typeface="NikoshBAN" pitchFamily="2" charset="0"/>
              </a:rPr>
              <a:t>৬</a:t>
            </a:r>
            <a:endParaRPr altLang="en-US" lang="zh-CN"/>
          </a:p>
          <a:p>
            <a:pPr algn="ctr" fontAlgn="auto">
              <a:spcBef>
                <a:spcPts val="0"/>
              </a:spcBef>
              <a:spcAft>
                <a:spcPts val="0"/>
              </a:spcAft>
            </a:pPr>
            <a:r>
              <a:rPr altLang="en-US" b="1" dirty="0" lang="en-IN" smtClean="0">
                <a:solidFill>
                  <a:schemeClr val="tx1">
                    <a:lumMod val="95000"/>
                    <a:lumOff val="5000"/>
                  </a:schemeClr>
                </a:solidFill>
                <a:latin typeface="NikoshBAN" pitchFamily="2" charset="0"/>
                <a:cs typeface="NikoshBAN" pitchFamily="2" charset="0"/>
              </a:rPr>
              <a:t>স</a:t>
            </a:r>
            <a:r>
              <a:rPr altLang="en-US" b="1" dirty="0" lang="en-IN" smtClean="0">
                <a:solidFill>
                  <a:schemeClr val="tx1">
                    <a:lumMod val="95000"/>
                    <a:lumOff val="5000"/>
                  </a:schemeClr>
                </a:solidFill>
                <a:latin typeface="NikoshBAN" pitchFamily="2" charset="0"/>
                <a:cs typeface="NikoshBAN" pitchFamily="2" charset="0"/>
              </a:rPr>
              <a:t>হ</a:t>
            </a:r>
            <a:r>
              <a:rPr altLang="en-US" b="1" dirty="0" lang="en-IN" smtClean="0">
                <a:solidFill>
                  <a:schemeClr val="tx1">
                    <a:lumMod val="95000"/>
                    <a:lumOff val="5000"/>
                  </a:schemeClr>
                </a:solidFill>
                <a:latin typeface="NikoshBAN" pitchFamily="2" charset="0"/>
                <a:cs typeface="NikoshBAN" pitchFamily="2" charset="0"/>
              </a:rPr>
              <a:t>ক</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রী</a:t>
            </a:r>
            <a:r>
              <a:rPr altLang="en-US" b="1" dirty="0" lang="en-US" smtClean="0">
                <a:solidFill>
                  <a:schemeClr val="tx1">
                    <a:lumMod val="95000"/>
                    <a:lumOff val="5000"/>
                  </a:schemeClr>
                </a:solidFill>
                <a:latin typeface="NikoshBAN" pitchFamily="2" charset="0"/>
                <a:cs typeface="NikoshBAN" pitchFamily="2" charset="0"/>
              </a:rPr>
              <a:t> </a:t>
            </a:r>
            <a:r>
              <a:rPr altLang="en-US" b="1" dirty="0" lang="en-US" smtClean="0">
                <a:solidFill>
                  <a:schemeClr val="tx1">
                    <a:lumMod val="95000"/>
                    <a:lumOff val="5000"/>
                  </a:schemeClr>
                </a:solidFill>
                <a:latin typeface="NikoshBAN" pitchFamily="2" charset="0"/>
                <a:cs typeface="NikoshBAN" pitchFamily="2" charset="0"/>
              </a:rPr>
              <a:t> </a:t>
            </a:r>
            <a:r>
              <a:rPr altLang="en-US" b="1" dirty="0" lang="en-IN" smtClean="0">
                <a:solidFill>
                  <a:schemeClr val="tx1">
                    <a:lumMod val="95000"/>
                    <a:lumOff val="5000"/>
                  </a:schemeClr>
                </a:solidFill>
                <a:latin typeface="NikoshBAN" pitchFamily="2" charset="0"/>
                <a:cs typeface="NikoshBAN" pitchFamily="2" charset="0"/>
              </a:rPr>
              <a:t>ম</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ও</a:t>
            </a:r>
            <a:r>
              <a:rPr altLang="en-US" b="1" dirty="0" lang="en-IN" smtClean="0">
                <a:solidFill>
                  <a:schemeClr val="tx1">
                    <a:lumMod val="95000"/>
                    <a:lumOff val="5000"/>
                  </a:schemeClr>
                </a:solidFill>
                <a:latin typeface="NikoshBAN" pitchFamily="2" charset="0"/>
                <a:cs typeface="NikoshBAN" pitchFamily="2" charset="0"/>
              </a:rPr>
              <a:t>লানা</a:t>
            </a:r>
            <a:r>
              <a:rPr altLang="en-US" b="1" dirty="0" lang="en-US" smtClean="0">
                <a:solidFill>
                  <a:schemeClr val="tx1">
                    <a:lumMod val="95000"/>
                    <a:lumOff val="5000"/>
                  </a:schemeClr>
                </a:solidFill>
                <a:latin typeface="NikoshBAN" pitchFamily="2" charset="0"/>
                <a:cs typeface="NikoshBAN" pitchFamily="2" charset="0"/>
              </a:rPr>
              <a:t> </a:t>
            </a:r>
            <a:r>
              <a:rPr altLang="en-US" b="1" dirty="0" lang="en-IN" smtClean="0">
                <a:solidFill>
                  <a:schemeClr val="tx1">
                    <a:lumMod val="95000"/>
                    <a:lumOff val="5000"/>
                  </a:schemeClr>
                </a:solidFill>
                <a:latin typeface="NikoshBAN" pitchFamily="2" charset="0"/>
                <a:cs typeface="NikoshBAN" pitchFamily="2" charset="0"/>
              </a:rPr>
              <a:t>শ</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ক্ষ</a:t>
            </a:r>
            <a:r>
              <a:rPr altLang="en-US" b="1" dirty="0" lang="en-IN" smtClean="0">
                <a:solidFill>
                  <a:schemeClr val="tx1">
                    <a:lumMod val="95000"/>
                    <a:lumOff val="5000"/>
                  </a:schemeClr>
                </a:solidFill>
                <a:latin typeface="NikoshBAN" pitchFamily="2" charset="0"/>
                <a:cs typeface="NikoshBAN" pitchFamily="2" charset="0"/>
              </a:rPr>
              <a:t>ক</a:t>
            </a:r>
            <a:endParaRPr altLang="en-US" lang="zh-CN"/>
          </a:p>
          <a:p>
            <a:pPr algn="ctr" fontAlgn="auto">
              <a:spcBef>
                <a:spcPts val="0"/>
              </a:spcBef>
              <a:spcAft>
                <a:spcPts val="0"/>
              </a:spcAft>
            </a:pPr>
            <a:r>
              <a:rPr altLang="en-US" b="1" dirty="0" lang="en-IN" smtClean="0">
                <a:solidFill>
                  <a:schemeClr val="tx1">
                    <a:lumMod val="95000"/>
                    <a:lumOff val="5000"/>
                  </a:schemeClr>
                </a:solidFill>
                <a:latin typeface="NikoshBAN" pitchFamily="2" charset="0"/>
                <a:cs typeface="NikoshBAN" pitchFamily="2" charset="0"/>
              </a:rPr>
              <a:t>স</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ন</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ত</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হ</a:t>
            </a:r>
            <a:r>
              <a:rPr altLang="en-US" b="1" dirty="0" lang="en-IN" smtClean="0">
                <a:solidFill>
                  <a:schemeClr val="tx1">
                    <a:lumMod val="95000"/>
                    <a:lumOff val="5000"/>
                  </a:schemeClr>
                </a:solidFill>
                <a:latin typeface="NikoshBAN" pitchFamily="2" charset="0"/>
                <a:cs typeface="NikoshBAN" pitchFamily="2" charset="0"/>
              </a:rPr>
              <a:t>ার</a:t>
            </a:r>
            <a:r>
              <a:rPr altLang="en-US" b="1" dirty="0" lang="en-US" smtClean="0">
                <a:solidFill>
                  <a:schemeClr val="tx1">
                    <a:lumMod val="95000"/>
                    <a:lumOff val="5000"/>
                  </a:schemeClr>
                </a:solidFill>
                <a:latin typeface="NikoshBAN" pitchFamily="2" charset="0"/>
                <a:cs typeface="NikoshBAN" pitchFamily="2" charset="0"/>
              </a:rPr>
              <a:t> </a:t>
            </a:r>
            <a:r>
              <a:rPr altLang="en-US" b="1" dirty="0" lang="en-IN" smtClean="0">
                <a:solidFill>
                  <a:schemeClr val="tx1">
                    <a:lumMod val="95000"/>
                    <a:lumOff val="5000"/>
                  </a:schemeClr>
                </a:solidFill>
                <a:latin typeface="NikoshBAN" pitchFamily="2" charset="0"/>
                <a:cs typeface="NikoshBAN" pitchFamily="2" charset="0"/>
              </a:rPr>
              <a:t>ই</a:t>
            </a:r>
            <a:r>
              <a:rPr altLang="en-US" b="1" dirty="0" lang="en-IN" smtClean="0">
                <a:solidFill>
                  <a:schemeClr val="tx1">
                    <a:lumMod val="95000"/>
                    <a:lumOff val="5000"/>
                  </a:schemeClr>
                </a:solidFill>
                <a:latin typeface="NikoshBAN" pitchFamily="2" charset="0"/>
                <a:cs typeface="NikoshBAN" pitchFamily="2" charset="0"/>
              </a:rPr>
              <a:t>স</a:t>
            </a:r>
            <a:r>
              <a:rPr altLang="en-US" b="1" dirty="0" lang="en-IN" smtClean="0">
                <a:solidFill>
                  <a:schemeClr val="tx1">
                    <a:lumMod val="95000"/>
                    <a:lumOff val="5000"/>
                  </a:schemeClr>
                </a:solidFill>
                <a:latin typeface="NikoshBAN" pitchFamily="2" charset="0"/>
                <a:cs typeface="NikoshBAN" pitchFamily="2" charset="0"/>
              </a:rPr>
              <a:t>ল</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ম</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য়া</a:t>
            </a:r>
            <a:r>
              <a:rPr altLang="en-US" b="1" dirty="0" lang="en-US" smtClean="0">
                <a:solidFill>
                  <a:schemeClr val="tx1">
                    <a:lumMod val="95000"/>
                    <a:lumOff val="5000"/>
                  </a:schemeClr>
                </a:solidFill>
                <a:latin typeface="NikoshBAN" pitchFamily="2" charset="0"/>
                <a:cs typeface="NikoshBAN" pitchFamily="2" charset="0"/>
              </a:rPr>
              <a:t> </a:t>
            </a:r>
            <a:r>
              <a:rPr altLang="en-US" b="1" dirty="0" lang="en-IN" smtClean="0">
                <a:solidFill>
                  <a:schemeClr val="tx1">
                    <a:lumMod val="95000"/>
                    <a:lumOff val="5000"/>
                  </a:schemeClr>
                </a:solidFill>
                <a:latin typeface="NikoshBAN" pitchFamily="2" charset="0"/>
                <a:cs typeface="NikoshBAN" pitchFamily="2" charset="0"/>
              </a:rPr>
              <a:t>দাখিল</a:t>
            </a:r>
            <a:r>
              <a:rPr altLang="en-US" b="1" dirty="0" lang="en-US" smtClean="0">
                <a:solidFill>
                  <a:schemeClr val="tx1">
                    <a:lumMod val="95000"/>
                    <a:lumOff val="5000"/>
                  </a:schemeClr>
                </a:solidFill>
                <a:latin typeface="NikoshBAN" pitchFamily="2" charset="0"/>
                <a:cs typeface="NikoshBAN" pitchFamily="2" charset="0"/>
              </a:rPr>
              <a:t> মাদ্রাসা</a:t>
            </a:r>
            <a:endParaRPr altLang="en-US" lang="zh-CN"/>
          </a:p>
          <a:p>
            <a:pPr algn="ctr" fontAlgn="auto">
              <a:spcBef>
                <a:spcPts val="0"/>
              </a:spcBef>
              <a:spcAft>
                <a:spcPts val="0"/>
              </a:spcAft>
            </a:pPr>
            <a:r>
              <a:rPr altLang="en-US" b="1" dirty="0" lang="en-IN" smtClean="0">
                <a:solidFill>
                  <a:schemeClr val="tx1">
                    <a:lumMod val="95000"/>
                    <a:lumOff val="5000"/>
                  </a:schemeClr>
                </a:solidFill>
                <a:latin typeface="NikoshBAN" pitchFamily="2" charset="0"/>
                <a:cs typeface="NikoshBAN" pitchFamily="2" charset="0"/>
              </a:rPr>
              <a:t>আ</a:t>
            </a:r>
            <a:r>
              <a:rPr altLang="en-US" b="1" dirty="0" lang="en-IN" smtClean="0">
                <a:solidFill>
                  <a:schemeClr val="tx1">
                    <a:lumMod val="95000"/>
                    <a:lumOff val="5000"/>
                  </a:schemeClr>
                </a:solidFill>
                <a:latin typeface="NikoshBAN" pitchFamily="2" charset="0"/>
                <a:cs typeface="NikoshBAN" pitchFamily="2" charset="0"/>
              </a:rPr>
              <a:t>দ</a:t>
            </a:r>
            <a:r>
              <a:rPr altLang="en-US" b="1" dirty="0" lang="en-IN" smtClean="0">
                <a:solidFill>
                  <a:schemeClr val="tx1">
                    <a:lumMod val="95000"/>
                    <a:lumOff val="5000"/>
                  </a:schemeClr>
                </a:solidFill>
                <a:latin typeface="NikoshBAN" pitchFamily="2" charset="0"/>
                <a:cs typeface="NikoshBAN" pitchFamily="2" charset="0"/>
              </a:rPr>
              <a:t>ম</a:t>
            </a:r>
            <a:r>
              <a:rPr altLang="en-US" b="1" dirty="0" lang="en-IN" smtClean="0">
                <a:solidFill>
                  <a:schemeClr val="tx1">
                    <a:lumMod val="95000"/>
                    <a:lumOff val="5000"/>
                  </a:schemeClr>
                </a:solidFill>
                <a:latin typeface="NikoshBAN" pitchFamily="2" charset="0"/>
                <a:cs typeface="NikoshBAN" pitchFamily="2" charset="0"/>
              </a:rPr>
              <a:t>দ</a:t>
            </a:r>
            <a:r>
              <a:rPr altLang="en-US" b="1" dirty="0" lang="en-IN" smtClean="0">
                <a:solidFill>
                  <a:schemeClr val="tx1">
                    <a:lumMod val="95000"/>
                    <a:lumOff val="5000"/>
                  </a:schemeClr>
                </a:solidFill>
                <a:latin typeface="NikoshBAN" pitchFamily="2" charset="0"/>
                <a:cs typeface="NikoshBAN" pitchFamily="2" charset="0"/>
              </a:rPr>
              <a:t>ীঘি</a:t>
            </a:r>
            <a:r>
              <a:rPr altLang="en-US" b="1" dirty="0" lang="en-US" smtClean="0">
                <a:solidFill>
                  <a:schemeClr val="tx1">
                    <a:lumMod val="95000"/>
                    <a:lumOff val="5000"/>
                  </a:schemeClr>
                </a:solidFill>
                <a:latin typeface="NikoshBAN" pitchFamily="2" charset="0"/>
                <a:cs typeface="NikoshBAN" pitchFamily="2" charset="0"/>
              </a:rPr>
              <a:t> </a:t>
            </a:r>
            <a:r>
              <a:rPr altLang="en-US" b="1" dirty="0" lang="en-US" smtClean="0">
                <a:solidFill>
                  <a:schemeClr val="tx1">
                    <a:lumMod val="95000"/>
                    <a:lumOff val="5000"/>
                  </a:schemeClr>
                </a:solidFill>
                <a:latin typeface="NikoshBAN" pitchFamily="2" charset="0"/>
                <a:cs typeface="NikoshBAN" pitchFamily="2" charset="0"/>
              </a:rPr>
              <a:t> </a:t>
            </a:r>
            <a:r>
              <a:rPr altLang="en-US" b="1" dirty="0" lang="en-IN" smtClean="0">
                <a:solidFill>
                  <a:schemeClr val="tx1">
                    <a:lumMod val="95000"/>
                    <a:lumOff val="5000"/>
                  </a:schemeClr>
                </a:solidFill>
                <a:latin typeface="NikoshBAN" pitchFamily="2" charset="0"/>
                <a:cs typeface="NikoshBAN" pitchFamily="2" charset="0"/>
              </a:rPr>
              <a:t>ব</a:t>
            </a:r>
            <a:r>
              <a:rPr altLang="en-US" b="1" dirty="0" lang="en-IN" smtClean="0">
                <a:solidFill>
                  <a:schemeClr val="tx1">
                    <a:lumMod val="95000"/>
                    <a:lumOff val="5000"/>
                  </a:schemeClr>
                </a:solidFill>
                <a:latin typeface="NikoshBAN" pitchFamily="2" charset="0"/>
                <a:cs typeface="NikoshBAN" pitchFamily="2" charset="0"/>
              </a:rPr>
              <a:t>গ</a:t>
            </a:r>
            <a:r>
              <a:rPr altLang="en-US" b="1" dirty="0" lang="en-IN" smtClean="0">
                <a:solidFill>
                  <a:schemeClr val="tx1">
                    <a:lumMod val="95000"/>
                    <a:lumOff val="5000"/>
                  </a:schemeClr>
                </a:solidFill>
                <a:latin typeface="NikoshBAN" pitchFamily="2" charset="0"/>
                <a:cs typeface="NikoshBAN" pitchFamily="2" charset="0"/>
              </a:rPr>
              <a:t>ু</a:t>
            </a:r>
            <a:r>
              <a:rPr altLang="en-US" b="1" dirty="0" lang="en-IN" smtClean="0">
                <a:solidFill>
                  <a:schemeClr val="tx1">
                    <a:lumMod val="95000"/>
                    <a:lumOff val="5000"/>
                  </a:schemeClr>
                </a:solidFill>
                <a:latin typeface="NikoshBAN" pitchFamily="2" charset="0"/>
                <a:cs typeface="NikoshBAN" pitchFamily="2" charset="0"/>
              </a:rPr>
              <a:t>ড়া</a:t>
            </a:r>
            <a:endParaRPr altLang="en-US" lang="zh-CN"/>
          </a:p>
        </p:txBody>
      </p:sp>
      <p:graphicFrame>
        <p:nvGraphicFramePr>
          <p:cNvPr id="4194304" name="Object 4"/>
          <p:cNvGraphicFramePr>
            <a:graphicFrameLocks noChangeAspect="1"/>
          </p:cNvGraphicFramePr>
          <p:nvPr/>
        </p:nvGraphicFramePr>
        <p:xfrm flipV="1">
          <a:off x="3316288" y="-2512428"/>
          <a:ext cx="5434571" cy="2169451"/>
        </p:xfrm>
        <a:graphic>
          <a:graphicData uri="http://schemas.openxmlformats.org/presentationml/2006/ole">
            <mc:AlternateContent xmlns:mc="http://schemas.openxmlformats.org/markup-compatibility/2006">
              <mc:Choice xmlns:v="urn:schemas-microsoft-com:vml" Requires="v">
                <p:oleObj name="Macro-Enabled Template" r:id="rId1" spid="_x0000_s1026" imgH="519864" imgW="5940848" progId="Word.DocumentMacroEnabled.12">
                  <p:embed/>
                </p:oleObj>
              </mc:Choice>
              <mc:Fallback>
                <p:oleObj name="Macro-Enabled Template" r:id="rId1" spid="" imgH="519864" imgW="5940848" progId="Word.DocumentMacroEnabled.12">
                  <p:embed/>
                  <p:pic>
                    <p:nvPicPr>
                      <p:cNvPr id="2097160" name=""/>
                      <p:cNvPicPr>
                        <a:picLocks/>
                      </p:cNvPicPr>
                      <p:nvPr/>
                    </p:nvPicPr>
                    <p:blipFill>
                      <a:blip xmlns:r="http://schemas.openxmlformats.org/officeDocument/2006/relationships" r:embed="rId2"/>
                      <a:stretch>
                        <a:fillRect/>
                      </a:stretch>
                    </p:blipFill>
                    <p:spPr>
                      <a:xfrm>
                        <a:off x="3203575" y="5791200"/>
                        <a:ext cx="5940425" cy="519112"/>
                      </a:xfrm>
                      <a:prstGeom prst="rect"/>
                    </p:spPr>
                  </p:pic>
                </p:oleObj>
              </mc:Fallback>
            </mc:AlternateContent>
          </a:graphicData>
        </a:graphic>
      </p:graphicFrame>
      <p:sp>
        <p:nvSpPr>
          <p:cNvPr id="1048596" name="Oval 6"/>
          <p:cNvSpPr/>
          <p:nvPr/>
        </p:nvSpPr>
        <p:spPr>
          <a:xfrm>
            <a:off x="381000" y="1643050"/>
            <a:ext cx="3124200" cy="4833950"/>
          </a:xfrm>
          <a:prstGeom prst="ellipse"/>
          <a:solidFill>
            <a:schemeClr val="accent5">
              <a:lumMod val="20000"/>
              <a:lumOff val="80000"/>
            </a:schemeClr>
          </a:solidFill>
          <a:ln>
            <a:noFill/>
          </a:ln>
          <a:effectLst>
            <a:glow rad="228600">
              <a:schemeClr val="accent2">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3600" lang="bn-BD" smtClean="0">
                <a:solidFill>
                  <a:schemeClr val="tx1">
                    <a:lumMod val="95000"/>
                    <a:lumOff val="5000"/>
                  </a:schemeClr>
                </a:solidFill>
                <a:latin typeface="NikoshBAN" pitchFamily="2" charset="0"/>
                <a:cs typeface="NikoshBAN" pitchFamily="2" charset="0"/>
              </a:rPr>
              <a:t>দাখিল </a:t>
            </a:r>
            <a:endParaRPr altLang="en-US" dirty="0" sz="3600" lang="en-US" smtClean="0">
              <a:solidFill>
                <a:schemeClr val="tx1">
                  <a:lumMod val="95000"/>
                  <a:lumOff val="5000"/>
                </a:schemeClr>
              </a:solidFill>
              <a:latin typeface="NikoshBAN" pitchFamily="2" charset="0"/>
              <a:cs typeface="NikoshBAN" pitchFamily="2" charset="0"/>
            </a:endParaRPr>
          </a:p>
          <a:p>
            <a:pPr algn="ctr"/>
            <a:r>
              <a:rPr altLang="en-US" dirty="0" sz="3600" lang="en-US" smtClean="0">
                <a:solidFill>
                  <a:schemeClr val="tx1">
                    <a:lumMod val="95000"/>
                    <a:lumOff val="5000"/>
                  </a:schemeClr>
                </a:solidFill>
                <a:latin typeface="NikoshBAN" pitchFamily="2" charset="0"/>
                <a:cs typeface="NikoshBAN" pitchFamily="2" charset="0"/>
              </a:rPr>
              <a:t>৮</a:t>
            </a:r>
            <a:r>
              <a:rPr altLang="en-US" dirty="0" sz="3600" lang="bn-BD" smtClean="0">
                <a:solidFill>
                  <a:schemeClr val="tx1">
                    <a:lumMod val="95000"/>
                    <a:lumOff val="5000"/>
                  </a:schemeClr>
                </a:solidFill>
                <a:latin typeface="NikoshBAN" pitchFamily="2" charset="0"/>
                <a:cs typeface="NikoshBAN" pitchFamily="2" charset="0"/>
              </a:rPr>
              <a:t>ম শ্রেণি </a:t>
            </a:r>
          </a:p>
          <a:p>
            <a:pPr algn="ctr"/>
            <a:r>
              <a:rPr altLang="en-US" dirty="0" sz="4000" lang="en-US" err="1" smtClean="0">
                <a:solidFill>
                  <a:schemeClr val="tx1">
                    <a:lumMod val="95000"/>
                    <a:lumOff val="5000"/>
                  </a:schemeClr>
                </a:solidFill>
                <a:latin typeface="NikoshBAN" pitchFamily="2" charset="0"/>
                <a:cs typeface="NikoshBAN" pitchFamily="2" charset="0"/>
              </a:rPr>
              <a:t>আল-আকাঈদ</a:t>
            </a:r>
            <a:endParaRPr altLang="en-US" dirty="0" sz="4000" lang="en-US" smtClean="0">
              <a:solidFill>
                <a:schemeClr val="tx1">
                  <a:lumMod val="95000"/>
                  <a:lumOff val="5000"/>
                </a:schemeClr>
              </a:solidFill>
              <a:latin typeface="NikoshBAN" pitchFamily="2" charset="0"/>
              <a:cs typeface="NikoshBAN" pitchFamily="2" charset="0"/>
            </a:endParaRPr>
          </a:p>
          <a:p>
            <a:pPr algn="ctr"/>
            <a:r>
              <a:rPr altLang="en-US" dirty="0" sz="4000" lang="en-US" err="1" smtClean="0">
                <a:solidFill>
                  <a:schemeClr val="tx1">
                    <a:lumMod val="95000"/>
                    <a:lumOff val="5000"/>
                  </a:schemeClr>
                </a:solidFill>
                <a:latin typeface="NikoshBAN" pitchFamily="2" charset="0"/>
                <a:cs typeface="NikoshBAN" pitchFamily="2" charset="0"/>
              </a:rPr>
              <a:t>ওয়াল</a:t>
            </a:r>
            <a:endParaRPr altLang="en-US" dirty="0" sz="4000" lang="en-US" smtClean="0">
              <a:solidFill>
                <a:schemeClr val="tx1">
                  <a:lumMod val="95000"/>
                  <a:lumOff val="5000"/>
                </a:schemeClr>
              </a:solidFill>
              <a:latin typeface="NikoshBAN" pitchFamily="2" charset="0"/>
              <a:cs typeface="NikoshBAN" pitchFamily="2" charset="0"/>
            </a:endParaRPr>
          </a:p>
          <a:p>
            <a:pPr algn="ctr"/>
            <a:r>
              <a:rPr altLang="en-US" dirty="0" sz="4000" lang="en-US" err="1" smtClean="0">
                <a:solidFill>
                  <a:schemeClr val="tx1">
                    <a:lumMod val="95000"/>
                    <a:lumOff val="5000"/>
                  </a:schemeClr>
                </a:solidFill>
                <a:latin typeface="NikoshBAN" pitchFamily="2" charset="0"/>
                <a:cs typeface="NikoshBAN" pitchFamily="2" charset="0"/>
              </a:rPr>
              <a:t>ফিকহ্</a:t>
            </a:r>
            <a:endParaRPr altLang="en-US" dirty="0" sz="4400" lang="en-US">
              <a:solidFill>
                <a:schemeClr val="tx1">
                  <a:lumMod val="95000"/>
                  <a:lumOff val="5000"/>
                </a:schemeClr>
              </a:solidFill>
              <a:latin typeface="NikoshBAN" pitchFamily="2" charset="0"/>
              <a:cs typeface="NikoshBAN" pitchFamily="2" charset="0"/>
            </a:endParaRPr>
          </a:p>
        </p:txBody>
      </p:sp>
      <p:pic>
        <p:nvPicPr>
          <p:cNvPr id="2097159" name="Picture 1" descr="C:\Users\s\Desktop\HAFIZUR RAHMAN ++2.jpg"/>
          <p:cNvPicPr>
            <a:picLocks noChangeAspect="1" noChangeArrowheads="1"/>
          </p:cNvPicPr>
          <p:nvPr/>
        </p:nvPicPr>
        <p:blipFill>
          <a:blip xmlns:r="http://schemas.openxmlformats.org/officeDocument/2006/relationships" r:embed="rId3"/>
          <a:srcRect/>
          <a:stretch>
            <a:fillRect/>
          </a:stretch>
        </p:blipFill>
        <p:spPr bwMode="auto">
          <a:xfrm>
            <a:off x="381000" y="228600"/>
            <a:ext cx="1371600" cy="1295400"/>
          </a:xfrm>
          <a:prstGeom prst="rect"/>
          <a:noFill/>
        </p:spPr>
      </p:pic>
      <p:pic>
        <p:nvPicPr>
          <p:cNvPr id="2097188" name=""/>
          <p:cNvPicPr>
            <a:picLocks/>
          </p:cNvPicPr>
          <p:nvPr/>
        </p:nvPicPr>
        <p:blipFill>
          <a:blip xmlns:r="http://schemas.openxmlformats.org/officeDocument/2006/relationships" r:embed="rId4"/>
          <a:stretch>
            <a:fillRect/>
          </a:stretch>
        </p:blipFill>
        <p:spPr>
          <a:xfrm rot="0">
            <a:off x="5942278" y="0"/>
            <a:ext cx="2075058" cy="2642109"/>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97" name="Rectangle 1"/>
          <p:cNvSpPr/>
          <p:nvPr/>
        </p:nvSpPr>
        <p:spPr>
          <a:xfrm>
            <a:off x="762000" y="609600"/>
            <a:ext cx="7543800" cy="1524000"/>
          </a:xfrm>
          <a:prstGeom prst="rect"/>
          <a:solidFill>
            <a:schemeClr val="accent3">
              <a:lumMod val="20000"/>
              <a:lumOff val="80000"/>
            </a:schemeClr>
          </a:solidFill>
          <a:ln>
            <a:noFill/>
          </a:ln>
          <a:effectLst>
            <a:glow rad="228600">
              <a:schemeClr val="accent2">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200" lang="en-US" err="1" smtClean="0">
                <a:solidFill>
                  <a:schemeClr val="tx1">
                    <a:lumMod val="95000"/>
                    <a:lumOff val="5000"/>
                  </a:schemeClr>
                </a:solidFill>
                <a:latin typeface="NikoshBAN" pitchFamily="2" charset="0"/>
                <a:cs typeface="NikoshBAN" pitchFamily="2" charset="0"/>
              </a:rPr>
              <a:t>শিক্ষার্থী</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বন্ধুরা</a:t>
            </a:r>
            <a:r>
              <a:rPr dirty="0" sz="3200" lang="en-US" smtClean="0">
                <a:solidFill>
                  <a:schemeClr val="tx1">
                    <a:lumMod val="95000"/>
                    <a:lumOff val="5000"/>
                  </a:schemeClr>
                </a:solidFill>
                <a:latin typeface="NikoshBAN" pitchFamily="2" charset="0"/>
                <a:cs typeface="NikoshBAN" pitchFamily="2" charset="0"/>
              </a:rPr>
              <a:t> ! </a:t>
            </a:r>
            <a:r>
              <a:rPr dirty="0" sz="3200" lang="en-US" err="1" smtClean="0">
                <a:solidFill>
                  <a:schemeClr val="tx1">
                    <a:lumMod val="95000"/>
                    <a:lumOff val="5000"/>
                  </a:schemeClr>
                </a:solidFill>
                <a:latin typeface="NikoshBAN" pitchFamily="2" charset="0"/>
                <a:cs typeface="NikoshBAN" pitchFamily="2" charset="0"/>
              </a:rPr>
              <a:t>একটি</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ভি</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ডি</a:t>
            </a:r>
            <a:r>
              <a:rPr dirty="0" sz="3200" lang="en-US" smtClean="0">
                <a:solidFill>
                  <a:schemeClr val="tx1">
                    <a:lumMod val="95000"/>
                    <a:lumOff val="5000"/>
                  </a:schemeClr>
                </a:solidFill>
                <a:latin typeface="NikoshBAN" pitchFamily="2" charset="0"/>
                <a:cs typeface="NikoshBAN" pitchFamily="2" charset="0"/>
              </a:rPr>
              <a:t> ও </a:t>
            </a:r>
            <a:r>
              <a:rPr dirty="0" sz="3200" lang="en-US" err="1" smtClean="0">
                <a:solidFill>
                  <a:schemeClr val="tx1">
                    <a:lumMod val="95000"/>
                    <a:lumOff val="5000"/>
                  </a:schemeClr>
                </a:solidFill>
                <a:latin typeface="NikoshBAN" pitchFamily="2" charset="0"/>
                <a:cs typeface="NikoshBAN" pitchFamily="2" charset="0"/>
              </a:rPr>
              <a:t>ক্লাস</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দেখ</a:t>
            </a:r>
            <a:r>
              <a:rPr dirty="0" sz="3200" lang="en-US" smtClean="0">
                <a:solidFill>
                  <a:schemeClr val="tx1">
                    <a:lumMod val="95000"/>
                    <a:lumOff val="5000"/>
                  </a:schemeClr>
                </a:solidFill>
                <a:latin typeface="NikoshBAN" pitchFamily="2" charset="0"/>
                <a:cs typeface="NikoshBAN" pitchFamily="2" charset="0"/>
              </a:rPr>
              <a:t> -</a:t>
            </a:r>
            <a:endParaRPr dirty="0" lang="en-US">
              <a:solidFill>
                <a:schemeClr val="tx1">
                  <a:lumMod val="95000"/>
                  <a:lumOff val="5000"/>
                </a:schemeClr>
              </a:solidFill>
              <a:latin typeface="NikoshBAN" pitchFamily="2" charset="0"/>
              <a:cs typeface="NikoshBAN" pitchFamily="2" charset="0"/>
            </a:endParaRPr>
          </a:p>
        </p:txBody>
      </p:sp>
      <p:sp>
        <p:nvSpPr>
          <p:cNvPr id="1048598" name="Oval 2"/>
          <p:cNvSpPr/>
          <p:nvPr/>
        </p:nvSpPr>
        <p:spPr>
          <a:xfrm>
            <a:off x="2514600" y="2438400"/>
            <a:ext cx="4343400" cy="3962400"/>
          </a:xfrm>
          <a:prstGeom prst="ellipse"/>
          <a:solidFill>
            <a:schemeClr val="accent2">
              <a:lumMod val="40000"/>
              <a:lumOff val="60000"/>
            </a:schemeClr>
          </a:solidFill>
          <a:ln>
            <a:no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aphicFrame>
        <p:nvGraphicFramePr>
          <p:cNvPr id="4194305" name="Object 2"/>
          <p:cNvGraphicFramePr>
            <a:graphicFrameLocks noChangeAspect="1"/>
          </p:cNvGraphicFramePr>
          <p:nvPr/>
        </p:nvGraphicFramePr>
        <p:xfrm>
          <a:off x="2667000" y="3886200"/>
          <a:ext cx="3886200" cy="685800"/>
        </p:xfrm>
        <a:graphic>
          <a:graphicData uri="http://schemas.openxmlformats.org/presentationml/2006/ole">
            <mc:AlternateContent xmlns:mc="http://schemas.openxmlformats.org/markup-compatibility/2006">
              <mc:Choice xmlns:v="urn:schemas-microsoft-com:vml" Requires="v">
                <p:oleObj name="Packager Shell Object" r:id="rId1" spid="_x0000_s17410" imgH="685800" imgW="3886920" showAsIcon="1" progId="Package">
                  <p:embed/>
                </p:oleObj>
              </mc:Choice>
              <mc:Fallback>
                <p:oleObj name="Packager Shell Object" r:id="rId1" spid="" imgH="685800" imgW="3886920" showAsIcon="1" progId="Package">
                  <p:embed/>
                  <p:pic>
                    <p:nvPicPr>
                      <p:cNvPr id="2097161" name=""/>
                      <p:cNvPicPr>
                        <a:picLocks/>
                      </p:cNvPicPr>
                      <p:nvPr/>
                    </p:nvPicPr>
                    <p:blipFill>
                      <a:blip xmlns:r="http://schemas.openxmlformats.org/officeDocument/2006/relationships" r:embed="rId2"/>
                      <a:stretch>
                        <a:fillRect/>
                      </a:stretch>
                    </p:blipFill>
                    <p:spPr>
                      <a:xfrm>
                        <a:off x="2667000" y="3886200"/>
                        <a:ext cx="3886200" cy="685800"/>
                      </a:xfrm>
                      <a:prstGeom prst="rec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pic>
        <p:nvPicPr>
          <p:cNvPr id="2097162" name="Picture 1"/>
          <p:cNvPicPr>
            <a:picLocks noChangeAspect="1"/>
          </p:cNvPicPr>
          <p:nvPr/>
        </p:nvPicPr>
        <p:blipFill>
          <a:blip xmlns:r="http://schemas.openxmlformats.org/officeDocument/2006/relationships" r:embed="rId1"/>
          <a:stretch>
            <a:fillRect/>
          </a:stretch>
        </p:blipFill>
        <p:spPr>
          <a:xfrm>
            <a:off x="270510" y="250858"/>
            <a:ext cx="11570970" cy="6028022"/>
          </a:xfrm>
          <a:prstGeom prst="rect"/>
          <a:ln>
            <a:noFill/>
          </a:ln>
          <a:effectLst>
            <a:outerShdw algn="tl" blurRad="190500" rotWithShape="0">
              <a:srgbClr val="000000">
                <a:alpha val="70000"/>
              </a:srgbClr>
            </a:outerShdw>
          </a:effectLst>
        </p:spPr>
      </p:pic>
      <p:sp>
        <p:nvSpPr>
          <p:cNvPr id="1048599" name="Rectangle 2"/>
          <p:cNvSpPr/>
          <p:nvPr/>
        </p:nvSpPr>
        <p:spPr>
          <a:xfrm>
            <a:off x="2819400" y="609600"/>
            <a:ext cx="6324600" cy="914400"/>
          </a:xfrm>
          <a:prstGeom prst="rect"/>
          <a:solidFill>
            <a:schemeClr val="accent4">
              <a:lumMod val="20000"/>
              <a:lumOff val="80000"/>
            </a:schemeClr>
          </a:solidFill>
          <a:ln>
            <a:noFill/>
          </a:ln>
          <a:effectLst>
            <a:glow rad="228600">
              <a:schemeClr val="accent5">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200" lang="en-US" err="1" smtClean="0">
                <a:solidFill>
                  <a:schemeClr val="tx1">
                    <a:lumMod val="95000"/>
                    <a:lumOff val="5000"/>
                  </a:schemeClr>
                </a:solidFill>
                <a:latin typeface="NikoshBAN" pitchFamily="2" charset="0"/>
                <a:cs typeface="NikoshBAN" pitchFamily="2" charset="0"/>
              </a:rPr>
              <a:t>তা</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হলে</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আজকের</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পাঠ</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কি</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হতে</a:t>
            </a:r>
            <a:r>
              <a:rPr dirty="0" sz="3200" lang="en-US" smtClean="0">
                <a:solidFill>
                  <a:schemeClr val="tx1">
                    <a:lumMod val="95000"/>
                    <a:lumOff val="5000"/>
                  </a:schemeClr>
                </a:solidFill>
                <a:latin typeface="NikoshBAN" pitchFamily="2" charset="0"/>
                <a:cs typeface="NikoshBAN" pitchFamily="2" charset="0"/>
              </a:rPr>
              <a:t> </a:t>
            </a:r>
            <a:r>
              <a:rPr dirty="0" sz="3200" lang="en-US" err="1" smtClean="0">
                <a:solidFill>
                  <a:schemeClr val="tx1">
                    <a:lumMod val="95000"/>
                    <a:lumOff val="5000"/>
                  </a:schemeClr>
                </a:solidFill>
                <a:latin typeface="NikoshBAN" pitchFamily="2" charset="0"/>
                <a:cs typeface="NikoshBAN" pitchFamily="2" charset="0"/>
              </a:rPr>
              <a:t>পারে</a:t>
            </a:r>
            <a:r>
              <a:rPr dirty="0" sz="3200" lang="en-US" smtClean="0">
                <a:solidFill>
                  <a:schemeClr val="tx1">
                    <a:lumMod val="95000"/>
                    <a:lumOff val="5000"/>
                  </a:schemeClr>
                </a:solidFill>
                <a:latin typeface="NikoshBAN" pitchFamily="2" charset="0"/>
                <a:cs typeface="NikoshBAN" pitchFamily="2" charset="0"/>
              </a:rPr>
              <a:t> ?</a:t>
            </a:r>
            <a:endParaRPr dirty="0" sz="3200" lang="en-US">
              <a:solidFill>
                <a:schemeClr val="tx1">
                  <a:lumMod val="95000"/>
                  <a:lumOff val="5000"/>
                </a:schemeClr>
              </a:solidFill>
              <a:latin typeface="NikoshBAN" pitchFamily="2" charset="0"/>
              <a:cs typeface="NikoshBAN" pitchFamily="2" charset="0"/>
            </a:endParaRPr>
          </a:p>
        </p:txBody>
      </p:sp>
      <p:sp>
        <p:nvSpPr>
          <p:cNvPr id="1048600" name="Oval 3"/>
          <p:cNvSpPr/>
          <p:nvPr/>
        </p:nvSpPr>
        <p:spPr>
          <a:xfrm>
            <a:off x="3657600" y="1905000"/>
            <a:ext cx="4191000" cy="3886200"/>
          </a:xfrm>
          <a:prstGeom prst="ellipse"/>
          <a:solidFill>
            <a:schemeClr val="accent5">
              <a:lumMod val="20000"/>
              <a:lumOff val="80000"/>
            </a:schemeClr>
          </a:solidFill>
          <a:ln>
            <a:noFill/>
          </a:ln>
          <a:effectLst>
            <a:glow rad="228600">
              <a:schemeClr val="accent5">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7200" lang="en-US" err="1" smtClean="0">
                <a:solidFill>
                  <a:schemeClr val="tx1">
                    <a:lumMod val="95000"/>
                    <a:lumOff val="5000"/>
                  </a:schemeClr>
                </a:solidFill>
                <a:latin typeface="NikoshBAN" pitchFamily="2" charset="0"/>
                <a:cs typeface="NikoshBAN" pitchFamily="2" charset="0"/>
              </a:rPr>
              <a:t>জাহান্নাম</a:t>
            </a:r>
            <a:endParaRPr dirty="0" lang="en-US">
              <a:solidFill>
                <a:schemeClr val="tx1">
                  <a:lumMod val="95000"/>
                  <a:lumOff val="5000"/>
                </a:schemeClr>
              </a:solidFill>
              <a:latin typeface="NikoshBAN" pitchFamily="2" charset="0"/>
              <a:cs typeface="NikoshBAN" pitchFamily="2" charset="0"/>
            </a:endParaRPr>
          </a:p>
        </p:txBody>
      </p:sp>
      <p:pic>
        <p:nvPicPr>
          <p:cNvPr id="2097163" name="Picture 1" descr="C:\Users\s\Desktop\HAFIZUR RAHMAN ++2.jpg"/>
          <p:cNvPicPr>
            <a:picLocks noChangeAspect="1" noChangeArrowheads="1"/>
          </p:cNvPicPr>
          <p:nvPr/>
        </p:nvPicPr>
        <p:blipFill>
          <a:blip xmlns:r="http://schemas.openxmlformats.org/officeDocument/2006/relationships" r:embed="rId2"/>
          <a:srcRect/>
          <a:stretch>
            <a:fillRect/>
          </a:stretch>
        </p:blipFill>
        <p:spPr bwMode="auto">
          <a:xfrm>
            <a:off x="381000" y="228600"/>
            <a:ext cx="1371600" cy="1295400"/>
          </a:xfrm>
          <a:prstGeom prst="rect"/>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01" name="Flowchart: Data 1"/>
          <p:cNvSpPr/>
          <p:nvPr/>
        </p:nvSpPr>
        <p:spPr>
          <a:xfrm>
            <a:off x="2209800" y="533400"/>
            <a:ext cx="5105400" cy="1066800"/>
          </a:xfrm>
          <a:prstGeom prst="flowChartInputOutput"/>
          <a:ln>
            <a:no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rtlCol="0"/>
          <a:p>
            <a:pPr algn="ctr"/>
            <a:r>
              <a:rPr dirty="0" sz="6000" lang="en-US" err="1" smtClean="0">
                <a:latin typeface="NikoshBAN" pitchFamily="2" charset="0"/>
                <a:cs typeface="NikoshBAN" pitchFamily="2" charset="0"/>
              </a:rPr>
              <a:t>শিখন</a:t>
            </a:r>
            <a:r>
              <a:rPr dirty="0" sz="6000" lang="en-US" smtClean="0">
                <a:latin typeface="NikoshBAN" pitchFamily="2" charset="0"/>
                <a:cs typeface="NikoshBAN" pitchFamily="2" charset="0"/>
              </a:rPr>
              <a:t> </a:t>
            </a:r>
            <a:r>
              <a:rPr dirty="0" sz="6000" lang="en-US" err="1" smtClean="0">
                <a:latin typeface="NikoshBAN" pitchFamily="2" charset="0"/>
                <a:cs typeface="NikoshBAN" pitchFamily="2" charset="0"/>
              </a:rPr>
              <a:t>ফল</a:t>
            </a:r>
            <a:endParaRPr dirty="0" lang="en-US">
              <a:latin typeface="NikoshBAN" pitchFamily="2" charset="0"/>
              <a:cs typeface="NikoshBAN" pitchFamily="2" charset="0"/>
            </a:endParaRPr>
          </a:p>
        </p:txBody>
      </p:sp>
      <p:sp>
        <p:nvSpPr>
          <p:cNvPr id="1048602" name="Rectangle 2"/>
          <p:cNvSpPr/>
          <p:nvPr/>
        </p:nvSpPr>
        <p:spPr>
          <a:xfrm>
            <a:off x="1066800" y="1905000"/>
            <a:ext cx="7391400" cy="914400"/>
          </a:xfrm>
          <a:prstGeom prst="rect"/>
          <a:ln>
            <a:no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anchor="ctr" rtlCol="0"/>
          <a:p>
            <a:pPr algn="ctr"/>
            <a:r>
              <a:rPr dirty="0" sz="4400" lang="en-US" err="1" smtClean="0">
                <a:solidFill>
                  <a:schemeClr val="tx1">
                    <a:lumMod val="95000"/>
                    <a:lumOff val="5000"/>
                  </a:schemeClr>
                </a:solidFill>
                <a:latin typeface="NikoshBAN" pitchFamily="2" charset="0"/>
                <a:cs typeface="NikoshBAN" pitchFamily="2" charset="0"/>
              </a:rPr>
              <a:t>এই</a:t>
            </a:r>
            <a:r>
              <a:rPr dirty="0" sz="4400" lang="en-US" smtClean="0">
                <a:solidFill>
                  <a:schemeClr val="tx1">
                    <a:lumMod val="95000"/>
                    <a:lumOff val="5000"/>
                  </a:schemeClr>
                </a:solidFill>
                <a:latin typeface="NikoshBAN" pitchFamily="2" charset="0"/>
                <a:cs typeface="NikoshBAN" pitchFamily="2" charset="0"/>
              </a:rPr>
              <a:t> </a:t>
            </a:r>
            <a:r>
              <a:rPr dirty="0" sz="4400" lang="en-US" err="1" smtClean="0">
                <a:solidFill>
                  <a:schemeClr val="tx1">
                    <a:lumMod val="95000"/>
                    <a:lumOff val="5000"/>
                  </a:schemeClr>
                </a:solidFill>
                <a:latin typeface="NikoshBAN" pitchFamily="2" charset="0"/>
                <a:cs typeface="NikoshBAN" pitchFamily="2" charset="0"/>
              </a:rPr>
              <a:t>পাঠ</a:t>
            </a:r>
            <a:r>
              <a:rPr dirty="0" sz="4400" lang="en-US" smtClean="0">
                <a:solidFill>
                  <a:schemeClr val="tx1">
                    <a:lumMod val="95000"/>
                    <a:lumOff val="5000"/>
                  </a:schemeClr>
                </a:solidFill>
                <a:latin typeface="NikoshBAN" pitchFamily="2" charset="0"/>
                <a:cs typeface="NikoshBAN" pitchFamily="2" charset="0"/>
              </a:rPr>
              <a:t> </a:t>
            </a:r>
            <a:r>
              <a:rPr dirty="0" sz="4400" lang="en-US" err="1" smtClean="0">
                <a:solidFill>
                  <a:schemeClr val="tx1">
                    <a:lumMod val="95000"/>
                    <a:lumOff val="5000"/>
                  </a:schemeClr>
                </a:solidFill>
                <a:latin typeface="NikoshBAN" pitchFamily="2" charset="0"/>
                <a:cs typeface="NikoshBAN" pitchFamily="2" charset="0"/>
              </a:rPr>
              <a:t>শেষে</a:t>
            </a:r>
            <a:r>
              <a:rPr dirty="0" sz="4400" lang="en-US" smtClean="0">
                <a:solidFill>
                  <a:schemeClr val="tx1">
                    <a:lumMod val="95000"/>
                    <a:lumOff val="5000"/>
                  </a:schemeClr>
                </a:solidFill>
                <a:latin typeface="NikoshBAN" pitchFamily="2" charset="0"/>
                <a:cs typeface="NikoshBAN" pitchFamily="2" charset="0"/>
              </a:rPr>
              <a:t> </a:t>
            </a:r>
            <a:r>
              <a:rPr dirty="0" sz="4400" lang="en-US" err="1" smtClean="0">
                <a:solidFill>
                  <a:schemeClr val="tx1">
                    <a:lumMod val="95000"/>
                    <a:lumOff val="5000"/>
                  </a:schemeClr>
                </a:solidFill>
                <a:latin typeface="NikoshBAN" pitchFamily="2" charset="0"/>
                <a:cs typeface="NikoshBAN" pitchFamily="2" charset="0"/>
              </a:rPr>
              <a:t>শিক্ষার্থীরা</a:t>
            </a:r>
            <a:r>
              <a:rPr dirty="0" sz="4400" lang="en-US" smtClean="0">
                <a:solidFill>
                  <a:schemeClr val="tx1">
                    <a:lumMod val="95000"/>
                    <a:lumOff val="5000"/>
                  </a:schemeClr>
                </a:solidFill>
                <a:latin typeface="NikoshBAN" pitchFamily="2" charset="0"/>
                <a:cs typeface="NikoshBAN" pitchFamily="2" charset="0"/>
              </a:rPr>
              <a:t> --------</a:t>
            </a:r>
            <a:endParaRPr dirty="0" lang="en-US">
              <a:solidFill>
                <a:schemeClr val="tx1">
                  <a:lumMod val="95000"/>
                  <a:lumOff val="5000"/>
                </a:schemeClr>
              </a:solidFill>
              <a:latin typeface="NikoshBAN" pitchFamily="2" charset="0"/>
              <a:cs typeface="NikoshBAN" pitchFamily="2" charset="0"/>
            </a:endParaRPr>
          </a:p>
        </p:txBody>
      </p:sp>
      <p:sp>
        <p:nvSpPr>
          <p:cNvPr id="1048603" name="Rectangle 3"/>
          <p:cNvSpPr/>
          <p:nvPr/>
        </p:nvSpPr>
        <p:spPr>
          <a:xfrm>
            <a:off x="990600" y="3124200"/>
            <a:ext cx="7467600" cy="3581400"/>
          </a:xfrm>
          <a:prstGeom prst="rect"/>
          <a:solidFill>
            <a:schemeClr val="accent2">
              <a:lumMod val="20000"/>
              <a:lumOff val="80000"/>
            </a:schemeClr>
          </a:solidFill>
          <a:ln>
            <a:noFill/>
          </a:ln>
          <a:effectLst>
            <a:glow rad="228600">
              <a:schemeClr val="accent5">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just" indent="-742950" marL="742950">
              <a:buFont typeface="+mj-lt"/>
              <a:buAutoNum type="arabicPeriod"/>
            </a:pPr>
            <a:r>
              <a:rPr b="1" dirty="0" sz="4400" lang="bn-BD" smtClean="0">
                <a:solidFill>
                  <a:schemeClr val="tx1">
                    <a:lumMod val="95000"/>
                    <a:lumOff val="5000"/>
                  </a:schemeClr>
                </a:solidFill>
                <a:latin typeface="NikoshBAN" pitchFamily="2" charset="0"/>
                <a:cs typeface="NikoshBAN" pitchFamily="2" charset="0"/>
              </a:rPr>
              <a:t>জাহান্না</a:t>
            </a:r>
            <a:r>
              <a:rPr b="1" dirty="0" sz="4400" lang="en-US" err="1" smtClean="0">
                <a:solidFill>
                  <a:schemeClr val="tx1">
                    <a:lumMod val="95000"/>
                    <a:lumOff val="5000"/>
                  </a:schemeClr>
                </a:solidFill>
                <a:latin typeface="NikoshBAN" pitchFamily="2" charset="0"/>
                <a:cs typeface="NikoshBAN" pitchFamily="2" charset="0"/>
              </a:rPr>
              <a:t>মের</a:t>
            </a:r>
            <a:r>
              <a:rPr b="1" dirty="0" sz="4400" lang="en-US" smtClean="0">
                <a:solidFill>
                  <a:schemeClr val="tx1">
                    <a:lumMod val="95000"/>
                    <a:lumOff val="5000"/>
                  </a:schemeClr>
                </a:solidFill>
                <a:latin typeface="NikoshBAN" pitchFamily="2" charset="0"/>
                <a:cs typeface="NikoshBAN" pitchFamily="2" charset="0"/>
              </a:rPr>
              <a:t> </a:t>
            </a:r>
            <a:r>
              <a:rPr b="1" dirty="0" sz="4400" lang="en-US" err="1" smtClean="0">
                <a:solidFill>
                  <a:schemeClr val="tx1">
                    <a:lumMod val="95000"/>
                    <a:lumOff val="5000"/>
                  </a:schemeClr>
                </a:solidFill>
                <a:latin typeface="NikoshBAN" pitchFamily="2" charset="0"/>
                <a:cs typeface="NikoshBAN" pitchFamily="2" charset="0"/>
              </a:rPr>
              <a:t>পরিচিতি</a:t>
            </a:r>
            <a:r>
              <a:rPr b="1" dirty="0" sz="4400" lang="en-US" smtClean="0">
                <a:solidFill>
                  <a:schemeClr val="tx1">
                    <a:lumMod val="95000"/>
                    <a:lumOff val="5000"/>
                  </a:schemeClr>
                </a:solidFill>
                <a:latin typeface="NikoshBAN" pitchFamily="2" charset="0"/>
                <a:cs typeface="NikoshBAN" pitchFamily="2" charset="0"/>
              </a:rPr>
              <a:t> </a:t>
            </a:r>
            <a:r>
              <a:rPr b="1" dirty="0" sz="4400" lang="bn-BD" smtClean="0">
                <a:solidFill>
                  <a:schemeClr val="tx1">
                    <a:lumMod val="95000"/>
                    <a:lumOff val="5000"/>
                  </a:schemeClr>
                </a:solidFill>
                <a:latin typeface="NikoshBAN" pitchFamily="2" charset="0"/>
                <a:cs typeface="NikoshBAN" pitchFamily="2" charset="0"/>
              </a:rPr>
              <a:t>বলতে পারবে।</a:t>
            </a:r>
            <a:endParaRPr b="1" dirty="0" sz="4400" lang="en-US" smtClean="0">
              <a:solidFill>
                <a:schemeClr val="tx1">
                  <a:lumMod val="95000"/>
                  <a:lumOff val="5000"/>
                </a:schemeClr>
              </a:solidFill>
              <a:latin typeface="NikoshBAN" pitchFamily="2" charset="0"/>
              <a:cs typeface="NikoshBAN" pitchFamily="2" charset="0"/>
            </a:endParaRPr>
          </a:p>
          <a:p>
            <a:pPr algn="just" indent="-742950" marL="742950">
              <a:buFont typeface="+mj-lt"/>
              <a:buAutoNum type="arabicPeriod"/>
            </a:pPr>
            <a:r>
              <a:rPr b="1" dirty="0" sz="4400" lang="bn-BD" smtClean="0">
                <a:solidFill>
                  <a:schemeClr val="tx1">
                    <a:lumMod val="95000"/>
                    <a:lumOff val="5000"/>
                  </a:schemeClr>
                </a:solidFill>
                <a:latin typeface="NikoshBAN" pitchFamily="2" charset="0"/>
                <a:cs typeface="NikoshBAN" pitchFamily="2" charset="0"/>
              </a:rPr>
              <a:t>জাহান্নামের নাম সমূহ লিখতে পারবে</a:t>
            </a:r>
            <a:endParaRPr b="1" dirty="0" sz="4400" lang="en-US" smtClean="0">
              <a:solidFill>
                <a:schemeClr val="tx1">
                  <a:lumMod val="95000"/>
                  <a:lumOff val="5000"/>
                </a:schemeClr>
              </a:solidFill>
            </a:endParaRPr>
          </a:p>
          <a:p>
            <a:pPr algn="just" indent="-742950" marL="742950">
              <a:buFont typeface="+mj-lt"/>
              <a:buAutoNum type="arabicPeriod"/>
            </a:pPr>
            <a:r>
              <a:rPr b="1" dirty="0" sz="4400" lang="bn-BD" smtClean="0">
                <a:solidFill>
                  <a:schemeClr val="tx1">
                    <a:lumMod val="95000"/>
                    <a:lumOff val="5000"/>
                  </a:schemeClr>
                </a:solidFill>
                <a:latin typeface="NikoshBAN" pitchFamily="2" charset="0"/>
                <a:cs typeface="NikoshBAN" pitchFamily="2" charset="0"/>
              </a:rPr>
              <a:t>জাহান্নাম থেকে পরিত্রাণের উপায় সমূহ বর্ণনা করতে পারবে</a:t>
            </a:r>
            <a:r>
              <a:rPr b="1" dirty="0" sz="4400" lang="en-US" smtClean="0">
                <a:solidFill>
                  <a:schemeClr val="tx1">
                    <a:lumMod val="95000"/>
                    <a:lumOff val="5000"/>
                  </a:schemeClr>
                </a:solidFill>
                <a:latin typeface="NikoshBAN" pitchFamily="2" charset="0"/>
                <a:cs typeface="NikoshBAN" pitchFamily="2" charset="0"/>
              </a:rPr>
              <a:t>।</a:t>
            </a:r>
            <a:endParaRPr b="1" dirty="0" sz="4400" lang="bn-BD">
              <a:solidFill>
                <a:schemeClr val="tx1">
                  <a:lumMod val="95000"/>
                  <a:lumOff val="5000"/>
                </a:schemeClr>
              </a:solidFill>
              <a:latin typeface="NikoshBAN" pitchFamily="2" charset="0"/>
              <a:cs typeface="NikoshBAN" pitchFamily="2" charset="0"/>
            </a:endParaRPr>
          </a:p>
        </p:txBody>
      </p:sp>
      <p:pic>
        <p:nvPicPr>
          <p:cNvPr id="2097164" name="Picture 1" descr="C:\Users\s\Desktop\HAFIZUR RAHMAN ++2.jpg"/>
          <p:cNvPicPr>
            <a:picLocks noChangeAspect="1" noChangeArrowheads="1"/>
          </p:cNvPicPr>
          <p:nvPr/>
        </p:nvPicPr>
        <p:blipFill>
          <a:blip xmlns:r="http://schemas.openxmlformats.org/officeDocument/2006/relationships" r:embed="rId1"/>
          <a:srcRect/>
          <a:stretch>
            <a:fillRect/>
          </a:stretch>
        </p:blipFill>
        <p:spPr bwMode="auto">
          <a:xfrm>
            <a:off x="381000" y="228600"/>
            <a:ext cx="1371600" cy="1295400"/>
          </a:xfrm>
          <a:prstGeom prst="rect"/>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4" name="Rectangle 1"/>
          <p:cNvSpPr/>
          <p:nvPr/>
        </p:nvSpPr>
        <p:spPr>
          <a:xfrm>
            <a:off x="2057400" y="457200"/>
            <a:ext cx="5486400" cy="838200"/>
          </a:xfrm>
          <a:prstGeom prst="rect"/>
          <a:ln>
            <a:noFill/>
          </a:ln>
          <a:effectLst>
            <a:glow rad="228600">
              <a:schemeClr val="accent2">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rtlCol="0"/>
          <a:p>
            <a:pPr algn="ctr"/>
            <a:r>
              <a:rPr dirty="0" sz="5400" lang="en-US" err="1" smtClean="0">
                <a:latin typeface="NikoshBAN" pitchFamily="2" charset="0"/>
                <a:cs typeface="NikoshBAN" pitchFamily="2" charset="0"/>
              </a:rPr>
              <a:t>জাহান্নামের</a:t>
            </a:r>
            <a:r>
              <a:rPr dirty="0" sz="5400" lang="en-US" smtClean="0">
                <a:latin typeface="NikoshBAN" pitchFamily="2" charset="0"/>
                <a:cs typeface="NikoshBAN" pitchFamily="2" charset="0"/>
              </a:rPr>
              <a:t> </a:t>
            </a:r>
            <a:r>
              <a:rPr dirty="0" sz="5400" lang="en-US" err="1" smtClean="0">
                <a:latin typeface="NikoshBAN" pitchFamily="2" charset="0"/>
                <a:cs typeface="NikoshBAN" pitchFamily="2" charset="0"/>
              </a:rPr>
              <a:t>চিত্র</a:t>
            </a:r>
            <a:endParaRPr dirty="0" lang="en-US">
              <a:latin typeface="NikoshBAN" pitchFamily="2" charset="0"/>
              <a:cs typeface="NikoshBAN" pitchFamily="2" charset="0"/>
            </a:endParaRPr>
          </a:p>
        </p:txBody>
      </p:sp>
      <p:sp>
        <p:nvSpPr>
          <p:cNvPr id="1048605" name="Rectangle 2"/>
          <p:cNvSpPr/>
          <p:nvPr/>
        </p:nvSpPr>
        <p:spPr>
          <a:xfrm>
            <a:off x="762000" y="1600200"/>
            <a:ext cx="7620000" cy="4800600"/>
          </a:xfrm>
          <a:prstGeom prst="rect"/>
          <a:solidFill>
            <a:schemeClr val="accent4">
              <a:lumMod val="20000"/>
              <a:lumOff val="80000"/>
            </a:schemeClr>
          </a:solidFill>
          <a:ln>
            <a:solidFill>
              <a:schemeClr val="accent6">
                <a:lumMod val="75000"/>
              </a:schemeClr>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as-IN" smtClean="0">
                <a:latin typeface="NikoshBAN" pitchFamily="2" charset="0"/>
                <a:cs typeface="NikoshBAN" pitchFamily="2" charset="0"/>
              </a:rPr>
              <a:t>জাহান্নাম খুবই ভয়ংকর ,পাপীরা আগুণে দগ্ধ হবে ।বড় বড় সাপ,বিচ্ছু,কীটপতংগ মানুষকে দংশন করবে ।</a:t>
            </a:r>
            <a:endParaRPr dirty="0" lang="as-IN">
              <a:latin typeface="NikoshBAN" pitchFamily="2" charset="0"/>
              <a:cs typeface="NikoshBAN" pitchFamily="2" charset="0"/>
            </a:endParaRPr>
          </a:p>
        </p:txBody>
      </p:sp>
      <p:pic>
        <p:nvPicPr>
          <p:cNvPr id="2097165" name="Picture 3"/>
          <p:cNvPicPr>
            <a:picLocks noChangeAspect="1"/>
          </p:cNvPicPr>
          <p:nvPr/>
        </p:nvPicPr>
        <p:blipFill>
          <a:blip xmlns:r="http://schemas.openxmlformats.org/officeDocument/2006/relationships" r:embed="rId1"/>
          <a:stretch>
            <a:fillRect/>
          </a:stretch>
        </p:blipFill>
        <p:spPr>
          <a:xfrm>
            <a:off x="990601" y="1752601"/>
            <a:ext cx="2438400" cy="2438400"/>
          </a:xfrm>
          <a:prstGeom prst="rect"/>
        </p:spPr>
      </p:pic>
      <p:pic>
        <p:nvPicPr>
          <p:cNvPr id="2097166" name="Picture 4"/>
          <p:cNvPicPr>
            <a:picLocks noChangeAspect="1"/>
          </p:cNvPicPr>
          <p:nvPr/>
        </p:nvPicPr>
        <p:blipFill>
          <a:blip xmlns:r="http://schemas.openxmlformats.org/officeDocument/2006/relationships" r:embed="rId2"/>
          <a:stretch>
            <a:fillRect/>
          </a:stretch>
        </p:blipFill>
        <p:spPr>
          <a:xfrm>
            <a:off x="3429000" y="1752600"/>
            <a:ext cx="2796539" cy="2438400"/>
          </a:xfrm>
          <a:prstGeom prst="rect"/>
        </p:spPr>
      </p:pic>
      <p:pic>
        <p:nvPicPr>
          <p:cNvPr id="2097167" name="Picture 3" descr="C:\Users\Computer City\Pictures\16195945_1236999119724202_3143212771948782791_n.jpg"/>
          <p:cNvPicPr>
            <a:picLocks noChangeAspect="1" noChangeArrowheads="1"/>
          </p:cNvPicPr>
          <p:nvPr/>
        </p:nvPicPr>
        <p:blipFill>
          <a:blip xmlns:r="http://schemas.openxmlformats.org/officeDocument/2006/relationships" r:embed="rId3"/>
          <a:srcRect/>
          <a:stretch>
            <a:fillRect/>
          </a:stretch>
        </p:blipFill>
        <p:spPr bwMode="auto">
          <a:xfrm rot="16200000">
            <a:off x="5838825" y="1781175"/>
            <a:ext cx="2419350" cy="2362200"/>
          </a:xfrm>
          <a:prstGeom prst="rect"/>
          <a:noFill/>
        </p:spPr>
      </p:pic>
      <p:sp>
        <p:nvSpPr>
          <p:cNvPr id="1048606" name="TextBox 6"/>
          <p:cNvSpPr txBox="1"/>
          <p:nvPr/>
        </p:nvSpPr>
        <p:spPr>
          <a:xfrm>
            <a:off x="1066800" y="4572000"/>
            <a:ext cx="7162800" cy="1539240"/>
          </a:xfrm>
          <a:prstGeom prst="rect"/>
          <a:noFill/>
        </p:spPr>
        <p:txBody>
          <a:bodyPr rtlCol="0" wrap="square">
            <a:spAutoFit/>
          </a:bodyPr>
          <a:p>
            <a:pPr algn="ctr"/>
            <a:r>
              <a:rPr b="1" dirty="0" sz="3200" lang="bn-BD" smtClean="0">
                <a:ln w="11430"/>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জাহান্নাম খুবই ভয়ংকর ,পাপীরা আগুণে দগ্ধ হবে ।বড় বড় সাপ,বিচ্ছু,কীটপতংগ মানুষকে দংশন করবে ।</a:t>
            </a:r>
            <a:endParaRPr b="1" dirty="0" sz="3200" lang="en-US">
              <a:ln w="11430"/>
              <a:effectLst>
                <a:outerShdw algn="tl" blurRad="50800" dir="5460000" dist="39000">
                  <a:srgbClr val="000000">
                    <a:alpha val="38000"/>
                  </a:srgbClr>
                </a:outerShdw>
              </a:effectLst>
              <a:latin typeface="NikoshBAN" panose="02000000000000000000" pitchFamily="2" charset="0"/>
              <a:cs typeface="NikoshBAN" panose="02000000000000000000" pitchFamily="2" charset="0"/>
            </a:endParaRPr>
          </a:p>
        </p:txBody>
      </p:sp>
      <p:pic>
        <p:nvPicPr>
          <p:cNvPr id="2097168" name="Picture 1" descr="C:\Users\s\Desktop\HAFIZUR RAHMAN ++2.jpg"/>
          <p:cNvPicPr>
            <a:picLocks noChangeAspect="1" noChangeArrowheads="1"/>
          </p:cNvPicPr>
          <p:nvPr/>
        </p:nvPicPr>
        <p:blipFill>
          <a:blip xmlns:r="http://schemas.openxmlformats.org/officeDocument/2006/relationships" r:embed="rId4"/>
          <a:srcRect/>
          <a:stretch>
            <a:fillRect/>
          </a:stretch>
        </p:blipFill>
        <p:spPr bwMode="auto">
          <a:xfrm>
            <a:off x="381000" y="228600"/>
            <a:ext cx="1371600" cy="12954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1" presetSubtype="8">
                                  <p:stCondLst>
                                    <p:cond delay="0"/>
                                  </p:stCondLst>
                                  <p:childTnLst>
                                    <p:set>
                                      <p:cBhvr>
                                        <p:cTn dur="1" fill="hold" id="6">
                                          <p:stCondLst>
                                            <p:cond delay="0"/>
                                          </p:stCondLst>
                                        </p:cTn>
                                        <p:tgtEl>
                                          <p:spTgt spid="2097165"/>
                                        </p:tgtEl>
                                        <p:attrNameLst>
                                          <p:attrName>style.visibility</p:attrName>
                                        </p:attrNameLst>
                                      </p:cBhvr>
                                      <p:to>
                                        <p:strVal val="visible"/>
                                      </p:to>
                                    </p:set>
                                    <p:animEffect transition="in" filter="wheel(8)">
                                      <p:cBhvr>
                                        <p:cTn dur="2000" id="7"/>
                                        <p:tgtEl>
                                          <p:spTgt spid="2097165"/>
                                        </p:tgtEl>
                                      </p:cBhvr>
                                    </p:animEffect>
                                  </p:childTnLst>
                                </p:cTn>
                              </p:par>
                              <p:par>
                                <p:cTn fill="hold" id="8" nodeType="withEffect" presetClass="entr" presetID="21" presetSubtype="8">
                                  <p:stCondLst>
                                    <p:cond delay="0"/>
                                  </p:stCondLst>
                                  <p:childTnLst>
                                    <p:set>
                                      <p:cBhvr>
                                        <p:cTn dur="1" fill="hold" id="9">
                                          <p:stCondLst>
                                            <p:cond delay="0"/>
                                          </p:stCondLst>
                                        </p:cTn>
                                        <p:tgtEl>
                                          <p:spTgt spid="2097166"/>
                                        </p:tgtEl>
                                        <p:attrNameLst>
                                          <p:attrName>style.visibility</p:attrName>
                                        </p:attrNameLst>
                                      </p:cBhvr>
                                      <p:to>
                                        <p:strVal val="visible"/>
                                      </p:to>
                                    </p:set>
                                    <p:animEffect transition="in" filter="wheel(8)">
                                      <p:cBhvr>
                                        <p:cTn dur="2000" id="10"/>
                                        <p:tgtEl>
                                          <p:spTgt spid="2097166"/>
                                        </p:tgtEl>
                                      </p:cBhvr>
                                    </p:animEffect>
                                  </p:childTnLst>
                                </p:cTn>
                              </p:par>
                              <p:par>
                                <p:cTn fill="hold" id="11" nodeType="withEffect" presetClass="entr" presetID="21" presetSubtype="8">
                                  <p:stCondLst>
                                    <p:cond delay="0"/>
                                  </p:stCondLst>
                                  <p:childTnLst>
                                    <p:set>
                                      <p:cBhvr>
                                        <p:cTn dur="1" fill="hold" id="12">
                                          <p:stCondLst>
                                            <p:cond delay="0"/>
                                          </p:stCondLst>
                                        </p:cTn>
                                        <p:tgtEl>
                                          <p:spTgt spid="2097167"/>
                                        </p:tgtEl>
                                        <p:attrNameLst>
                                          <p:attrName>style.visibility</p:attrName>
                                        </p:attrNameLst>
                                      </p:cBhvr>
                                      <p:to>
                                        <p:strVal val="visible"/>
                                      </p:to>
                                    </p:set>
                                    <p:animEffect transition="in" filter="wheel(8)">
                                      <p:cBhvr>
                                        <p:cTn dur="2000" id="13"/>
                                        <p:tgtEl>
                                          <p:spTgt spid="209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07" name="Rectangle 1"/>
          <p:cNvSpPr/>
          <p:nvPr/>
        </p:nvSpPr>
        <p:spPr>
          <a:xfrm>
            <a:off x="1371600" y="228600"/>
            <a:ext cx="7086600" cy="838200"/>
          </a:xfrm>
          <a:prstGeom prst="rect"/>
          <a:solidFill>
            <a:schemeClr val="accent3">
              <a:lumMod val="20000"/>
              <a:lumOff val="80000"/>
            </a:schemeClr>
          </a:solidFill>
          <a:ln>
            <a:solidFill>
              <a:schemeClr val="accent6">
                <a:lumMod val="75000"/>
              </a:schemeClr>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en-US" err="1" smtClean="0">
                <a:solidFill>
                  <a:schemeClr val="tx1">
                    <a:lumMod val="95000"/>
                    <a:lumOff val="5000"/>
                  </a:schemeClr>
                </a:solidFill>
                <a:latin typeface="NikoshBAN" pitchFamily="2" charset="0"/>
                <a:cs typeface="NikoshBAN" pitchFamily="2" charset="0"/>
              </a:rPr>
              <a:t>জাহান্নামের</a:t>
            </a:r>
            <a:r>
              <a:rPr dirty="0" sz="2800" lang="en-US" smtClean="0">
                <a:solidFill>
                  <a:schemeClr val="tx1">
                    <a:lumMod val="95000"/>
                    <a:lumOff val="5000"/>
                  </a:schemeClr>
                </a:solidFill>
                <a:latin typeface="NikoshBAN" pitchFamily="2" charset="0"/>
                <a:cs typeface="NikoshBAN" pitchFamily="2" charset="0"/>
              </a:rPr>
              <a:t> </a:t>
            </a:r>
            <a:r>
              <a:rPr dirty="0" sz="2800" lang="en-US" err="1" smtClean="0">
                <a:solidFill>
                  <a:schemeClr val="tx1">
                    <a:lumMod val="95000"/>
                    <a:lumOff val="5000"/>
                  </a:schemeClr>
                </a:solidFill>
                <a:latin typeface="NikoshBAN" pitchFamily="2" charset="0"/>
                <a:cs typeface="NikoshBAN" pitchFamily="2" charset="0"/>
              </a:rPr>
              <a:t>পরিনতি</a:t>
            </a:r>
            <a:r>
              <a:rPr dirty="0" sz="2800" lang="en-US" smtClean="0">
                <a:solidFill>
                  <a:schemeClr val="tx1">
                    <a:lumMod val="95000"/>
                    <a:lumOff val="5000"/>
                  </a:schemeClr>
                </a:solidFill>
                <a:latin typeface="NikoshBAN" pitchFamily="2" charset="0"/>
                <a:cs typeface="NikoshBAN" pitchFamily="2" charset="0"/>
              </a:rPr>
              <a:t> </a:t>
            </a:r>
            <a:r>
              <a:rPr dirty="0" sz="2800" lang="en-US" err="1" smtClean="0">
                <a:solidFill>
                  <a:schemeClr val="tx1">
                    <a:lumMod val="95000"/>
                    <a:lumOff val="5000"/>
                  </a:schemeClr>
                </a:solidFill>
                <a:latin typeface="NikoshBAN" pitchFamily="2" charset="0"/>
                <a:cs typeface="NikoshBAN" pitchFamily="2" charset="0"/>
              </a:rPr>
              <a:t>সম্পর্কে</a:t>
            </a:r>
            <a:r>
              <a:rPr dirty="0" sz="2800" lang="en-US" smtClean="0">
                <a:solidFill>
                  <a:schemeClr val="tx1">
                    <a:lumMod val="95000"/>
                    <a:lumOff val="5000"/>
                  </a:schemeClr>
                </a:solidFill>
                <a:latin typeface="NikoshBAN" pitchFamily="2" charset="0"/>
                <a:cs typeface="NikoshBAN" pitchFamily="2" charset="0"/>
              </a:rPr>
              <a:t> </a:t>
            </a:r>
            <a:r>
              <a:rPr dirty="0" sz="2800" lang="en-US" err="1" smtClean="0">
                <a:solidFill>
                  <a:schemeClr val="tx1">
                    <a:lumMod val="95000"/>
                    <a:lumOff val="5000"/>
                  </a:schemeClr>
                </a:solidFill>
                <a:latin typeface="NikoshBAN" pitchFamily="2" charset="0"/>
                <a:cs typeface="NikoshBAN" pitchFamily="2" charset="0"/>
              </a:rPr>
              <a:t>মহান</a:t>
            </a:r>
            <a:r>
              <a:rPr dirty="0" sz="2800" lang="en-US" smtClean="0">
                <a:solidFill>
                  <a:schemeClr val="tx1">
                    <a:lumMod val="95000"/>
                    <a:lumOff val="5000"/>
                  </a:schemeClr>
                </a:solidFill>
                <a:latin typeface="NikoshBAN" pitchFamily="2" charset="0"/>
                <a:cs typeface="NikoshBAN" pitchFamily="2" charset="0"/>
              </a:rPr>
              <a:t> </a:t>
            </a:r>
            <a:r>
              <a:rPr dirty="0" sz="2800" lang="en-US" err="1" smtClean="0">
                <a:solidFill>
                  <a:schemeClr val="tx1">
                    <a:lumMod val="95000"/>
                    <a:lumOff val="5000"/>
                  </a:schemeClr>
                </a:solidFill>
                <a:latin typeface="NikoshBAN" pitchFamily="2" charset="0"/>
                <a:cs typeface="NikoshBAN" pitchFamily="2" charset="0"/>
              </a:rPr>
              <a:t>আল্লাহ</a:t>
            </a:r>
            <a:r>
              <a:rPr dirty="0" sz="2800" lang="en-US" smtClean="0">
                <a:solidFill>
                  <a:schemeClr val="tx1">
                    <a:lumMod val="95000"/>
                    <a:lumOff val="5000"/>
                  </a:schemeClr>
                </a:solidFill>
                <a:latin typeface="NikoshBAN" pitchFamily="2" charset="0"/>
                <a:cs typeface="NikoshBAN" pitchFamily="2" charset="0"/>
              </a:rPr>
              <a:t> </a:t>
            </a:r>
            <a:r>
              <a:rPr dirty="0" sz="2800" lang="en-US" err="1" smtClean="0">
                <a:solidFill>
                  <a:schemeClr val="tx1">
                    <a:lumMod val="95000"/>
                    <a:lumOff val="5000"/>
                  </a:schemeClr>
                </a:solidFill>
                <a:latin typeface="NikoshBAN" pitchFamily="2" charset="0"/>
                <a:cs typeface="NikoshBAN" pitchFamily="2" charset="0"/>
              </a:rPr>
              <a:t>তায়ালা</a:t>
            </a:r>
            <a:r>
              <a:rPr dirty="0" sz="2800" lang="en-US" smtClean="0">
                <a:solidFill>
                  <a:schemeClr val="tx1">
                    <a:lumMod val="95000"/>
                    <a:lumOff val="5000"/>
                  </a:schemeClr>
                </a:solidFill>
                <a:latin typeface="NikoshBAN" pitchFamily="2" charset="0"/>
                <a:cs typeface="NikoshBAN" pitchFamily="2" charset="0"/>
              </a:rPr>
              <a:t> </a:t>
            </a:r>
            <a:r>
              <a:rPr dirty="0" sz="2800" lang="en-US" err="1" smtClean="0">
                <a:solidFill>
                  <a:schemeClr val="tx1">
                    <a:lumMod val="95000"/>
                    <a:lumOff val="5000"/>
                  </a:schemeClr>
                </a:solidFill>
                <a:latin typeface="NikoshBAN" pitchFamily="2" charset="0"/>
                <a:cs typeface="NikoshBAN" pitchFamily="2" charset="0"/>
              </a:rPr>
              <a:t>বলেন</a:t>
            </a:r>
            <a:r>
              <a:rPr dirty="0" sz="2800" lang="en-US" smtClean="0">
                <a:solidFill>
                  <a:schemeClr val="tx1">
                    <a:lumMod val="95000"/>
                    <a:lumOff val="5000"/>
                  </a:schemeClr>
                </a:solidFill>
                <a:latin typeface="NikoshBAN" pitchFamily="2" charset="0"/>
                <a:cs typeface="NikoshBAN" pitchFamily="2" charset="0"/>
              </a:rPr>
              <a:t> -</a:t>
            </a:r>
            <a:endParaRPr dirty="0" sz="1400" lang="en-US">
              <a:solidFill>
                <a:schemeClr val="tx1">
                  <a:lumMod val="95000"/>
                  <a:lumOff val="5000"/>
                </a:schemeClr>
              </a:solidFill>
              <a:latin typeface="NikoshBAN" pitchFamily="2" charset="0"/>
              <a:cs typeface="NikoshBAN" pitchFamily="2" charset="0"/>
            </a:endParaRPr>
          </a:p>
        </p:txBody>
      </p:sp>
      <p:sp>
        <p:nvSpPr>
          <p:cNvPr id="1048608" name="Rectangle 2"/>
          <p:cNvSpPr/>
          <p:nvPr/>
        </p:nvSpPr>
        <p:spPr>
          <a:xfrm>
            <a:off x="609600" y="1371600"/>
            <a:ext cx="7848600" cy="1524000"/>
          </a:xfrm>
          <a:prstGeom prst="rect"/>
          <a:ln>
            <a:solidFill>
              <a:srgbClr val="92D050"/>
            </a:solidFill>
          </a:ln>
          <a:effectLst>
            <a:glow rad="228600">
              <a:schemeClr val="accent2">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rtlCol="0"/>
          <a:p>
            <a:pPr algn="ctr"/>
            <a:endParaRPr lang="en-US"/>
          </a:p>
        </p:txBody>
      </p:sp>
      <p:pic>
        <p:nvPicPr>
          <p:cNvPr id="2097169" name="Picture 3"/>
          <p:cNvPicPr>
            <a:picLocks noChangeAspect="1"/>
          </p:cNvPicPr>
          <p:nvPr/>
        </p:nvPicPr>
        <p:blipFill>
          <a:blip xmlns:r="http://schemas.openxmlformats.org/officeDocument/2006/relationships" r:embed="rId1"/>
          <a:stretch>
            <a:fillRect/>
          </a:stretch>
        </p:blipFill>
        <p:spPr>
          <a:xfrm>
            <a:off x="914400" y="1676400"/>
            <a:ext cx="7239000" cy="990600"/>
          </a:xfrm>
          <a:prstGeom prst="rect"/>
        </p:spPr>
      </p:pic>
      <p:sp>
        <p:nvSpPr>
          <p:cNvPr id="1048609" name="Rectangle 4"/>
          <p:cNvSpPr/>
          <p:nvPr/>
        </p:nvSpPr>
        <p:spPr>
          <a:xfrm>
            <a:off x="609600" y="3276600"/>
            <a:ext cx="7924800" cy="1828800"/>
          </a:xfrm>
          <a:prstGeom prst="rect"/>
          <a:solidFill>
            <a:schemeClr val="accent3">
              <a:lumMod val="20000"/>
              <a:lumOff val="80000"/>
            </a:schemeClr>
          </a:solidFill>
          <a:ln>
            <a:no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r>
              <a:rPr b="1" dirty="0" lang="bn-BD" smtClean="0">
                <a:ln w="11430"/>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a:t>
            </a:r>
            <a:r>
              <a:rPr b="1" dirty="0" sz="2800" lang="bn-BD" smtClean="0">
                <a:ln w="11430"/>
                <a:solidFill>
                  <a:schemeClr val="tx1">
                    <a:lumMod val="95000"/>
                    <a:lumOff val="5000"/>
                  </a:schemeClr>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যারা আমার আয়াতকে প্রত্যাখ্যান করবে অচিরেই আমি তাদেরকে (জাহান্নামের) আগুণে প্রবেশ করাব। আর সেখানে যখনই তাদের চামড়া জ্বলে যাবে তখনই এর স্থলে নতুন চামড়া সৃষ্টি করব, যাতে তারা শাস্তি ভোগ করতেপারে’।</a:t>
            </a:r>
            <a:r>
              <a:rPr b="1" dirty="0" sz="2000" lang="bn-BD" smtClean="0">
                <a:ln w="11430"/>
                <a:solidFill>
                  <a:schemeClr val="tx1">
                    <a:lumMod val="95000"/>
                    <a:lumOff val="5000"/>
                  </a:schemeClr>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(সূরা আন-নিসা-৫৬) </a:t>
            </a:r>
            <a:endParaRPr dirty="0" sz="1400" lang="en-US">
              <a:solidFill>
                <a:schemeClr val="tx1">
                  <a:lumMod val="95000"/>
                  <a:lumOff val="5000"/>
                </a:schemeClr>
              </a:solidFill>
            </a:endParaRPr>
          </a:p>
        </p:txBody>
      </p:sp>
      <p:sp>
        <p:nvSpPr>
          <p:cNvPr id="1048610" name="Rectangle 5"/>
          <p:cNvSpPr/>
          <p:nvPr/>
        </p:nvSpPr>
        <p:spPr>
          <a:xfrm>
            <a:off x="609600" y="5486400"/>
            <a:ext cx="8001000" cy="1143000"/>
          </a:xfrm>
          <a:prstGeom prst="rect"/>
          <a:solidFill>
            <a:schemeClr val="accent4">
              <a:lumMod val="20000"/>
              <a:lumOff val="80000"/>
            </a:schemeClr>
          </a:solidFill>
          <a:ln>
            <a:noFill/>
          </a:ln>
          <a:effectLst>
            <a:glow rad="228600">
              <a:schemeClr val="accent2">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3200" lang="bn-BD" smtClean="0">
                <a:ln w="11430"/>
                <a:solidFill>
                  <a:schemeClr val="tx1">
                    <a:lumMod val="95000"/>
                    <a:lumOff val="5000"/>
                  </a:schemeClr>
                </a:solidFill>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তাদের পানীয় হবে রক্তও পুঁজ ।তাদেরকোন মৃত্যূ নেই,অনন্ত অসীম সময় পাপীরা এই শাস্তি ভোগ করতে থাকবে । </a:t>
            </a:r>
            <a:endParaRPr dirty="0" sz="3200" lang="en-US">
              <a:solidFill>
                <a:schemeClr val="tx1">
                  <a:lumMod val="95000"/>
                  <a:lumOff val="5000"/>
                </a:schemeClr>
              </a:solidFill>
            </a:endParaRPr>
          </a:p>
        </p:txBody>
      </p:sp>
      <p:pic>
        <p:nvPicPr>
          <p:cNvPr id="2097170" name="Picture 1" descr="C:\Users\s\Desktop\HAFIZUR RAHMAN ++2.jpg"/>
          <p:cNvPicPr>
            <a:picLocks noChangeAspect="1" noChangeArrowheads="1"/>
          </p:cNvPicPr>
          <p:nvPr/>
        </p:nvPicPr>
        <p:blipFill>
          <a:blip xmlns:r="http://schemas.openxmlformats.org/officeDocument/2006/relationships" r:embed="rId2"/>
          <a:srcRect/>
          <a:stretch>
            <a:fillRect/>
          </a:stretch>
        </p:blipFill>
        <p:spPr bwMode="auto">
          <a:xfrm>
            <a:off x="0" y="0"/>
            <a:ext cx="1371600" cy="12954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6" presetSubtype="21">
                                  <p:stCondLst>
                                    <p:cond delay="0"/>
                                  </p:stCondLst>
                                  <p:childTnLst>
                                    <p:set>
                                      <p:cBhvr>
                                        <p:cTn dur="1" fill="hold" id="6">
                                          <p:stCondLst>
                                            <p:cond delay="0"/>
                                          </p:stCondLst>
                                        </p:cTn>
                                        <p:tgtEl>
                                          <p:spTgt spid="2097169"/>
                                        </p:tgtEl>
                                        <p:attrNameLst>
                                          <p:attrName>style.visibility</p:attrName>
                                        </p:attrNameLst>
                                      </p:cBhvr>
                                      <p:to>
                                        <p:strVal val="visible"/>
                                      </p:to>
                                    </p:set>
                                    <p:animEffect transition="in" filter="barn(inVertical)">
                                      <p:cBhvr>
                                        <p:cTn dur="500" id="7"/>
                                        <p:tgtEl>
                                          <p:spTgt spid="209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11" name="Flowchart: Alternate Process 1"/>
          <p:cNvSpPr/>
          <p:nvPr/>
        </p:nvSpPr>
        <p:spPr>
          <a:xfrm>
            <a:off x="2133600" y="152400"/>
            <a:ext cx="5486400" cy="917448"/>
          </a:xfrm>
          <a:prstGeom prst="flowChartAlternateProcess"/>
          <a:ln>
            <a:solidFill>
              <a:srgbClr val="92D050"/>
            </a:solidFill>
          </a:ln>
          <a:effectLst>
            <a:glow rad="228600">
              <a:schemeClr val="accent3">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rtlCol="0"/>
          <a:p>
            <a:r>
              <a:rPr b="1" dirty="0" sz="2800" lang="bn-BD" smtClean="0">
                <a:ln w="11430"/>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জাহান্নামের বিষয় আল্লাহ তায়ালা আরও বলেন </a:t>
            </a:r>
            <a:r>
              <a:rPr b="1" dirty="0" sz="2800" lang="en-US" smtClean="0">
                <a:ln w="11430"/>
                <a:effectLst>
                  <a:outerShdw algn="tl" blurRad="50800" dir="5460000" dist="39000">
                    <a:srgbClr val="000000">
                      <a:alpha val="38000"/>
                    </a:srgbClr>
                  </a:outerShdw>
                </a:effectLst>
                <a:latin typeface="NikoshBAN" panose="02000000000000000000" pitchFamily="2" charset="0"/>
                <a:cs typeface="NikoshBAN" panose="02000000000000000000" pitchFamily="2" charset="0"/>
              </a:rPr>
              <a:t>-</a:t>
            </a:r>
            <a:endParaRPr dirty="0" sz="2800" lang="en-US"/>
          </a:p>
        </p:txBody>
      </p:sp>
      <p:sp>
        <p:nvSpPr>
          <p:cNvPr id="1048612" name="Rectangle 2"/>
          <p:cNvSpPr/>
          <p:nvPr/>
        </p:nvSpPr>
        <p:spPr>
          <a:xfrm>
            <a:off x="762000" y="1447800"/>
            <a:ext cx="7924800" cy="5181600"/>
          </a:xfrm>
          <a:prstGeom prst="rect"/>
          <a:solidFill>
            <a:schemeClr val="accent3">
              <a:lumMod val="20000"/>
              <a:lumOff val="80000"/>
            </a:schemeClr>
          </a:solidFill>
          <a:ln>
            <a:solidFill>
              <a:srgbClr val="FF0000"/>
            </a:solidFill>
          </a:ln>
          <a:effectLst>
            <a:glow rad="228600">
              <a:schemeClr val="accent2">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rtlCol="0"/>
          <a:p>
            <a:endParaRPr b="1" dirty="0" lang="en-US">
              <a:solidFill>
                <a:schemeClr val="tx1">
                  <a:lumMod val="95000"/>
                  <a:lumOff val="5000"/>
                </a:schemeClr>
              </a:solidFill>
            </a:endParaRPr>
          </a:p>
        </p:txBody>
      </p:sp>
      <p:pic>
        <p:nvPicPr>
          <p:cNvPr id="2097171" name="Picture 3"/>
          <p:cNvPicPr>
            <a:picLocks noChangeAspect="1"/>
          </p:cNvPicPr>
          <p:nvPr/>
        </p:nvPicPr>
        <p:blipFill>
          <a:blip xmlns:r="http://schemas.openxmlformats.org/officeDocument/2006/relationships" r:embed="rId1"/>
          <a:stretch>
            <a:fillRect/>
          </a:stretch>
        </p:blipFill>
        <p:spPr>
          <a:xfrm>
            <a:off x="990600" y="1426686"/>
            <a:ext cx="7467600" cy="2230914"/>
          </a:xfrm>
          <a:prstGeom prst="rect"/>
        </p:spPr>
      </p:pic>
      <p:sp>
        <p:nvSpPr>
          <p:cNvPr id="1048613" name="TextBox 4"/>
          <p:cNvSpPr txBox="1"/>
          <p:nvPr/>
        </p:nvSpPr>
        <p:spPr>
          <a:xfrm>
            <a:off x="1066800" y="3810000"/>
            <a:ext cx="7315200" cy="2580640"/>
          </a:xfrm>
          <a:prstGeom prst="rect"/>
          <a:noFill/>
        </p:spPr>
        <p:txBody>
          <a:bodyPr rtlCol="0" wrap="square">
            <a:spAutoFit/>
          </a:bodyPr>
          <a:p>
            <a:r>
              <a:rPr b="1" dirty="0" sz="2400" lang="bn-BD" smtClean="0">
                <a:latin typeface="NikoshBAN" panose="02000000000000000000" pitchFamily="2" charset="0"/>
                <a:cs typeface="NikoshBAN" panose="02000000000000000000" pitchFamily="2" charset="0"/>
              </a:rPr>
              <a:t>‘যারা কুফরী করেতাদের জন্য তৈরী করাহয়েছে আগুনের পোশাক।তাদের মাথায় ঢেলে দেওয়া হবে ফুটন্ত পানি। এর দ্বারা তাদেরপেটে যা আছে তা এবং তাদেরচামড়া বিগলিত করাহবে । আরতাদের জন্যথাকবে লোহার মুগুর ।তখনই তারা যন্ত্রণায় কাথর হয়ে জাহান্নাম হতে বের হতে চাইবে তখনই পূনরায় তাতে ফিরিয়ে দেওয়া হবে ।আর তাদের বলা হবে-স্বাদ গ্রহণ কর দহন-যন্ত্রণার’।(</a:t>
            </a:r>
            <a:r>
              <a:rPr b="1" dirty="0" lang="bn-BD" smtClean="0">
                <a:latin typeface="NikoshBAN" panose="02000000000000000000" pitchFamily="2" charset="0"/>
                <a:cs typeface="NikoshBAN" panose="02000000000000000000" pitchFamily="2" charset="0"/>
              </a:rPr>
              <a:t>সূরা আল-হাজ্জ-১৯-২২) </a:t>
            </a:r>
            <a:r>
              <a:rPr b="1" dirty="0" lang="en-US" smtClean="0">
                <a:latin typeface="NikoshBAN" panose="02000000000000000000" pitchFamily="2" charset="0"/>
                <a:cs typeface="NikoshBAN" panose="02000000000000000000" pitchFamily="2" charset="0"/>
              </a:rPr>
              <a:t>-</a:t>
            </a:r>
            <a:endParaRPr b="1" dirty="0" sz="2400" lang="en-US"/>
          </a:p>
        </p:txBody>
      </p:sp>
      <p:pic>
        <p:nvPicPr>
          <p:cNvPr id="2097172" name="Picture 1" descr="C:\Users\s\Desktop\HAFIZUR RAHMAN ++2.jpg"/>
          <p:cNvPicPr>
            <a:picLocks noChangeAspect="1" noChangeArrowheads="1"/>
          </p:cNvPicPr>
          <p:nvPr/>
        </p:nvPicPr>
        <p:blipFill>
          <a:blip xmlns:r="http://schemas.openxmlformats.org/officeDocument/2006/relationships" r:embed="rId2"/>
          <a:srcRect/>
          <a:stretch>
            <a:fillRect/>
          </a:stretch>
        </p:blipFill>
        <p:spPr bwMode="auto">
          <a:xfrm>
            <a:off x="381000" y="228600"/>
            <a:ext cx="1371600" cy="12954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4" presetSubtype="5">
                                  <p:stCondLst>
                                    <p:cond delay="0"/>
                                  </p:stCondLst>
                                  <p:childTnLst>
                                    <p:set>
                                      <p:cBhvr>
                                        <p:cTn dur="1" fill="hold" id="6">
                                          <p:stCondLst>
                                            <p:cond delay="0"/>
                                          </p:stCondLst>
                                        </p:cTn>
                                        <p:tgtEl>
                                          <p:spTgt spid="2097171"/>
                                        </p:tgtEl>
                                        <p:attrNameLst>
                                          <p:attrName>style.visibility</p:attrName>
                                        </p:attrNameLst>
                                      </p:cBhvr>
                                      <p:to>
                                        <p:strVal val="visible"/>
                                      </p:to>
                                    </p:set>
                                    <p:animEffect transition="in" filter="randombar(vertical)">
                                      <p:cBhvr>
                                        <p:cTn dur="500" id="7"/>
                                        <p:tgtEl>
                                          <p:spTgt spid="209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s</dc:creator>
  <cp:lastModifiedBy>s</cp:lastModifiedBy>
  <dcterms:created xsi:type="dcterms:W3CDTF">2006-08-15T12:00:00Z</dcterms:created>
  <dcterms:modified xsi:type="dcterms:W3CDTF">2020-12-22T13:53:10Z</dcterms:modified>
</cp:coreProperties>
</file>