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2" r:id="rId6"/>
    <p:sldId id="268" r:id="rId7"/>
    <p:sldId id="265" r:id="rId8"/>
    <p:sldId id="267" r:id="rId9"/>
    <p:sldId id="270" r:id="rId10"/>
    <p:sldId id="272" r:id="rId11"/>
    <p:sldId id="273" r:id="rId12"/>
    <p:sldId id="275" r:id="rId13"/>
    <p:sldId id="277" r:id="rId14"/>
    <p:sldId id="279" r:id="rId15"/>
    <p:sldId id="281" r:id="rId16"/>
    <p:sldId id="283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9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1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665660-309C-4F7C-820B-61EDBE2984C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6DD24F-B71F-4A68-9039-544F70CB668B}" type="pres">
      <dgm:prSet presAssocID="{79665660-309C-4F7C-820B-61EDBE2984C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049F5EC8-A66B-45E2-9112-2A3D2B40B1E1}" type="presOf" srcId="{79665660-309C-4F7C-820B-61EDBE2984CA}" destId="{F66DD24F-B71F-4A68-9039-544F70CB668B}" srcOrd="0" destOrd="0" presId="urn:microsoft.com/office/officeart/2005/8/layout/lProcess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0694B5-065D-41D3-86EA-54A1FC13D09F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24AC833-5431-480A-8F53-E544CC5A7C49}">
      <dgm:prSet phldrT="[Text]" custT="1"/>
      <dgm:spPr/>
      <dgm:t>
        <a:bodyPr/>
        <a:lstStyle/>
        <a:p>
          <a:r>
            <a:rPr lang="en-US" sz="3200" dirty="0" err="1" smtClean="0">
              <a:latin typeface="Shonar Bangla" pitchFamily="34" charset="0"/>
              <a:cs typeface="Shonar Bangla" pitchFamily="34" charset="0"/>
            </a:rPr>
            <a:t>ভূমি</a:t>
          </a:r>
          <a:endParaRPr lang="en-US" sz="3200" dirty="0">
            <a:latin typeface="Shonar Bangla" pitchFamily="34" charset="0"/>
            <a:cs typeface="Shonar Bangla" pitchFamily="34" charset="0"/>
          </a:endParaRPr>
        </a:p>
      </dgm:t>
    </dgm:pt>
    <dgm:pt modelId="{25B75304-53A4-403B-AC32-1FAA27E1C0F4}" type="parTrans" cxnId="{40EF0B90-4347-4661-9624-1CEFF0D66AEC}">
      <dgm:prSet/>
      <dgm:spPr/>
      <dgm:t>
        <a:bodyPr/>
        <a:lstStyle/>
        <a:p>
          <a:endParaRPr lang="en-US" sz="3200">
            <a:latin typeface="Shonar Bangla" pitchFamily="34" charset="0"/>
            <a:cs typeface="Shonar Bangla" pitchFamily="34" charset="0"/>
          </a:endParaRPr>
        </a:p>
      </dgm:t>
    </dgm:pt>
    <dgm:pt modelId="{4FB4F927-557E-4B2A-ADE8-F92A2E8FE184}" type="sibTrans" cxnId="{40EF0B90-4347-4661-9624-1CEFF0D66AEC}">
      <dgm:prSet/>
      <dgm:spPr/>
      <dgm:t>
        <a:bodyPr/>
        <a:lstStyle/>
        <a:p>
          <a:endParaRPr lang="en-US" sz="3200">
            <a:latin typeface="Shonar Bangla" pitchFamily="34" charset="0"/>
            <a:cs typeface="Shonar Bangla" pitchFamily="34" charset="0"/>
          </a:endParaRPr>
        </a:p>
      </dgm:t>
    </dgm:pt>
    <dgm:pt modelId="{3836768E-F8BB-4333-AB7F-5B6007AA5299}">
      <dgm:prSet phldrT="[Text]" custT="1"/>
      <dgm:spPr/>
      <dgm:t>
        <a:bodyPr/>
        <a:lstStyle/>
        <a:p>
          <a:r>
            <a:rPr lang="en-US" sz="3200" dirty="0" err="1" smtClean="0">
              <a:latin typeface="Shonar Bangla" pitchFamily="34" charset="0"/>
              <a:cs typeface="Shonar Bangla" pitchFamily="34" charset="0"/>
            </a:rPr>
            <a:t>শ্রম</a:t>
          </a:r>
          <a:endParaRPr lang="en-US" sz="3200" dirty="0">
            <a:latin typeface="Shonar Bangla" pitchFamily="34" charset="0"/>
            <a:cs typeface="Shonar Bangla" pitchFamily="34" charset="0"/>
          </a:endParaRPr>
        </a:p>
      </dgm:t>
    </dgm:pt>
    <dgm:pt modelId="{470CD06A-7795-42FD-991C-43C038E992E3}" type="parTrans" cxnId="{B226E4DE-5061-4F73-A8DA-C6A7548369D2}">
      <dgm:prSet/>
      <dgm:spPr/>
      <dgm:t>
        <a:bodyPr/>
        <a:lstStyle/>
        <a:p>
          <a:endParaRPr lang="en-US" sz="3200">
            <a:latin typeface="Shonar Bangla" pitchFamily="34" charset="0"/>
            <a:cs typeface="Shonar Bangla" pitchFamily="34" charset="0"/>
          </a:endParaRPr>
        </a:p>
      </dgm:t>
    </dgm:pt>
    <dgm:pt modelId="{E05A865A-342E-4882-992E-7AD13245F7E4}" type="sibTrans" cxnId="{B226E4DE-5061-4F73-A8DA-C6A7548369D2}">
      <dgm:prSet/>
      <dgm:spPr/>
      <dgm:t>
        <a:bodyPr/>
        <a:lstStyle/>
        <a:p>
          <a:endParaRPr lang="en-US" sz="3200">
            <a:latin typeface="Shonar Bangla" pitchFamily="34" charset="0"/>
            <a:cs typeface="Shonar Bangla" pitchFamily="34" charset="0"/>
          </a:endParaRPr>
        </a:p>
      </dgm:t>
    </dgm:pt>
    <dgm:pt modelId="{CE8A7ED1-2282-476B-AA9B-ECE3B73FF627}">
      <dgm:prSet phldrT="[Text]" custT="1"/>
      <dgm:spPr/>
      <dgm:t>
        <a:bodyPr/>
        <a:lstStyle/>
        <a:p>
          <a:r>
            <a:rPr lang="en-US" sz="3200" dirty="0" err="1" smtClean="0">
              <a:latin typeface="Shonar Bangla" pitchFamily="34" charset="0"/>
              <a:cs typeface="Shonar Bangla" pitchFamily="34" charset="0"/>
            </a:rPr>
            <a:t>সংগঠন</a:t>
          </a:r>
          <a:endParaRPr lang="en-US" sz="3200" dirty="0">
            <a:latin typeface="Shonar Bangla" pitchFamily="34" charset="0"/>
            <a:cs typeface="Shonar Bangla" pitchFamily="34" charset="0"/>
          </a:endParaRPr>
        </a:p>
      </dgm:t>
    </dgm:pt>
    <dgm:pt modelId="{B871194F-E598-4052-AF2D-09F812FB8122}" type="parTrans" cxnId="{F3ABB0E9-3C6E-4211-B549-7101BCB7A590}">
      <dgm:prSet/>
      <dgm:spPr/>
      <dgm:t>
        <a:bodyPr/>
        <a:lstStyle/>
        <a:p>
          <a:endParaRPr lang="en-US" sz="3200">
            <a:latin typeface="Shonar Bangla" pitchFamily="34" charset="0"/>
            <a:cs typeface="Shonar Bangla" pitchFamily="34" charset="0"/>
          </a:endParaRPr>
        </a:p>
      </dgm:t>
    </dgm:pt>
    <dgm:pt modelId="{FB9D8296-8AE3-4276-B8A2-57A205B9CFA7}" type="sibTrans" cxnId="{F3ABB0E9-3C6E-4211-B549-7101BCB7A590}">
      <dgm:prSet/>
      <dgm:spPr/>
      <dgm:t>
        <a:bodyPr/>
        <a:lstStyle/>
        <a:p>
          <a:endParaRPr lang="en-US" sz="3200">
            <a:latin typeface="Shonar Bangla" pitchFamily="34" charset="0"/>
            <a:cs typeface="Shonar Bangla" pitchFamily="34" charset="0"/>
          </a:endParaRPr>
        </a:p>
      </dgm:t>
    </dgm:pt>
    <dgm:pt modelId="{0B95A263-79BB-4FB4-B664-DE8719A1661D}">
      <dgm:prSet phldrT="[Text]" custT="1"/>
      <dgm:spPr/>
      <dgm:t>
        <a:bodyPr/>
        <a:lstStyle/>
        <a:p>
          <a:r>
            <a:rPr lang="en-US" sz="3200" dirty="0" err="1" smtClean="0">
              <a:latin typeface="Shonar Bangla" pitchFamily="34" charset="0"/>
              <a:cs typeface="Shonar Bangla" pitchFamily="34" charset="0"/>
            </a:rPr>
            <a:t>মূলধন</a:t>
          </a:r>
          <a:endParaRPr lang="en-US" sz="3200" dirty="0">
            <a:latin typeface="Shonar Bangla" pitchFamily="34" charset="0"/>
            <a:cs typeface="Shonar Bangla" pitchFamily="34" charset="0"/>
          </a:endParaRPr>
        </a:p>
      </dgm:t>
    </dgm:pt>
    <dgm:pt modelId="{217479E1-A718-49A6-B957-B4C8DCE2DE7C}" type="parTrans" cxnId="{4D7099E2-9339-4878-B1D6-8FC1C9A73734}">
      <dgm:prSet/>
      <dgm:spPr/>
      <dgm:t>
        <a:bodyPr/>
        <a:lstStyle/>
        <a:p>
          <a:endParaRPr lang="en-US" sz="3200">
            <a:latin typeface="Shonar Bangla" pitchFamily="34" charset="0"/>
            <a:cs typeface="Shonar Bangla" pitchFamily="34" charset="0"/>
          </a:endParaRPr>
        </a:p>
      </dgm:t>
    </dgm:pt>
    <dgm:pt modelId="{9B1B3DEE-5C52-4B62-8495-962905023920}" type="sibTrans" cxnId="{4D7099E2-9339-4878-B1D6-8FC1C9A73734}">
      <dgm:prSet/>
      <dgm:spPr/>
      <dgm:t>
        <a:bodyPr/>
        <a:lstStyle/>
        <a:p>
          <a:endParaRPr lang="en-US" sz="3200">
            <a:latin typeface="Shonar Bangla" pitchFamily="34" charset="0"/>
            <a:cs typeface="Shonar Bangla" pitchFamily="34" charset="0"/>
          </a:endParaRPr>
        </a:p>
      </dgm:t>
    </dgm:pt>
    <dgm:pt modelId="{ECCC6864-394D-4A34-B96E-B242F8A9D986}" type="pres">
      <dgm:prSet presAssocID="{DB0694B5-065D-41D3-86EA-54A1FC13D09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4961E6-9D66-4EAB-8009-2766186583C4}" type="pres">
      <dgm:prSet presAssocID="{DB0694B5-065D-41D3-86EA-54A1FC13D09F}" presName="diamond" presStyleLbl="bgShp" presStyleIdx="0" presStyleCnt="1" custLinFactNeighborX="-22047" custLinFactNeighborY="-1575"/>
      <dgm:spPr/>
      <dgm:t>
        <a:bodyPr/>
        <a:lstStyle/>
        <a:p>
          <a:endParaRPr lang="en-US"/>
        </a:p>
      </dgm:t>
    </dgm:pt>
    <dgm:pt modelId="{A1BBCBB1-D49B-428D-B68F-C8672A88319E}" type="pres">
      <dgm:prSet presAssocID="{DB0694B5-065D-41D3-86EA-54A1FC13D09F}" presName="quad1" presStyleLbl="node1" presStyleIdx="0" presStyleCnt="4" custLinFactNeighborX="-56663" custLinFactNeighborY="-102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4A1A2-B1EB-4800-BBF8-89907DD63C3A}" type="pres">
      <dgm:prSet presAssocID="{DB0694B5-065D-41D3-86EA-54A1FC13D09F}" presName="quad2" presStyleLbl="node1" presStyleIdx="1" presStyleCnt="4" custLinFactNeighborX="-43216" custLinFactNeighborY="-41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ABDF0-7E2D-4666-B293-EF2E21D3639C}" type="pres">
      <dgm:prSet presAssocID="{DB0694B5-065D-41D3-86EA-54A1FC13D09F}" presName="quad3" presStyleLbl="node1" presStyleIdx="2" presStyleCnt="4" custLinFactNeighborX="-56663" custLinFactNeighborY="32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FF332-BEEC-4C92-AE77-8C96D8E19CF9}" type="pres">
      <dgm:prSet presAssocID="{DB0694B5-065D-41D3-86EA-54A1FC13D09F}" presName="quad4" presStyleLbl="node1" presStyleIdx="3" presStyleCnt="4" custLinFactNeighborX="-43216" custLinFactNeighborY="32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7099E2-9339-4878-B1D6-8FC1C9A73734}" srcId="{DB0694B5-065D-41D3-86EA-54A1FC13D09F}" destId="{0B95A263-79BB-4FB4-B664-DE8719A1661D}" srcOrd="3" destOrd="0" parTransId="{217479E1-A718-49A6-B957-B4C8DCE2DE7C}" sibTransId="{9B1B3DEE-5C52-4B62-8495-962905023920}"/>
    <dgm:cxn modelId="{B226E4DE-5061-4F73-A8DA-C6A7548369D2}" srcId="{DB0694B5-065D-41D3-86EA-54A1FC13D09F}" destId="{3836768E-F8BB-4333-AB7F-5B6007AA5299}" srcOrd="1" destOrd="0" parTransId="{470CD06A-7795-42FD-991C-43C038E992E3}" sibTransId="{E05A865A-342E-4882-992E-7AD13245F7E4}"/>
    <dgm:cxn modelId="{F3ABB0E9-3C6E-4211-B549-7101BCB7A590}" srcId="{DB0694B5-065D-41D3-86EA-54A1FC13D09F}" destId="{CE8A7ED1-2282-476B-AA9B-ECE3B73FF627}" srcOrd="2" destOrd="0" parTransId="{B871194F-E598-4052-AF2D-09F812FB8122}" sibTransId="{FB9D8296-8AE3-4276-B8A2-57A205B9CFA7}"/>
    <dgm:cxn modelId="{CBAD70C8-FB20-452B-A6BF-B0B0103EFB25}" type="presOf" srcId="{0B95A263-79BB-4FB4-B664-DE8719A1661D}" destId="{319FF332-BEEC-4C92-AE77-8C96D8E19CF9}" srcOrd="0" destOrd="0" presId="urn:microsoft.com/office/officeart/2005/8/layout/matrix3"/>
    <dgm:cxn modelId="{F88E48A6-F054-4673-9534-B62AC5E3B3F8}" type="presOf" srcId="{CE8A7ED1-2282-476B-AA9B-ECE3B73FF627}" destId="{0C1ABDF0-7E2D-4666-B293-EF2E21D3639C}" srcOrd="0" destOrd="0" presId="urn:microsoft.com/office/officeart/2005/8/layout/matrix3"/>
    <dgm:cxn modelId="{40EF0B90-4347-4661-9624-1CEFF0D66AEC}" srcId="{DB0694B5-065D-41D3-86EA-54A1FC13D09F}" destId="{B24AC833-5431-480A-8F53-E544CC5A7C49}" srcOrd="0" destOrd="0" parTransId="{25B75304-53A4-403B-AC32-1FAA27E1C0F4}" sibTransId="{4FB4F927-557E-4B2A-ADE8-F92A2E8FE184}"/>
    <dgm:cxn modelId="{10AF4FA0-4E5D-4B6A-814B-56ABDB97E5ED}" type="presOf" srcId="{B24AC833-5431-480A-8F53-E544CC5A7C49}" destId="{A1BBCBB1-D49B-428D-B68F-C8672A88319E}" srcOrd="0" destOrd="0" presId="urn:microsoft.com/office/officeart/2005/8/layout/matrix3"/>
    <dgm:cxn modelId="{E14B6994-F4EB-4909-AE05-FEAA8FE88E40}" type="presOf" srcId="{DB0694B5-065D-41D3-86EA-54A1FC13D09F}" destId="{ECCC6864-394D-4A34-B96E-B242F8A9D986}" srcOrd="0" destOrd="0" presId="urn:microsoft.com/office/officeart/2005/8/layout/matrix3"/>
    <dgm:cxn modelId="{D9649F91-9DBA-4AE6-A5C8-7332711339F2}" type="presOf" srcId="{3836768E-F8BB-4333-AB7F-5B6007AA5299}" destId="{3834A1A2-B1EB-4800-BBF8-89907DD63C3A}" srcOrd="0" destOrd="0" presId="urn:microsoft.com/office/officeart/2005/8/layout/matrix3"/>
    <dgm:cxn modelId="{CCFE9030-3516-46CA-8D69-6FEB58F85C42}" type="presParOf" srcId="{ECCC6864-394D-4A34-B96E-B242F8A9D986}" destId="{724961E6-9D66-4EAB-8009-2766186583C4}" srcOrd="0" destOrd="0" presId="urn:microsoft.com/office/officeart/2005/8/layout/matrix3"/>
    <dgm:cxn modelId="{C9AEE189-D8C5-4DB6-9CD8-B3122CFB491C}" type="presParOf" srcId="{ECCC6864-394D-4A34-B96E-B242F8A9D986}" destId="{A1BBCBB1-D49B-428D-B68F-C8672A88319E}" srcOrd="1" destOrd="0" presId="urn:microsoft.com/office/officeart/2005/8/layout/matrix3"/>
    <dgm:cxn modelId="{C3B11554-5577-4C9B-9725-E1649502E1A4}" type="presParOf" srcId="{ECCC6864-394D-4A34-B96E-B242F8A9D986}" destId="{3834A1A2-B1EB-4800-BBF8-89907DD63C3A}" srcOrd="2" destOrd="0" presId="urn:microsoft.com/office/officeart/2005/8/layout/matrix3"/>
    <dgm:cxn modelId="{FCEC1D9D-1784-47C0-8906-DBF417DA00B3}" type="presParOf" srcId="{ECCC6864-394D-4A34-B96E-B242F8A9D986}" destId="{0C1ABDF0-7E2D-4666-B293-EF2E21D3639C}" srcOrd="3" destOrd="0" presId="urn:microsoft.com/office/officeart/2005/8/layout/matrix3"/>
    <dgm:cxn modelId="{20EFCE0F-7F30-429D-B25F-78CBB9E0E5F5}" type="presParOf" srcId="{ECCC6864-394D-4A34-B96E-B242F8A9D986}" destId="{319FF332-BEEC-4C92-AE77-8C96D8E19CF9}" srcOrd="4" destOrd="0" presId="urn:microsoft.com/office/officeart/2005/8/layout/matrix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E4DC99-C955-4A1E-AB9B-BA91B8F70303}" type="doc">
      <dgm:prSet loTypeId="urn:microsoft.com/office/officeart/2005/8/layout/cycle4#1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295FC8C-CCB2-4777-BBDA-1B8A446DB0E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2400" b="1" dirty="0" smtClean="0">
            <a:solidFill>
              <a:schemeClr val="tx1"/>
            </a:solidFill>
          </a:endParaRPr>
        </a:p>
        <a:p>
          <a:r>
            <a:rPr lang="en-US" sz="2400" b="1" dirty="0" smtClean="0">
              <a:solidFill>
                <a:schemeClr val="tx1"/>
              </a:solidFill>
            </a:rPr>
            <a:t>১</a:t>
          </a:r>
        </a:p>
        <a:p>
          <a:endParaRPr lang="en-US" sz="2400" b="1" dirty="0">
            <a:solidFill>
              <a:schemeClr val="tx1"/>
            </a:solidFill>
          </a:endParaRPr>
        </a:p>
      </dgm:t>
    </dgm:pt>
    <dgm:pt modelId="{B5751FB9-2560-4115-8F87-4B1F42D51B68}" type="parTrans" cxnId="{03D8FE9D-D5CF-4F0D-965A-561B76F9EAEF}">
      <dgm:prSet/>
      <dgm:spPr/>
      <dgm:t>
        <a:bodyPr/>
        <a:lstStyle/>
        <a:p>
          <a:endParaRPr lang="en-US"/>
        </a:p>
      </dgm:t>
    </dgm:pt>
    <dgm:pt modelId="{480D7AFB-DD6F-4094-AB3D-4602E75DD4EB}" type="sibTrans" cxnId="{03D8FE9D-D5CF-4F0D-965A-561B76F9EAEF}">
      <dgm:prSet/>
      <dgm:spPr/>
      <dgm:t>
        <a:bodyPr/>
        <a:lstStyle/>
        <a:p>
          <a:endParaRPr lang="en-US"/>
        </a:p>
      </dgm:t>
    </dgm:pt>
    <dgm:pt modelId="{59ECC2A4-311A-4082-9F45-D4FD08B16238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dirty="0" err="1" smtClean="0">
              <a:latin typeface="Shonar Bangla" pitchFamily="34" charset="0"/>
              <a:cs typeface="Shonar Bangla" pitchFamily="34" charset="0"/>
            </a:rPr>
            <a:t>ভূমি</a:t>
          </a:r>
          <a:endParaRPr lang="en-US" sz="3600" dirty="0">
            <a:latin typeface="Shonar Bangla" pitchFamily="34" charset="0"/>
            <a:cs typeface="Shonar Bangla" pitchFamily="34" charset="0"/>
          </a:endParaRPr>
        </a:p>
      </dgm:t>
    </dgm:pt>
    <dgm:pt modelId="{879E8135-3D35-4E9F-AA03-AB49A5DD685C}" type="parTrans" cxnId="{9DA557D6-D018-4E09-9240-92373A8E56BF}">
      <dgm:prSet/>
      <dgm:spPr/>
      <dgm:t>
        <a:bodyPr/>
        <a:lstStyle/>
        <a:p>
          <a:endParaRPr lang="en-US"/>
        </a:p>
      </dgm:t>
    </dgm:pt>
    <dgm:pt modelId="{0F5E517C-9E7B-4C93-A2E5-321A16B0D874}" type="sibTrans" cxnId="{9DA557D6-D018-4E09-9240-92373A8E56BF}">
      <dgm:prSet/>
      <dgm:spPr/>
      <dgm:t>
        <a:bodyPr/>
        <a:lstStyle/>
        <a:p>
          <a:endParaRPr lang="en-US"/>
        </a:p>
      </dgm:t>
    </dgm:pt>
    <dgm:pt modelId="{D6142231-4F64-45FD-897E-65E3C4B45E6A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২</a:t>
          </a:r>
          <a:endParaRPr lang="en-US" sz="3200" dirty="0">
            <a:solidFill>
              <a:schemeClr val="tx1"/>
            </a:solidFill>
          </a:endParaRPr>
        </a:p>
      </dgm:t>
    </dgm:pt>
    <dgm:pt modelId="{4E884B98-E075-4819-B0AB-FB3836C4EED8}" type="parTrans" cxnId="{4DD14047-E078-4D1B-9C3B-CA5A3AA6C7E7}">
      <dgm:prSet/>
      <dgm:spPr/>
      <dgm:t>
        <a:bodyPr/>
        <a:lstStyle/>
        <a:p>
          <a:endParaRPr lang="en-US"/>
        </a:p>
      </dgm:t>
    </dgm:pt>
    <dgm:pt modelId="{B911361C-4AEE-4FEC-A5AD-29A08648F789}" type="sibTrans" cxnId="{4DD14047-E078-4D1B-9C3B-CA5A3AA6C7E7}">
      <dgm:prSet/>
      <dgm:spPr/>
      <dgm:t>
        <a:bodyPr/>
        <a:lstStyle/>
        <a:p>
          <a:endParaRPr lang="en-US"/>
        </a:p>
      </dgm:t>
    </dgm:pt>
    <dgm:pt modelId="{407C8393-23C9-480F-BBE8-B118D5FA1171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000" dirty="0" err="1" smtClean="0">
              <a:latin typeface="Shonar Bangla" pitchFamily="34" charset="0"/>
              <a:cs typeface="Shonar Bangla" pitchFamily="34" charset="0"/>
            </a:rPr>
            <a:t>শ্রম</a:t>
          </a:r>
          <a:endParaRPr lang="en-US" sz="4000" dirty="0">
            <a:latin typeface="Shonar Bangla" pitchFamily="34" charset="0"/>
            <a:cs typeface="Shonar Bangla" pitchFamily="34" charset="0"/>
          </a:endParaRPr>
        </a:p>
      </dgm:t>
    </dgm:pt>
    <dgm:pt modelId="{4525E4A7-EAC8-4359-868F-0934C54DE6C3}" type="parTrans" cxnId="{3A23409F-8FBD-4F48-841F-2D0FF01F4E38}">
      <dgm:prSet/>
      <dgm:spPr/>
      <dgm:t>
        <a:bodyPr/>
        <a:lstStyle/>
        <a:p>
          <a:endParaRPr lang="en-US"/>
        </a:p>
      </dgm:t>
    </dgm:pt>
    <dgm:pt modelId="{9D446588-C93D-44FD-BDAF-EADF6DC53368}" type="sibTrans" cxnId="{3A23409F-8FBD-4F48-841F-2D0FF01F4E38}">
      <dgm:prSet/>
      <dgm:spPr/>
      <dgm:t>
        <a:bodyPr/>
        <a:lstStyle/>
        <a:p>
          <a:endParaRPr lang="en-US"/>
        </a:p>
      </dgm:t>
    </dgm:pt>
    <dgm:pt modelId="{FB60D5F1-C0E5-4167-8264-6349EEE3D01A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৩</a:t>
          </a:r>
          <a:endParaRPr lang="en-US" dirty="0">
            <a:solidFill>
              <a:schemeClr val="tx1"/>
            </a:solidFill>
          </a:endParaRPr>
        </a:p>
      </dgm:t>
    </dgm:pt>
    <dgm:pt modelId="{F7CB396F-AD56-4C86-B345-33F5F5336D40}" type="parTrans" cxnId="{A12E0DAD-0CE9-40BC-8A60-594AF0F8C1DC}">
      <dgm:prSet/>
      <dgm:spPr/>
      <dgm:t>
        <a:bodyPr/>
        <a:lstStyle/>
        <a:p>
          <a:endParaRPr lang="en-US"/>
        </a:p>
      </dgm:t>
    </dgm:pt>
    <dgm:pt modelId="{102D46EB-2CB0-4001-8535-2E593854BECD}" type="sibTrans" cxnId="{A12E0DAD-0CE9-40BC-8A60-594AF0F8C1DC}">
      <dgm:prSet/>
      <dgm:spPr/>
      <dgm:t>
        <a:bodyPr/>
        <a:lstStyle/>
        <a:p>
          <a:endParaRPr lang="en-US"/>
        </a:p>
      </dgm:t>
    </dgm:pt>
    <dgm:pt modelId="{AC922A1E-BB67-4674-86D7-64E6F373704A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latin typeface="Shonar Bangla" pitchFamily="34" charset="0"/>
              <a:cs typeface="Shonar Bangla" pitchFamily="34" charset="0"/>
            </a:rPr>
            <a:t>মূলধন</a:t>
          </a:r>
          <a:endParaRPr lang="en-US" sz="3200" dirty="0">
            <a:latin typeface="Shonar Bangla" pitchFamily="34" charset="0"/>
            <a:cs typeface="Shonar Bangla" pitchFamily="34" charset="0"/>
          </a:endParaRPr>
        </a:p>
      </dgm:t>
    </dgm:pt>
    <dgm:pt modelId="{786D11D0-CD83-4893-A311-D34D7F5A7D05}" type="parTrans" cxnId="{CF99E6BA-C542-4F64-A19C-ECE6ACFCE71A}">
      <dgm:prSet/>
      <dgm:spPr/>
      <dgm:t>
        <a:bodyPr/>
        <a:lstStyle/>
        <a:p>
          <a:endParaRPr lang="en-US"/>
        </a:p>
      </dgm:t>
    </dgm:pt>
    <dgm:pt modelId="{D226FE85-6675-4DD7-9332-3C6106D11317}" type="sibTrans" cxnId="{CF99E6BA-C542-4F64-A19C-ECE6ACFCE71A}">
      <dgm:prSet/>
      <dgm:spPr/>
      <dgm:t>
        <a:bodyPr/>
        <a:lstStyle/>
        <a:p>
          <a:endParaRPr lang="en-US"/>
        </a:p>
      </dgm:t>
    </dgm:pt>
    <dgm:pt modelId="{18616F66-399B-438A-BCC2-0430CD37975F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৪</a:t>
          </a:r>
          <a:endParaRPr lang="en-US" dirty="0">
            <a:solidFill>
              <a:schemeClr val="tx1"/>
            </a:solidFill>
          </a:endParaRPr>
        </a:p>
      </dgm:t>
    </dgm:pt>
    <dgm:pt modelId="{8479814D-F972-48FE-B989-8908B9609470}" type="parTrans" cxnId="{C08DA575-BD39-41C5-A549-1C249A2FE68D}">
      <dgm:prSet/>
      <dgm:spPr/>
      <dgm:t>
        <a:bodyPr/>
        <a:lstStyle/>
        <a:p>
          <a:endParaRPr lang="en-US"/>
        </a:p>
      </dgm:t>
    </dgm:pt>
    <dgm:pt modelId="{FF1F2F13-F20A-4299-B743-C1042A0F7BCE}" type="sibTrans" cxnId="{C08DA575-BD39-41C5-A549-1C249A2FE68D}">
      <dgm:prSet/>
      <dgm:spPr/>
      <dgm:t>
        <a:bodyPr/>
        <a:lstStyle/>
        <a:p>
          <a:endParaRPr lang="en-US"/>
        </a:p>
      </dgm:t>
    </dgm:pt>
    <dgm:pt modelId="{E640EEE4-B10E-4860-9896-D9E28D171227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>
              <a:latin typeface="Shonar Bangla" pitchFamily="34" charset="0"/>
              <a:cs typeface="Shonar Bangla" pitchFamily="34" charset="0"/>
            </a:rPr>
            <a:t>সংগঠন</a:t>
          </a:r>
          <a:endParaRPr lang="en-US" sz="2800" dirty="0">
            <a:latin typeface="Shonar Bangla" pitchFamily="34" charset="0"/>
            <a:cs typeface="Shonar Bangla" pitchFamily="34" charset="0"/>
          </a:endParaRPr>
        </a:p>
      </dgm:t>
    </dgm:pt>
    <dgm:pt modelId="{E086BC30-FF2B-473D-AE4D-99770C8B018B}" type="parTrans" cxnId="{52A1902C-BFA7-4101-8881-071A997D9C46}">
      <dgm:prSet/>
      <dgm:spPr/>
      <dgm:t>
        <a:bodyPr/>
        <a:lstStyle/>
        <a:p>
          <a:endParaRPr lang="en-US"/>
        </a:p>
      </dgm:t>
    </dgm:pt>
    <dgm:pt modelId="{59324219-D8AD-4A70-8521-536718B93EA0}" type="sibTrans" cxnId="{52A1902C-BFA7-4101-8881-071A997D9C46}">
      <dgm:prSet/>
      <dgm:spPr/>
      <dgm:t>
        <a:bodyPr/>
        <a:lstStyle/>
        <a:p>
          <a:endParaRPr lang="en-US"/>
        </a:p>
      </dgm:t>
    </dgm:pt>
    <dgm:pt modelId="{CAE20E9D-C5AC-4CA6-A456-1C54FBC661A2}" type="pres">
      <dgm:prSet presAssocID="{76E4DC99-C955-4A1E-AB9B-BA91B8F7030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4E7B21-53F9-494A-83FF-4D49FDC4F1AD}" type="pres">
      <dgm:prSet presAssocID="{76E4DC99-C955-4A1E-AB9B-BA91B8F70303}" presName="children" presStyleCnt="0"/>
      <dgm:spPr/>
      <dgm:t>
        <a:bodyPr/>
        <a:lstStyle/>
        <a:p>
          <a:endParaRPr lang="en-US"/>
        </a:p>
      </dgm:t>
    </dgm:pt>
    <dgm:pt modelId="{F26C948D-B6EA-4FC7-A8E6-1A75DB04A822}" type="pres">
      <dgm:prSet presAssocID="{76E4DC99-C955-4A1E-AB9B-BA91B8F70303}" presName="child1group" presStyleCnt="0"/>
      <dgm:spPr/>
      <dgm:t>
        <a:bodyPr/>
        <a:lstStyle/>
        <a:p>
          <a:endParaRPr lang="en-US"/>
        </a:p>
      </dgm:t>
    </dgm:pt>
    <dgm:pt modelId="{D326A982-B63D-4CDD-88FA-2007A7420EC5}" type="pres">
      <dgm:prSet presAssocID="{76E4DC99-C955-4A1E-AB9B-BA91B8F70303}" presName="child1" presStyleLbl="bgAcc1" presStyleIdx="0" presStyleCnt="4" custLinFactNeighborX="-1265" custLinFactNeighborY="-1953"/>
      <dgm:spPr/>
      <dgm:t>
        <a:bodyPr/>
        <a:lstStyle/>
        <a:p>
          <a:endParaRPr lang="en-US"/>
        </a:p>
      </dgm:t>
    </dgm:pt>
    <dgm:pt modelId="{5D1C6B79-E9AA-44A1-B72C-E6B3E2802D39}" type="pres">
      <dgm:prSet presAssocID="{76E4DC99-C955-4A1E-AB9B-BA91B8F7030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FA184-1606-4A66-8D1D-AE4AACA681C1}" type="pres">
      <dgm:prSet presAssocID="{76E4DC99-C955-4A1E-AB9B-BA91B8F70303}" presName="child2group" presStyleCnt="0"/>
      <dgm:spPr/>
      <dgm:t>
        <a:bodyPr/>
        <a:lstStyle/>
        <a:p>
          <a:endParaRPr lang="en-US"/>
        </a:p>
      </dgm:t>
    </dgm:pt>
    <dgm:pt modelId="{8BA913B4-6631-4346-B047-9CC68497B6EC}" type="pres">
      <dgm:prSet presAssocID="{76E4DC99-C955-4A1E-AB9B-BA91B8F70303}" presName="child2" presStyleLbl="bgAcc1" presStyleIdx="1" presStyleCnt="4"/>
      <dgm:spPr/>
      <dgm:t>
        <a:bodyPr/>
        <a:lstStyle/>
        <a:p>
          <a:endParaRPr lang="en-US"/>
        </a:p>
      </dgm:t>
    </dgm:pt>
    <dgm:pt modelId="{45BAF717-B733-4168-ACB2-79E8AA09F76E}" type="pres">
      <dgm:prSet presAssocID="{76E4DC99-C955-4A1E-AB9B-BA91B8F7030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FE006-C4BA-4867-8B77-7BA7E7AD4B19}" type="pres">
      <dgm:prSet presAssocID="{76E4DC99-C955-4A1E-AB9B-BA91B8F70303}" presName="child3group" presStyleCnt="0"/>
      <dgm:spPr/>
      <dgm:t>
        <a:bodyPr/>
        <a:lstStyle/>
        <a:p>
          <a:endParaRPr lang="en-US"/>
        </a:p>
      </dgm:t>
    </dgm:pt>
    <dgm:pt modelId="{29EB6BBB-4122-4011-982B-08E832B2ED10}" type="pres">
      <dgm:prSet presAssocID="{76E4DC99-C955-4A1E-AB9B-BA91B8F70303}" presName="child3" presStyleLbl="bgAcc1" presStyleIdx="2" presStyleCnt="4"/>
      <dgm:spPr/>
      <dgm:t>
        <a:bodyPr/>
        <a:lstStyle/>
        <a:p>
          <a:endParaRPr lang="en-US"/>
        </a:p>
      </dgm:t>
    </dgm:pt>
    <dgm:pt modelId="{2759B644-137F-4C23-AD7A-42E06B7945A8}" type="pres">
      <dgm:prSet presAssocID="{76E4DC99-C955-4A1E-AB9B-BA91B8F7030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6364F-34E8-4702-B548-F0A880EA7BF7}" type="pres">
      <dgm:prSet presAssocID="{76E4DC99-C955-4A1E-AB9B-BA91B8F70303}" presName="child4group" presStyleCnt="0"/>
      <dgm:spPr/>
      <dgm:t>
        <a:bodyPr/>
        <a:lstStyle/>
        <a:p>
          <a:endParaRPr lang="en-US"/>
        </a:p>
      </dgm:t>
    </dgm:pt>
    <dgm:pt modelId="{BCF92F43-E949-4FD1-97B2-CF3663D459B7}" type="pres">
      <dgm:prSet presAssocID="{76E4DC99-C955-4A1E-AB9B-BA91B8F70303}" presName="child4" presStyleLbl="bgAcc1" presStyleIdx="3" presStyleCnt="4"/>
      <dgm:spPr/>
      <dgm:t>
        <a:bodyPr/>
        <a:lstStyle/>
        <a:p>
          <a:endParaRPr lang="en-US"/>
        </a:p>
      </dgm:t>
    </dgm:pt>
    <dgm:pt modelId="{FF0ED6A8-28ED-43DE-8D9C-F9E45CF42E09}" type="pres">
      <dgm:prSet presAssocID="{76E4DC99-C955-4A1E-AB9B-BA91B8F7030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D61CF-9D72-4EF4-9DAA-DCA9ED8F7F5A}" type="pres">
      <dgm:prSet presAssocID="{76E4DC99-C955-4A1E-AB9B-BA91B8F70303}" presName="childPlaceholder" presStyleCnt="0"/>
      <dgm:spPr/>
      <dgm:t>
        <a:bodyPr/>
        <a:lstStyle/>
        <a:p>
          <a:endParaRPr lang="en-US"/>
        </a:p>
      </dgm:t>
    </dgm:pt>
    <dgm:pt modelId="{129804C7-D12D-45C8-B8F2-073F81305676}" type="pres">
      <dgm:prSet presAssocID="{76E4DC99-C955-4A1E-AB9B-BA91B8F70303}" presName="circle" presStyleCnt="0"/>
      <dgm:spPr/>
      <dgm:t>
        <a:bodyPr/>
        <a:lstStyle/>
        <a:p>
          <a:endParaRPr lang="en-US"/>
        </a:p>
      </dgm:t>
    </dgm:pt>
    <dgm:pt modelId="{CC13E9FF-5FFD-4937-AF3D-5E1E70245C11}" type="pres">
      <dgm:prSet presAssocID="{76E4DC99-C955-4A1E-AB9B-BA91B8F70303}" presName="quadrant1" presStyleLbl="node1" presStyleIdx="0" presStyleCnt="4" custScaleX="99999" custScaleY="104966" custLinFactNeighborX="-1617" custLinFactNeighborY="-16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FD31C-A559-47FA-BF57-71EE704AEBD8}" type="pres">
      <dgm:prSet presAssocID="{76E4DC99-C955-4A1E-AB9B-BA91B8F70303}" presName="quadrant2" presStyleLbl="node1" presStyleIdx="1" presStyleCnt="4" custLinFactNeighborY="-16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01CCD-BCA3-4D0C-B784-F05CF00747C5}" type="pres">
      <dgm:prSet presAssocID="{76E4DC99-C955-4A1E-AB9B-BA91B8F7030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AB87D-8D5E-4594-AE58-A604B76EED4F}" type="pres">
      <dgm:prSet presAssocID="{76E4DC99-C955-4A1E-AB9B-BA91B8F70303}" presName="quadrant4" presStyleLbl="node1" presStyleIdx="3" presStyleCnt="4" custLinFactNeighborX="-20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E6060-5904-447E-99CD-B5087E90F4E2}" type="pres">
      <dgm:prSet presAssocID="{76E4DC99-C955-4A1E-AB9B-BA91B8F70303}" presName="quadrantPlaceholder" presStyleCnt="0"/>
      <dgm:spPr/>
      <dgm:t>
        <a:bodyPr/>
        <a:lstStyle/>
        <a:p>
          <a:endParaRPr lang="en-US"/>
        </a:p>
      </dgm:t>
    </dgm:pt>
    <dgm:pt modelId="{E6471F80-726E-4138-A1FB-FBFA6EB6742F}" type="pres">
      <dgm:prSet presAssocID="{76E4DC99-C955-4A1E-AB9B-BA91B8F70303}" presName="center1" presStyleLbl="fgShp" presStyleIdx="0" presStyleCnt="2"/>
      <dgm:spPr/>
      <dgm:t>
        <a:bodyPr/>
        <a:lstStyle/>
        <a:p>
          <a:endParaRPr lang="en-US"/>
        </a:p>
      </dgm:t>
    </dgm:pt>
    <dgm:pt modelId="{57B58CE1-A3BC-485E-929A-343409AF32A2}" type="pres">
      <dgm:prSet presAssocID="{76E4DC99-C955-4A1E-AB9B-BA91B8F70303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5F2B9F8A-96BA-44AF-840B-72D2BA970F06}" type="presOf" srcId="{76E4DC99-C955-4A1E-AB9B-BA91B8F70303}" destId="{CAE20E9D-C5AC-4CA6-A456-1C54FBC661A2}" srcOrd="0" destOrd="0" presId="urn:microsoft.com/office/officeart/2005/8/layout/cycle4#1"/>
    <dgm:cxn modelId="{4DD14047-E078-4D1B-9C3B-CA5A3AA6C7E7}" srcId="{76E4DC99-C955-4A1E-AB9B-BA91B8F70303}" destId="{D6142231-4F64-45FD-897E-65E3C4B45E6A}" srcOrd="1" destOrd="0" parTransId="{4E884B98-E075-4819-B0AB-FB3836C4EED8}" sibTransId="{B911361C-4AEE-4FEC-A5AD-29A08648F789}"/>
    <dgm:cxn modelId="{9DA557D6-D018-4E09-9240-92373A8E56BF}" srcId="{5295FC8C-CCB2-4777-BBDA-1B8A446DB0E2}" destId="{59ECC2A4-311A-4082-9F45-D4FD08B16238}" srcOrd="0" destOrd="0" parTransId="{879E8135-3D35-4E9F-AA03-AB49A5DD685C}" sibTransId="{0F5E517C-9E7B-4C93-A2E5-321A16B0D874}"/>
    <dgm:cxn modelId="{89F4225E-1EBA-4416-A3D9-BA2D4E968BE4}" type="presOf" srcId="{AC922A1E-BB67-4674-86D7-64E6F373704A}" destId="{29EB6BBB-4122-4011-982B-08E832B2ED10}" srcOrd="0" destOrd="0" presId="urn:microsoft.com/office/officeart/2005/8/layout/cycle4#1"/>
    <dgm:cxn modelId="{A2042678-64B3-4F4E-A0D1-0F9BE6DE407B}" type="presOf" srcId="{59ECC2A4-311A-4082-9F45-D4FD08B16238}" destId="{D326A982-B63D-4CDD-88FA-2007A7420EC5}" srcOrd="0" destOrd="0" presId="urn:microsoft.com/office/officeart/2005/8/layout/cycle4#1"/>
    <dgm:cxn modelId="{4C99FEE1-5AF9-4AC6-88E1-3A9AA7B1EC73}" type="presOf" srcId="{FB60D5F1-C0E5-4167-8264-6349EEE3D01A}" destId="{2E301CCD-BCA3-4D0C-B784-F05CF00747C5}" srcOrd="0" destOrd="0" presId="urn:microsoft.com/office/officeart/2005/8/layout/cycle4#1"/>
    <dgm:cxn modelId="{DD5A0DDF-3B32-4ED3-9147-CDE05D862D13}" type="presOf" srcId="{E640EEE4-B10E-4860-9896-D9E28D171227}" destId="{FF0ED6A8-28ED-43DE-8D9C-F9E45CF42E09}" srcOrd="1" destOrd="0" presId="urn:microsoft.com/office/officeart/2005/8/layout/cycle4#1"/>
    <dgm:cxn modelId="{831AB8A3-77E2-474B-8F0A-0AE4BB8E1A2E}" type="presOf" srcId="{5295FC8C-CCB2-4777-BBDA-1B8A446DB0E2}" destId="{CC13E9FF-5FFD-4937-AF3D-5E1E70245C11}" srcOrd="0" destOrd="0" presId="urn:microsoft.com/office/officeart/2005/8/layout/cycle4#1"/>
    <dgm:cxn modelId="{210FBDC6-BAA1-493C-B2C1-49B556A61CE2}" type="presOf" srcId="{AC922A1E-BB67-4674-86D7-64E6F373704A}" destId="{2759B644-137F-4C23-AD7A-42E06B7945A8}" srcOrd="1" destOrd="0" presId="urn:microsoft.com/office/officeart/2005/8/layout/cycle4#1"/>
    <dgm:cxn modelId="{A12E0DAD-0CE9-40BC-8A60-594AF0F8C1DC}" srcId="{76E4DC99-C955-4A1E-AB9B-BA91B8F70303}" destId="{FB60D5F1-C0E5-4167-8264-6349EEE3D01A}" srcOrd="2" destOrd="0" parTransId="{F7CB396F-AD56-4C86-B345-33F5F5336D40}" sibTransId="{102D46EB-2CB0-4001-8535-2E593854BECD}"/>
    <dgm:cxn modelId="{3A23409F-8FBD-4F48-841F-2D0FF01F4E38}" srcId="{D6142231-4F64-45FD-897E-65E3C4B45E6A}" destId="{407C8393-23C9-480F-BBE8-B118D5FA1171}" srcOrd="0" destOrd="0" parTransId="{4525E4A7-EAC8-4359-868F-0934C54DE6C3}" sibTransId="{9D446588-C93D-44FD-BDAF-EADF6DC53368}"/>
    <dgm:cxn modelId="{E72DE2E1-3E4E-4297-B3C6-7A84B7CC15F8}" type="presOf" srcId="{407C8393-23C9-480F-BBE8-B118D5FA1171}" destId="{8BA913B4-6631-4346-B047-9CC68497B6EC}" srcOrd="0" destOrd="0" presId="urn:microsoft.com/office/officeart/2005/8/layout/cycle4#1"/>
    <dgm:cxn modelId="{2C880898-DE84-49E7-8EE4-D58F4105B718}" type="presOf" srcId="{D6142231-4F64-45FD-897E-65E3C4B45E6A}" destId="{465FD31C-A559-47FA-BF57-71EE704AEBD8}" srcOrd="0" destOrd="0" presId="urn:microsoft.com/office/officeart/2005/8/layout/cycle4#1"/>
    <dgm:cxn modelId="{CAE0F759-233C-4F4A-B5D6-ECC5F75ECC9D}" type="presOf" srcId="{18616F66-399B-438A-BCC2-0430CD37975F}" destId="{413AB87D-8D5E-4594-AE58-A604B76EED4F}" srcOrd="0" destOrd="0" presId="urn:microsoft.com/office/officeart/2005/8/layout/cycle4#1"/>
    <dgm:cxn modelId="{CF99E6BA-C542-4F64-A19C-ECE6ACFCE71A}" srcId="{FB60D5F1-C0E5-4167-8264-6349EEE3D01A}" destId="{AC922A1E-BB67-4674-86D7-64E6F373704A}" srcOrd="0" destOrd="0" parTransId="{786D11D0-CD83-4893-A311-D34D7F5A7D05}" sibTransId="{D226FE85-6675-4DD7-9332-3C6106D11317}"/>
    <dgm:cxn modelId="{D45431FA-DC0C-4533-8C95-926EC09A711A}" type="presOf" srcId="{E640EEE4-B10E-4860-9896-D9E28D171227}" destId="{BCF92F43-E949-4FD1-97B2-CF3663D459B7}" srcOrd="0" destOrd="0" presId="urn:microsoft.com/office/officeart/2005/8/layout/cycle4#1"/>
    <dgm:cxn modelId="{03D8FE9D-D5CF-4F0D-965A-561B76F9EAEF}" srcId="{76E4DC99-C955-4A1E-AB9B-BA91B8F70303}" destId="{5295FC8C-CCB2-4777-BBDA-1B8A446DB0E2}" srcOrd="0" destOrd="0" parTransId="{B5751FB9-2560-4115-8F87-4B1F42D51B68}" sibTransId="{480D7AFB-DD6F-4094-AB3D-4602E75DD4EB}"/>
    <dgm:cxn modelId="{D10376D4-8226-45FB-9652-3720A0FB4543}" type="presOf" srcId="{59ECC2A4-311A-4082-9F45-D4FD08B16238}" destId="{5D1C6B79-E9AA-44A1-B72C-E6B3E2802D39}" srcOrd="1" destOrd="0" presId="urn:microsoft.com/office/officeart/2005/8/layout/cycle4#1"/>
    <dgm:cxn modelId="{52A1902C-BFA7-4101-8881-071A997D9C46}" srcId="{18616F66-399B-438A-BCC2-0430CD37975F}" destId="{E640EEE4-B10E-4860-9896-D9E28D171227}" srcOrd="0" destOrd="0" parTransId="{E086BC30-FF2B-473D-AE4D-99770C8B018B}" sibTransId="{59324219-D8AD-4A70-8521-536718B93EA0}"/>
    <dgm:cxn modelId="{C08DA575-BD39-41C5-A549-1C249A2FE68D}" srcId="{76E4DC99-C955-4A1E-AB9B-BA91B8F70303}" destId="{18616F66-399B-438A-BCC2-0430CD37975F}" srcOrd="3" destOrd="0" parTransId="{8479814D-F972-48FE-B989-8908B9609470}" sibTransId="{FF1F2F13-F20A-4299-B743-C1042A0F7BCE}"/>
    <dgm:cxn modelId="{42A61D09-B369-4366-8074-45B529422FD4}" type="presOf" srcId="{407C8393-23C9-480F-BBE8-B118D5FA1171}" destId="{45BAF717-B733-4168-ACB2-79E8AA09F76E}" srcOrd="1" destOrd="0" presId="urn:microsoft.com/office/officeart/2005/8/layout/cycle4#1"/>
    <dgm:cxn modelId="{51BA2976-FED8-456D-BD70-B946CF9F3F9D}" type="presParOf" srcId="{CAE20E9D-C5AC-4CA6-A456-1C54FBC661A2}" destId="{D14E7B21-53F9-494A-83FF-4D49FDC4F1AD}" srcOrd="0" destOrd="0" presId="urn:microsoft.com/office/officeart/2005/8/layout/cycle4#1"/>
    <dgm:cxn modelId="{F91AE891-9B77-423C-9C75-87242237D75C}" type="presParOf" srcId="{D14E7B21-53F9-494A-83FF-4D49FDC4F1AD}" destId="{F26C948D-B6EA-4FC7-A8E6-1A75DB04A822}" srcOrd="0" destOrd="0" presId="urn:microsoft.com/office/officeart/2005/8/layout/cycle4#1"/>
    <dgm:cxn modelId="{D5767D85-5016-4FFC-8904-3B7887FEE1AC}" type="presParOf" srcId="{F26C948D-B6EA-4FC7-A8E6-1A75DB04A822}" destId="{D326A982-B63D-4CDD-88FA-2007A7420EC5}" srcOrd="0" destOrd="0" presId="urn:microsoft.com/office/officeart/2005/8/layout/cycle4#1"/>
    <dgm:cxn modelId="{D8C690C6-4103-4AAA-804C-D28A0C886695}" type="presParOf" srcId="{F26C948D-B6EA-4FC7-A8E6-1A75DB04A822}" destId="{5D1C6B79-E9AA-44A1-B72C-E6B3E2802D39}" srcOrd="1" destOrd="0" presId="urn:microsoft.com/office/officeart/2005/8/layout/cycle4#1"/>
    <dgm:cxn modelId="{56CEE5F8-7274-4C11-A77C-CCF4DEB45613}" type="presParOf" srcId="{D14E7B21-53F9-494A-83FF-4D49FDC4F1AD}" destId="{542FA184-1606-4A66-8D1D-AE4AACA681C1}" srcOrd="1" destOrd="0" presId="urn:microsoft.com/office/officeart/2005/8/layout/cycle4#1"/>
    <dgm:cxn modelId="{31D0A111-EAC1-4098-8D3F-D3CF3524797A}" type="presParOf" srcId="{542FA184-1606-4A66-8D1D-AE4AACA681C1}" destId="{8BA913B4-6631-4346-B047-9CC68497B6EC}" srcOrd="0" destOrd="0" presId="urn:microsoft.com/office/officeart/2005/8/layout/cycle4#1"/>
    <dgm:cxn modelId="{A27DF63E-3D86-4480-B857-9F68D1A1D768}" type="presParOf" srcId="{542FA184-1606-4A66-8D1D-AE4AACA681C1}" destId="{45BAF717-B733-4168-ACB2-79E8AA09F76E}" srcOrd="1" destOrd="0" presId="urn:microsoft.com/office/officeart/2005/8/layout/cycle4#1"/>
    <dgm:cxn modelId="{A50CA8A1-1EFA-47B8-9A48-5CEC31A0673A}" type="presParOf" srcId="{D14E7B21-53F9-494A-83FF-4D49FDC4F1AD}" destId="{DB9FE006-C4BA-4867-8B77-7BA7E7AD4B19}" srcOrd="2" destOrd="0" presId="urn:microsoft.com/office/officeart/2005/8/layout/cycle4#1"/>
    <dgm:cxn modelId="{B4F66572-6E07-4996-BC70-C705C6009691}" type="presParOf" srcId="{DB9FE006-C4BA-4867-8B77-7BA7E7AD4B19}" destId="{29EB6BBB-4122-4011-982B-08E832B2ED10}" srcOrd="0" destOrd="0" presId="urn:microsoft.com/office/officeart/2005/8/layout/cycle4#1"/>
    <dgm:cxn modelId="{F8DE5A0F-52B6-4588-A191-77DEB472C6B4}" type="presParOf" srcId="{DB9FE006-C4BA-4867-8B77-7BA7E7AD4B19}" destId="{2759B644-137F-4C23-AD7A-42E06B7945A8}" srcOrd="1" destOrd="0" presId="urn:microsoft.com/office/officeart/2005/8/layout/cycle4#1"/>
    <dgm:cxn modelId="{24CEFAFD-965F-4BED-AD8B-626EA4787AB6}" type="presParOf" srcId="{D14E7B21-53F9-494A-83FF-4D49FDC4F1AD}" destId="{2346364F-34E8-4702-B548-F0A880EA7BF7}" srcOrd="3" destOrd="0" presId="urn:microsoft.com/office/officeart/2005/8/layout/cycle4#1"/>
    <dgm:cxn modelId="{F972F05E-74CE-4B3D-A901-DD4929F1DA66}" type="presParOf" srcId="{2346364F-34E8-4702-B548-F0A880EA7BF7}" destId="{BCF92F43-E949-4FD1-97B2-CF3663D459B7}" srcOrd="0" destOrd="0" presId="urn:microsoft.com/office/officeart/2005/8/layout/cycle4#1"/>
    <dgm:cxn modelId="{68CC7FE6-30C5-4873-8183-E9DC93E2EEEC}" type="presParOf" srcId="{2346364F-34E8-4702-B548-F0A880EA7BF7}" destId="{FF0ED6A8-28ED-43DE-8D9C-F9E45CF42E09}" srcOrd="1" destOrd="0" presId="urn:microsoft.com/office/officeart/2005/8/layout/cycle4#1"/>
    <dgm:cxn modelId="{086497BD-0594-43E2-A05D-B7A6EEEB0AB5}" type="presParOf" srcId="{D14E7B21-53F9-494A-83FF-4D49FDC4F1AD}" destId="{5F8D61CF-9D72-4EF4-9DAA-DCA9ED8F7F5A}" srcOrd="4" destOrd="0" presId="urn:microsoft.com/office/officeart/2005/8/layout/cycle4#1"/>
    <dgm:cxn modelId="{76EC8F5D-EAAA-471A-B310-B3131A9AB4EC}" type="presParOf" srcId="{CAE20E9D-C5AC-4CA6-A456-1C54FBC661A2}" destId="{129804C7-D12D-45C8-B8F2-073F81305676}" srcOrd="1" destOrd="0" presId="urn:microsoft.com/office/officeart/2005/8/layout/cycle4#1"/>
    <dgm:cxn modelId="{BF5A3734-FFC8-4E10-B69D-52CA22D44404}" type="presParOf" srcId="{129804C7-D12D-45C8-B8F2-073F81305676}" destId="{CC13E9FF-5FFD-4937-AF3D-5E1E70245C11}" srcOrd="0" destOrd="0" presId="urn:microsoft.com/office/officeart/2005/8/layout/cycle4#1"/>
    <dgm:cxn modelId="{24892F11-BA04-46CE-A81B-D1F6A808FD82}" type="presParOf" srcId="{129804C7-D12D-45C8-B8F2-073F81305676}" destId="{465FD31C-A559-47FA-BF57-71EE704AEBD8}" srcOrd="1" destOrd="0" presId="urn:microsoft.com/office/officeart/2005/8/layout/cycle4#1"/>
    <dgm:cxn modelId="{F031355E-9D55-46CF-B959-B639E0B7AE53}" type="presParOf" srcId="{129804C7-D12D-45C8-B8F2-073F81305676}" destId="{2E301CCD-BCA3-4D0C-B784-F05CF00747C5}" srcOrd="2" destOrd="0" presId="urn:microsoft.com/office/officeart/2005/8/layout/cycle4#1"/>
    <dgm:cxn modelId="{BB84BFC0-D3B9-4303-91F2-1D3B1EBE5622}" type="presParOf" srcId="{129804C7-D12D-45C8-B8F2-073F81305676}" destId="{413AB87D-8D5E-4594-AE58-A604B76EED4F}" srcOrd="3" destOrd="0" presId="urn:microsoft.com/office/officeart/2005/8/layout/cycle4#1"/>
    <dgm:cxn modelId="{6F2C6D04-F8F3-40B0-BCA3-9D2AF8021EA8}" type="presParOf" srcId="{129804C7-D12D-45C8-B8F2-073F81305676}" destId="{87EE6060-5904-447E-99CD-B5087E90F4E2}" srcOrd="4" destOrd="0" presId="urn:microsoft.com/office/officeart/2005/8/layout/cycle4#1"/>
    <dgm:cxn modelId="{4644E875-8C6E-4A7C-A146-BB221A6D48B8}" type="presParOf" srcId="{CAE20E9D-C5AC-4CA6-A456-1C54FBC661A2}" destId="{E6471F80-726E-4138-A1FB-FBFA6EB6742F}" srcOrd="2" destOrd="0" presId="urn:microsoft.com/office/officeart/2005/8/layout/cycle4#1"/>
    <dgm:cxn modelId="{EB5F2C35-C09F-4A0A-8086-8EAB3519E92A}" type="presParOf" srcId="{CAE20E9D-C5AC-4CA6-A456-1C54FBC661A2}" destId="{57B58CE1-A3BC-485E-929A-343409AF32A2}" srcOrd="3" destOrd="0" presId="urn:microsoft.com/office/officeart/2005/8/layout/cycle4#1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CD030-CEC3-44DD-97E9-B327538F40E1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22110-CCDA-4BC2-A2B3-F138C1EAB3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22110-CCDA-4BC2-A2B3-F138C1EAB3C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18FC3-C05A-4B4E-94E4-CBF3863176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765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A127-8108-4268-A3C6-841F7398F6BE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3528-1126-4355-ACE9-E27DC1187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A127-8108-4268-A3C6-841F7398F6BE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3528-1126-4355-ACE9-E27DC1187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A127-8108-4268-A3C6-841F7398F6BE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3528-1126-4355-ACE9-E27DC1187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A127-8108-4268-A3C6-841F7398F6BE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3528-1126-4355-ACE9-E27DC1187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A127-8108-4268-A3C6-841F7398F6BE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3528-1126-4355-ACE9-E27DC1187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A127-8108-4268-A3C6-841F7398F6BE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3528-1126-4355-ACE9-E27DC1187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A127-8108-4268-A3C6-841F7398F6BE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3528-1126-4355-ACE9-E27DC1187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A127-8108-4268-A3C6-841F7398F6BE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3528-1126-4355-ACE9-E27DC1187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A127-8108-4268-A3C6-841F7398F6BE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3528-1126-4355-ACE9-E27DC1187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A127-8108-4268-A3C6-841F7398F6BE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3528-1126-4355-ACE9-E27DC1187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A127-8108-4268-A3C6-841F7398F6BE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9B33528-1126-4355-ACE9-E27DC11877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81A127-8108-4268-A3C6-841F7398F6BE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B33528-1126-4355-ACE9-E27DC11877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itrce\Desktop\Paddy%20cultivation%20in%20Bangladesh%20&#2476;&#2494;&#2434;&#2482;&#2494;&#2470;&#2503;&#2486;&#2503;&#2480;%20&#2471;&#2494;&#2472;%20&#2458;&#2494;&#2487;.mp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90600" y="381000"/>
            <a:ext cx="7162800" cy="541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okimg_20140914_850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09600"/>
            <a:ext cx="2244306" cy="32148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Snip Single Corner Rectangle 4"/>
          <p:cNvSpPr/>
          <p:nvPr/>
        </p:nvSpPr>
        <p:spPr>
          <a:xfrm>
            <a:off x="4038600" y="914400"/>
            <a:ext cx="3200400" cy="2133600"/>
          </a:xfrm>
          <a:prstGeom prst="snip1Rect">
            <a:avLst/>
          </a:prstGeom>
          <a:ln>
            <a:solidFill>
              <a:srgbClr val="7030A0"/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92D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উৎপাদন ব্যবস্থাপনা ও বিপণন ক্লাসে সবাইকে স্বাগতম</a:t>
            </a:r>
            <a:endParaRPr lang="en-US" sz="2800" dirty="0">
              <a:solidFill>
                <a:srgbClr val="92D05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52400"/>
            <a:ext cx="3505200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শ্রম</a:t>
            </a:r>
            <a:endParaRPr lang="en-US" sz="4400" b="1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90600"/>
            <a:ext cx="5029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শ্রম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বুঝায়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উৎপাদন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কার্যে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নিয়োজিত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মানুষের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শারীরিক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মানসিক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পরিশ্রম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যা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অর্থ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উপার্জনের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সাথে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সম্পৃক্ত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তবে কেউ যদি অর্থ লাভের উদ্দ্যেশ্য ছাড়া কোণ পরিশ্রম করে সেটি শ্রম বলে বিবেচিত হবেনা।</a:t>
            </a:r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3600" dirty="0">
              <a:latin typeface="Shonar Bangla" pitchFamily="34" charset="0"/>
              <a:cs typeface="Shonar Bangla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শারীরিক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শ্রম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মানসিক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শ্রম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: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 descr="118968_11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066800"/>
            <a:ext cx="3464069" cy="2400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265840901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3685719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4687669"/>
            <a:ext cx="214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শারিরিক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শ্রম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4611469"/>
            <a:ext cx="214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মানসিক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শ্রম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457200"/>
            <a:ext cx="35052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শ্রম</a:t>
            </a:r>
            <a:endParaRPr lang="en-US" sz="4400" b="1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9" name="Picture 8" descr="1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524000"/>
            <a:ext cx="3809999" cy="2647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310951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85800" y="1524000"/>
            <a:ext cx="7467600" cy="46174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১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শ্রম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সর্বা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পেক্ষা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ধ্বংসশীল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উপাদান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২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শ্রমের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দরকষাকষির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ক্ষমতা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খুব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কম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৩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শ্রমিক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ও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শ্রম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অবিচ্ছিন্ন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৪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শ্রমের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যোগান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পরিবর্তনশীল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৫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শ্রমকে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সংরক্ষণ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করা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যায়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না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৬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শ্রম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গতিশীল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৭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.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অ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র্থ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উপার্জনের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উদ্দেশ্য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76600" y="381000"/>
            <a:ext cx="3505200" cy="6095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6220" tIns="118110" rIns="236220" bIns="118110" numCol="1" spcCol="1270" anchor="ctr" anchorCtr="0">
            <a:noAutofit/>
          </a:bodyPr>
          <a:lstStyle/>
          <a:p>
            <a:pPr lvl="0" algn="ctr" defTabSz="2755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baseline="0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শ্রমের</a:t>
            </a:r>
            <a:r>
              <a:rPr lang="en-US" sz="4000" b="1" kern="1200" baseline="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kern="1200" baseline="0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বৈশিষ্ট্য</a:t>
            </a:r>
            <a:r>
              <a:rPr lang="en-US" sz="4000" b="1" kern="1200" baseline="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4000" b="1" kern="1200" baseline="0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24000"/>
            <a:ext cx="3505200" cy="2079839"/>
          </a:xfrm>
          <a:prstGeom prst="rect">
            <a:avLst/>
          </a:prstGeom>
        </p:spPr>
      </p:pic>
      <p:pic>
        <p:nvPicPr>
          <p:cNvPr id="7" name="Picture 6" descr="1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657600"/>
            <a:ext cx="3248025" cy="1802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18131"/>
            <a:ext cx="34612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en-US" sz="4000" b="1" u="sng" dirty="0" smtClean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  <a:p>
            <a:pPr marL="285750" indent="-285750"/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  <a:p>
            <a:pPr marL="285750" indent="-285750"/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57600"/>
            <a:ext cx="2819400" cy="2699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52400"/>
            <a:ext cx="35052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শ্রমের</a:t>
            </a:r>
            <a:r>
              <a:rPr lang="en-US" sz="40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প্রকারভেদ</a:t>
            </a:r>
            <a:endParaRPr lang="en-US" sz="4000" b="1" dirty="0" smtClean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09600" y="1295400"/>
            <a:ext cx="2743200" cy="1066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উৎপাদনশীল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শ্রম</a:t>
            </a:r>
            <a:endParaRPr lang="en-US" dirty="0" smtClean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28600" y="4419600"/>
            <a:ext cx="3733800" cy="12192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Wingdings" pitchFamily="2" charset="2"/>
              <a:buChar char="q"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অনুৎপাদনশীল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শ্রম</a:t>
            </a:r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9" name="Picture 8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990600"/>
            <a:ext cx="282892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7724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যখন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শ্রমিক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উন্নততর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সুবিধা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লাভের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আশায়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বিদ্যমান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পেশা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অন্য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পেশায়,এক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স্থান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অন্য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স্থানে,এক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প্রতিষ্ঠান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অন্য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প্রতিষ্ঠানে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অথবা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এক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শাখা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অন্য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শাখায়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স্থানান্তরিত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তখন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তাকে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শ্রম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গতিশীলতা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।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39624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u="sng" dirty="0" smtClean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উৎপাদন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কার্য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সম্পাদনের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শ্রমিকদের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দক্ষতা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যোগ্যতা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সামর্থ্য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অনুযায়ী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তাদের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মধ্যে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বন্টন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দেয়াকে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শ্রম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বিভাগ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1828800" y="304800"/>
            <a:ext cx="4114800" cy="6858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শ্রমের</a:t>
            </a:r>
            <a:r>
              <a:rPr lang="en-US" sz="2800" b="1" u="sng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u="sng" dirty="0" err="1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গতিশীলতাঃ</a:t>
            </a:r>
            <a:endParaRPr lang="en-US" b="1" u="sng" dirty="0" smtClean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2057400" y="3505200"/>
            <a:ext cx="3429000" cy="6858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err="1" smtClean="0">
                <a:solidFill>
                  <a:srgbClr val="24249C"/>
                </a:solidFill>
                <a:latin typeface="Shonar Bangla" pitchFamily="34" charset="0"/>
                <a:cs typeface="Shonar Bangla" pitchFamily="34" charset="0"/>
              </a:rPr>
              <a:t>শ্রম</a:t>
            </a:r>
            <a:r>
              <a:rPr lang="en-US" sz="2800" b="1" u="sng" dirty="0" smtClean="0">
                <a:solidFill>
                  <a:srgbClr val="24249C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u="sng" dirty="0" err="1" smtClean="0">
                <a:solidFill>
                  <a:srgbClr val="24249C"/>
                </a:solidFill>
                <a:latin typeface="Shonar Bangla" pitchFamily="34" charset="0"/>
                <a:cs typeface="Shonar Bangla" pitchFamily="34" charset="0"/>
              </a:rPr>
              <a:t>বিভাগঃ</a:t>
            </a:r>
            <a:endParaRPr lang="en-US" b="1" u="sng" dirty="0" smtClean="0">
              <a:solidFill>
                <a:srgbClr val="24249C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0" y="762000"/>
            <a:ext cx="3505200" cy="60960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মূল্যায়ন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:</a:t>
            </a:r>
            <a:endParaRPr lang="en-US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313" y="1617436"/>
            <a:ext cx="7371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endParaRPr lang="en-US" sz="3600" dirty="0">
              <a:latin typeface="Shonar Bangla" pitchFamily="34" charset="0"/>
              <a:cs typeface="Shonar Bangla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শ্রম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উৎপাদনের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উপকরন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কয়টি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কি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কি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 flipH="1" flipV="1">
            <a:off x="1784931" y="4560332"/>
            <a:ext cx="2536698" cy="153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4570" y="3891731"/>
            <a:ext cx="3697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ছবি</a:t>
            </a: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তট লক্ষ্য কর এবং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বল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>
                <a:latin typeface="Shonar Bangla" pitchFamily="34" charset="0"/>
                <a:cs typeface="Shonar Bangla" pitchFamily="34" charset="0"/>
              </a:rPr>
              <a:t>এ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টি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উৎপাদনের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36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উপাদানের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অন্তর্ভুক্ত</a:t>
            </a:r>
            <a:r>
              <a:rPr lang="en-US" sz="36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।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8" name="Picture 7" descr="1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874" y="3429000"/>
            <a:ext cx="3860651" cy="266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546520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511799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সংগঠনের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শ্রেনীবিভাগ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আলোচনা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।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304800"/>
            <a:ext cx="3505200" cy="76944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বাড়ির</a:t>
            </a:r>
            <a:r>
              <a:rPr lang="en-US" sz="4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sz="44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6" name="Picture 5" descr="1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19200"/>
            <a:ext cx="6781800" cy="3920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5573" y="1218246"/>
            <a:ext cx="5562600" cy="12215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</a:t>
            </a:r>
            <a:endParaRPr lang="en-US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4" descr="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676400"/>
            <a:ext cx="3764044" cy="3276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11313644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810000"/>
            <a:ext cx="4572000" cy="2133600"/>
          </a:xfrm>
        </p:spPr>
        <p:txBody>
          <a:bodyPr/>
          <a:lstStyle/>
          <a:p>
            <a:r>
              <a:rPr lang="bn-IN" dirty="0" smtClean="0"/>
              <a:t>মোঃ আরিফুল ইসলাম	</a:t>
            </a:r>
            <a:r>
              <a:rPr lang="bn-IN" dirty="0" smtClean="0"/>
              <a:t>      প্রভাষক,ব্যবসায় উদ্দ্যেগ ও  ব্যবহারিক ব্যবস্থাপনা</a:t>
            </a:r>
            <a:r>
              <a:rPr lang="bn-IN" dirty="0" smtClean="0"/>
              <a:t>,</a:t>
            </a:r>
            <a:r>
              <a:rPr lang="bn-IN" dirty="0" smtClean="0"/>
              <a:t>সড়াইল </a:t>
            </a:r>
            <a:r>
              <a:rPr lang="bn-IN" dirty="0" smtClean="0"/>
              <a:t>কলেজ, পাঁচবিবি,জয়পুরহাট।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1981200"/>
            <a:ext cx="3660775" cy="1904999"/>
          </a:xfrm>
        </p:spPr>
        <p:txBody>
          <a:bodyPr/>
          <a:lstStyle/>
          <a:p>
            <a:r>
              <a:rPr lang="en-US" sz="2000" dirty="0" err="1" smtClean="0">
                <a:latin typeface="Shonar Bangla" pitchFamily="34" charset="0"/>
                <a:cs typeface="Shonar Bangla" pitchFamily="34" charset="0"/>
              </a:rPr>
              <a:t>উৎপাদন</a:t>
            </a: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dirty="0" err="1" smtClean="0">
                <a:latin typeface="Shonar Bangla" pitchFamily="34" charset="0"/>
                <a:cs typeface="Shonar Bangla" pitchFamily="34" charset="0"/>
              </a:rPr>
              <a:t>ব্যবস্থাপনা</a:t>
            </a: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000" dirty="0" err="1" smtClean="0">
                <a:latin typeface="Shonar Bangla" pitchFamily="34" charset="0"/>
                <a:cs typeface="Shonar Bangla" pitchFamily="34" charset="0"/>
              </a:rPr>
              <a:t>বিপণন</a:t>
            </a:r>
            <a:r>
              <a:rPr lang="bn-IN" sz="2400" dirty="0" smtClean="0">
                <a:latin typeface="Shonar Bangla" pitchFamily="34" charset="0"/>
                <a:cs typeface="Shonar Bangla" pitchFamily="34" charset="0"/>
              </a:rPr>
              <a:t>-প্রথম  পত্র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অধ্যায়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২ :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উৎপাদনের</a:t>
            </a:r>
            <a:r>
              <a:rPr lang="en-US" sz="24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dirty="0" err="1" smtClean="0">
                <a:latin typeface="Shonar Bangla" pitchFamily="34" charset="0"/>
                <a:cs typeface="Shonar Bangla" pitchFamily="34" charset="0"/>
              </a:rPr>
              <a:t>উপকর</a:t>
            </a:r>
            <a:r>
              <a:rPr lang="bn-IN" sz="2400" dirty="0" smtClean="0">
                <a:latin typeface="Shonar Bangla" pitchFamily="34" charset="0"/>
                <a:cs typeface="Shonar Bangla" pitchFamily="34" charset="0"/>
              </a:rPr>
              <a:t>ন । শ্রেণি- একাদশ</a:t>
            </a:r>
            <a:endParaRPr lang="en-US" sz="2400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19200" y="228600"/>
            <a:ext cx="472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পরিচিতি</a:t>
            </a:r>
            <a:endParaRPr lang="en-US" dirty="0"/>
          </a:p>
        </p:txBody>
      </p:sp>
      <p:sp>
        <p:nvSpPr>
          <p:cNvPr id="8" name="Snip Diagonal Corner Rectangle 7"/>
          <p:cNvSpPr/>
          <p:nvPr/>
        </p:nvSpPr>
        <p:spPr>
          <a:xfrm>
            <a:off x="685800" y="1371600"/>
            <a:ext cx="3048000" cy="4572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শিক্ষক পরিচিতি</a:t>
            </a:r>
            <a:endParaRPr lang="en-US" dirty="0"/>
          </a:p>
        </p:txBody>
      </p:sp>
      <p:sp>
        <p:nvSpPr>
          <p:cNvPr id="9" name="Snip Diagonal Corner Rectangle 8"/>
          <p:cNvSpPr/>
          <p:nvPr/>
        </p:nvSpPr>
        <p:spPr>
          <a:xfrm>
            <a:off x="5638800" y="1219200"/>
            <a:ext cx="2819400" cy="533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পাঠ পরিচিতি</a:t>
            </a:r>
            <a:endParaRPr lang="en-US" dirty="0"/>
          </a:p>
        </p:txBody>
      </p:sp>
      <p:pic>
        <p:nvPicPr>
          <p:cNvPr id="10" name="Picture 9" descr="ari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905000"/>
            <a:ext cx="2057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04088"/>
            <a:ext cx="8001000" cy="66751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/>
            </a:r>
            <a:br>
              <a:rPr lang="en-US" sz="5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105400"/>
            <a:ext cx="2971800" cy="533400"/>
          </a:xfrm>
        </p:spPr>
        <p:txBody>
          <a:bodyPr/>
          <a:lstStyle/>
          <a:p>
            <a:r>
              <a:rPr lang="bn-IN" dirty="0" smtClean="0"/>
              <a:t>কৃষিতে প্রযুক্তির বিপ্লব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00" y="5105400"/>
            <a:ext cx="3124200" cy="654843"/>
          </a:xfrm>
        </p:spPr>
        <p:txBody>
          <a:bodyPr/>
          <a:lstStyle/>
          <a:p>
            <a:pPr algn="ctr"/>
            <a:r>
              <a:rPr lang="bn-IN" dirty="0" smtClean="0"/>
              <a:t>ডাক্তারের সেবা</a:t>
            </a:r>
            <a:endParaRPr lang="en-US" dirty="0"/>
          </a:p>
        </p:txBody>
      </p:sp>
      <p:pic>
        <p:nvPicPr>
          <p:cNvPr id="1026" name="Picture 2" descr="কৃষিতে প্রযুক্তি বিপ্লব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31242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2971800" cy="3429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09800" y="533400"/>
            <a:ext cx="4038600" cy="838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ছবি</a:t>
            </a:r>
            <a:r>
              <a:rPr lang="en-US" sz="32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দেখে</a:t>
            </a:r>
            <a:r>
              <a:rPr lang="en-US" sz="32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বল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838200"/>
            <a:ext cx="4800600" cy="914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আজকের পাঠ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28536"/>
            <a:ext cx="5562600" cy="1724464"/>
          </a:xfrm>
        </p:spPr>
        <p:txBody>
          <a:bodyPr>
            <a:normAutofit/>
          </a:bodyPr>
          <a:lstStyle/>
          <a:p>
            <a:pPr algn="ctr"/>
            <a:r>
              <a:rPr lang="bn-IN" sz="3600" dirty="0" smtClean="0"/>
              <a:t>উৎপাদনের উপকরণ</a:t>
            </a:r>
          </a:p>
          <a:p>
            <a:pPr algn="ctr"/>
            <a:r>
              <a:rPr lang="en-US" sz="3600" dirty="0" smtClean="0"/>
              <a:t>Factors of Production</a:t>
            </a:r>
            <a:endParaRPr lang="bn-IN" sz="3600" dirty="0" smtClean="0"/>
          </a:p>
          <a:p>
            <a:pPr algn="ctr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76400"/>
            <a:ext cx="72453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3600" dirty="0">
              <a:latin typeface="Shonar Bangla" pitchFamily="34" charset="0"/>
              <a:cs typeface="Shonar Bangla" pitchFamily="34" charset="0"/>
            </a:endParaRPr>
          </a:p>
          <a:p>
            <a:pPr>
              <a:defRPr/>
            </a:pP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এ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অধ্যায়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36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শেষে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শিক্ষার্থীরা</a:t>
            </a:r>
            <a:endParaRPr lang="en-US" sz="36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defRPr/>
            </a:pP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  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উৎপাদন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কি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তা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36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।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উৎপাদনের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উপকর</a:t>
            </a:r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ন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গুলো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latin typeface="Shonar Bangla" pitchFamily="34" charset="0"/>
                <a:cs typeface="Shonar Bangla" pitchFamily="34" charset="0"/>
              </a:rPr>
              <a:t>বর্ণনা</a:t>
            </a: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36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3600" dirty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marL="571500" indent="-571500">
              <a:defRPr/>
            </a:pP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457200"/>
            <a:ext cx="35052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শিখনফল</a:t>
            </a:r>
            <a:r>
              <a:rPr lang="en-US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:</a:t>
            </a:r>
            <a:endParaRPr lang="en-US" sz="4400" b="1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17788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04088"/>
            <a:ext cx="4953000" cy="8199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dirty="0" smtClean="0"/>
              <a:t>উৎপাদন</a:t>
            </a:r>
            <a:endParaRPr lang="en-US" dirty="0"/>
          </a:p>
        </p:txBody>
      </p:sp>
      <p:pic>
        <p:nvPicPr>
          <p:cNvPr id="8" name="Paddy cultivation in Bangladesh বাংলাদেশের ধান চাষ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0200" y="1676400"/>
            <a:ext cx="63246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457200"/>
            <a:ext cx="348450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উৎপাদনের</a:t>
            </a:r>
            <a:r>
              <a:rPr lang="en-US" sz="40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উপকরণ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219200"/>
            <a:ext cx="76200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উৎপাদন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কাজে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ব্যবহত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হয়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এমন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সব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কিছুকেই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উৎপাদনের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উপকরণ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বলে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honar Bangla" pitchFamily="34" charset="0"/>
                <a:cs typeface="Shonar Bangla" pitchFamily="34" charset="0"/>
              </a:rPr>
              <a:t> 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honar Bangla" pitchFamily="34" charset="0"/>
              <a:cs typeface="Shonar Bangla" pitchFamily="34" charset="0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honar Bangla" pitchFamily="34" charset="0"/>
              <a:cs typeface="Shonar Bangla" pitchFamily="34" charset="0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q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honar Bangla" pitchFamily="34" charset="0"/>
              <a:cs typeface="Shonar Bangla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378244" y="5410200"/>
          <a:ext cx="5089356" cy="810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 14"/>
          <p:cNvGraphicFramePr/>
          <p:nvPr/>
        </p:nvGraphicFramePr>
        <p:xfrm>
          <a:off x="1295400" y="3175000"/>
          <a:ext cx="72390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Flowchart: Alternate Process 6"/>
          <p:cNvSpPr/>
          <p:nvPr/>
        </p:nvSpPr>
        <p:spPr>
          <a:xfrm>
            <a:off x="1600200" y="2438400"/>
            <a:ext cx="4800600" cy="609600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উৎপাদনের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উপকরণসমূহ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উপাদান</a:t>
            </a:r>
            <a:r>
              <a:rPr lang="en-US" sz="2800" dirty="0" smtClean="0">
                <a:latin typeface="Shonar Bangla" pitchFamily="34" charset="0"/>
                <a:cs typeface="Shonar Bangla" pitchFamily="34" charset="0"/>
              </a:rPr>
              <a:t> ৪ </a:t>
            </a:r>
            <a:r>
              <a:rPr lang="en-US" sz="2800" dirty="0" err="1" smtClean="0">
                <a:latin typeface="Shonar Bangla" pitchFamily="34" charset="0"/>
                <a:cs typeface="Shonar Bangla" pitchFamily="34" charset="0"/>
              </a:rPr>
              <a:t>টি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Graphic spid="15" grpId="0">
        <p:bldAsOne/>
      </p:bldGraphic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621678044"/>
              </p:ext>
            </p:extLst>
          </p:nvPr>
        </p:nvGraphicFramePr>
        <p:xfrm>
          <a:off x="1600200" y="1651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6019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চিত্র</a:t>
            </a:r>
            <a:r>
              <a:rPr lang="en-US" sz="3200" dirty="0">
                <a:latin typeface="Shonar Bangla" pitchFamily="34" charset="0"/>
                <a:cs typeface="Shonar Bangla" pitchFamily="34" charset="0"/>
              </a:rPr>
              <a:t>: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উৎপাদনের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উপকরন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381000"/>
            <a:ext cx="3505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উৎপাদনের</a:t>
            </a:r>
            <a:r>
              <a:rPr lang="en-US" sz="36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উপকরন</a:t>
            </a:r>
            <a:endParaRPr lang="en-US" sz="3600" b="1" dirty="0" smtClean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943871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52400"/>
            <a:ext cx="3810000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ভূমি</a:t>
            </a:r>
            <a:r>
              <a:rPr lang="en-US" sz="44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:</a:t>
            </a:r>
            <a:endParaRPr lang="en-US" sz="4400" b="1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371600"/>
            <a:ext cx="9525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ভূমি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হলো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সৃষ্টির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আদি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উপাদান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marL="285750" lvl="0" indent="-285750"/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সাধারণত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পৃথিবীর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উপরি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স্থল </a:t>
            </a:r>
          </a:p>
          <a:p>
            <a:pPr marL="285750" indent="-285750"/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ভাগকে ভূমি বলে।</a:t>
            </a:r>
          </a:p>
          <a:p>
            <a:pPr marL="285750" indent="-285750"/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কিন্তু অর্থনীতিতে ভূমি বলতে উৎপাদন কাজে সহায়তা করে এমন যা কিছু আছে সবই ভুমির অর্ন্তর গত।</a:t>
            </a:r>
          </a:p>
          <a:p>
            <a:pPr marL="285750" indent="-285750"/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মাটি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মাটির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উর্বরাশক্তি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আবহাওয়া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বৃষ্টিপাত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জলবায়ু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তাপ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পানি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বাতাস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সূর্যের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আ্লো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খনিজ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সম্পদ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বনজ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সম্পদ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মৎস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ক্ষেত্র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নদী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ইত্যাদি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ভূমির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অন্তর্ভূক্ত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marL="285750" indent="-285750"/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000"/>
            <a:ext cx="3809999" cy="288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019799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352</TotalTime>
  <Words>363</Words>
  <Application>Microsoft Office PowerPoint</Application>
  <PresentationFormat>On-screen Show (4:3)</PresentationFormat>
  <Paragraphs>89</Paragraphs>
  <Slides>17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Slide 1</vt:lpstr>
      <vt:lpstr>Slide 2</vt:lpstr>
      <vt:lpstr> </vt:lpstr>
      <vt:lpstr>আজকের পাঠ</vt:lpstr>
      <vt:lpstr>Slide 5</vt:lpstr>
      <vt:lpstr>উৎপাদন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আরিফুল</dc:creator>
  <cp:lastModifiedBy>আরিফুল</cp:lastModifiedBy>
  <cp:revision>66</cp:revision>
  <dcterms:created xsi:type="dcterms:W3CDTF">2021-10-13T06:08:57Z</dcterms:created>
  <dcterms:modified xsi:type="dcterms:W3CDTF">2021-10-16T04:10:39Z</dcterms:modified>
</cp:coreProperties>
</file>